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  <p:sldMasterId id="2147483687" r:id="rId3"/>
    <p:sldMasterId id="2147483698" r:id="rId4"/>
    <p:sldMasterId id="2147483710" r:id="rId5"/>
    <p:sldMasterId id="2147483740" r:id="rId6"/>
    <p:sldMasterId id="2147483758" r:id="rId7"/>
    <p:sldMasterId id="2147483771" r:id="rId8"/>
    <p:sldMasterId id="2147483783" r:id="rId9"/>
    <p:sldMasterId id="2147483807" r:id="rId10"/>
  </p:sldMasterIdLst>
  <p:notesMasterIdLst>
    <p:notesMasterId r:id="rId49"/>
  </p:notesMasterIdLst>
  <p:sldIdLst>
    <p:sldId id="256" r:id="rId11"/>
    <p:sldId id="258" r:id="rId12"/>
    <p:sldId id="259" r:id="rId13"/>
    <p:sldId id="310" r:id="rId14"/>
    <p:sldId id="311" r:id="rId15"/>
    <p:sldId id="312" r:id="rId16"/>
    <p:sldId id="265" r:id="rId17"/>
    <p:sldId id="313" r:id="rId18"/>
    <p:sldId id="314" r:id="rId19"/>
    <p:sldId id="308" r:id="rId20"/>
    <p:sldId id="315" r:id="rId21"/>
    <p:sldId id="316" r:id="rId22"/>
    <p:sldId id="309" r:id="rId23"/>
    <p:sldId id="337" r:id="rId24"/>
    <p:sldId id="307" r:id="rId25"/>
    <p:sldId id="317" r:id="rId26"/>
    <p:sldId id="318" r:id="rId27"/>
    <p:sldId id="319" r:id="rId28"/>
    <p:sldId id="320" r:id="rId29"/>
    <p:sldId id="321" r:id="rId30"/>
    <p:sldId id="334" r:id="rId31"/>
    <p:sldId id="272" r:id="rId32"/>
    <p:sldId id="323" r:id="rId33"/>
    <p:sldId id="322" r:id="rId34"/>
    <p:sldId id="324" r:id="rId35"/>
    <p:sldId id="326" r:id="rId36"/>
    <p:sldId id="325" r:id="rId37"/>
    <p:sldId id="327" r:id="rId38"/>
    <p:sldId id="328" r:id="rId39"/>
    <p:sldId id="330" r:id="rId40"/>
    <p:sldId id="329" r:id="rId41"/>
    <p:sldId id="333" r:id="rId42"/>
    <p:sldId id="332" r:id="rId43"/>
    <p:sldId id="279" r:id="rId44"/>
    <p:sldId id="285" r:id="rId45"/>
    <p:sldId id="278" r:id="rId46"/>
    <p:sldId id="306" r:id="rId47"/>
    <p:sldId id="283" r:id="rId48"/>
  </p:sldIdLst>
  <p:sldSz cx="9144000" cy="5143500" type="screen16x9"/>
  <p:notesSz cx="6858000" cy="9144000"/>
  <p:embeddedFontLst>
    <p:embeddedFont>
      <p:font typeface="Franklin Gothic Book" panose="020B0503020102020204" pitchFamily="34" charset="0"/>
      <p:regular r:id="rId50"/>
      <p: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Big Shoulders Text" panose="020B0604020202020204" charset="0"/>
      <p:regular r:id="rId56"/>
      <p:bold r:id="rId57"/>
    </p:embeddedFont>
    <p:embeddedFont>
      <p:font typeface="Montserrat" panose="020B0604020202020204" charset="0"/>
      <p:regular r:id="rId58"/>
      <p:bold r:id="rId59"/>
      <p:italic r:id="rId60"/>
      <p:boldItalic r:id="rId61"/>
    </p:embeddedFont>
    <p:embeddedFont>
      <p:font typeface="Inter Medium" panose="020B0604020202020204" charset="0"/>
      <p:regular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Gill Sans MT" panose="020B0502020104020203" pitchFamily="34" charset="0"/>
      <p:regular r:id="rId65"/>
      <p:bold r:id="rId66"/>
      <p:italic r:id="rId67"/>
      <p:boldItalic r:id="rId68"/>
    </p:embeddedFont>
    <p:embeddedFont>
      <p:font typeface="Tw Cen MT" panose="020B0602020104020603" pitchFamily="34" charset="0"/>
      <p:regular r:id="rId69"/>
      <p:bold r:id="rId70"/>
      <p:italic r:id="rId71"/>
      <p:boldItalic r:id="rId72"/>
    </p:embeddedFont>
    <p:embeddedFont>
      <p:font typeface="Montserrat ExtraBold" panose="020B0604020202020204" charset="0"/>
      <p:bold r:id="rId73"/>
      <p:boldItalic r:id="rId74"/>
    </p:embeddedFont>
    <p:embeddedFont>
      <p:font typeface="Cambay" panose="020B0604020202020204" charset="0"/>
      <p:regular r:id="rId75"/>
      <p:bold r:id="rId76"/>
      <p:italic r:id="rId77"/>
      <p:boldItalic r:id="rId78"/>
    </p:embeddedFont>
    <p:embeddedFont>
      <p:font typeface="Big Shoulders Text ExtraBold" panose="020B0604020202020204" charset="0"/>
      <p:bold r:id="rId79"/>
    </p:embeddedFont>
    <p:embeddedFont>
      <p:font typeface="Corbel" panose="020B0503020204020204" pitchFamily="34" charset="0"/>
      <p:regular r:id="rId80"/>
      <p:bold r:id="rId81"/>
      <p:italic r:id="rId82"/>
      <p:boldItalic r:id="rId83"/>
    </p:embeddedFont>
    <p:embeddedFont>
      <p:font typeface="Trebuchet MS" panose="020B0603020202020204" pitchFamily="34" charset="0"/>
      <p:regular r:id="rId84"/>
      <p:bold r:id="rId85"/>
      <p:italic r:id="rId86"/>
      <p:boldItalic r:id="rId8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BE393B0-F4FD-4B51-99CF-F39A46A42CEF}">
  <a:tblStyle styleId="{EBE393B0-F4FD-4B51-99CF-F39A46A42CE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33" autoAdjust="0"/>
  </p:normalViewPr>
  <p:slideViewPr>
    <p:cSldViewPr snapToGrid="0">
      <p:cViewPr varScale="1">
        <p:scale>
          <a:sx n="83" d="100"/>
          <a:sy n="83" d="100"/>
        </p:scale>
        <p:origin x="10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76" Type="http://schemas.openxmlformats.org/officeDocument/2006/relationships/font" Target="fonts/font27.fntdata"/><Relationship Id="rId84" Type="http://schemas.openxmlformats.org/officeDocument/2006/relationships/font" Target="fonts/font35.fntdata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font" Target="fonts/font25.fntdata"/><Relationship Id="rId79" Type="http://schemas.openxmlformats.org/officeDocument/2006/relationships/font" Target="fonts/font30.fntdata"/><Relationship Id="rId87" Type="http://schemas.openxmlformats.org/officeDocument/2006/relationships/font" Target="fonts/font38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2.fntdata"/><Relationship Id="rId82" Type="http://schemas.openxmlformats.org/officeDocument/2006/relationships/font" Target="fonts/font33.fntdata"/><Relationship Id="rId90" Type="http://schemas.openxmlformats.org/officeDocument/2006/relationships/theme" Target="theme/theme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77" Type="http://schemas.openxmlformats.org/officeDocument/2006/relationships/font" Target="fonts/font28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80" Type="http://schemas.openxmlformats.org/officeDocument/2006/relationships/font" Target="fonts/font31.fntdata"/><Relationship Id="rId85" Type="http://schemas.openxmlformats.org/officeDocument/2006/relationships/font" Target="fonts/font3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font" Target="fonts/font26.fntdata"/><Relationship Id="rId83" Type="http://schemas.openxmlformats.org/officeDocument/2006/relationships/font" Target="fonts/font34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font" Target="fonts/font24.fntdata"/><Relationship Id="rId78" Type="http://schemas.openxmlformats.org/officeDocument/2006/relationships/font" Target="fonts/font29.fntdata"/><Relationship Id="rId81" Type="http://schemas.openxmlformats.org/officeDocument/2006/relationships/font" Target="fonts/font32.fntdata"/><Relationship Id="rId86" Type="http://schemas.openxmlformats.org/officeDocument/2006/relationships/font" Target="fonts/font37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4" name="Google Shape;50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5" name="Google Shape;50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5" name="Google Shape;7305;gfdc27aef7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6" name="Google Shape;7306;gfdc27aef7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d-ID" b="1" dirty="0" smtClean="0"/>
              <a:t>Fotobiomodulasi</a:t>
            </a:r>
            <a:r>
              <a:rPr lang="id-ID" dirty="0" smtClean="0"/>
              <a:t>: meningkatkan aktivitas mitokondria dan produksi ATP pada sel, mempercepat penyembuhan jaringan.</a:t>
            </a:r>
          </a:p>
          <a:p>
            <a:r>
              <a:rPr lang="id-ID" b="1" dirty="0" smtClean="0"/>
              <a:t>Vasodilatasi</a:t>
            </a:r>
            <a:r>
              <a:rPr lang="id-ID" dirty="0" smtClean="0"/>
              <a:t>: meningkatkan aliran darah ke jaringan, mempercepat pembuangan zat sisa peradangan.</a:t>
            </a:r>
          </a:p>
          <a:p>
            <a:r>
              <a:rPr lang="id-ID" b="1" dirty="0" smtClean="0"/>
              <a:t>Efek antiinflamasi</a:t>
            </a:r>
            <a:r>
              <a:rPr lang="id-ID" dirty="0" smtClean="0"/>
              <a:t>: menurunkan produksi prostaglandin dan sitokin proinflamasi.</a:t>
            </a:r>
          </a:p>
          <a:p>
            <a:r>
              <a:rPr lang="id-ID" b="1" dirty="0" smtClean="0"/>
              <a:t>Stimulasi saraf sensorik</a:t>
            </a:r>
            <a:r>
              <a:rPr lang="id-ID" dirty="0" smtClean="0"/>
              <a:t>: mengurangi persepsi nyeri melalui mekanisme “pain gate” dan pelepasan endorfin.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6" name="Google Shape;8326;gfdc27aef79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7" name="Google Shape;8327;gfdc27aef79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8" name="Google Shape;7298;g144f16424c2_0_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9" name="Google Shape;7299;g144f16424c2_0_7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d-ID" b="1" dirty="0" smtClean="0"/>
              <a:t>KOOS (Knee injury and Osteoarthritis Outcome Score)</a:t>
            </a:r>
          </a:p>
          <a:p>
            <a:r>
              <a:rPr lang="id-ID" b="1" dirty="0" smtClean="0"/>
              <a:t>Lebih lengkap daripada WOMAC</a:t>
            </a:r>
            <a:r>
              <a:rPr lang="id-ID" dirty="0" smtClean="0"/>
              <a:t>, KOOS cocok untuk pasien dengan </a:t>
            </a:r>
            <a:r>
              <a:rPr lang="id-ID" b="1" dirty="0" smtClean="0"/>
              <a:t>aktivitas tinggi</a:t>
            </a:r>
            <a:r>
              <a:rPr lang="id-ID" dirty="0" smtClean="0"/>
              <a:t> atau yang menjalani </a:t>
            </a:r>
            <a:r>
              <a:rPr lang="id-ID" b="1" dirty="0" smtClean="0"/>
              <a:t>rehabilitasi jangka panjang</a:t>
            </a:r>
            <a:r>
              <a:rPr lang="id-ID" dirty="0" smtClean="0"/>
              <a:t>.</a:t>
            </a:r>
          </a:p>
          <a:p>
            <a:r>
              <a:rPr lang="id-ID" b="1" dirty="0" smtClean="0"/>
              <a:t>🔹 Komponen KOOS:</a:t>
            </a:r>
          </a:p>
          <a:p>
            <a:r>
              <a:rPr lang="id-ID" dirty="0" smtClean="0"/>
              <a:t>Nyeri (Pain)</a:t>
            </a:r>
          </a:p>
          <a:p>
            <a:r>
              <a:rPr lang="id-ID" dirty="0" smtClean="0"/>
              <a:t>Gejala (Symptoms)</a:t>
            </a:r>
          </a:p>
          <a:p>
            <a:r>
              <a:rPr lang="id-ID" dirty="0" smtClean="0"/>
              <a:t>Aktivitas kehidupan sehari-hari (ADL)</a:t>
            </a:r>
          </a:p>
          <a:p>
            <a:r>
              <a:rPr lang="id-ID" dirty="0" smtClean="0"/>
              <a:t>Fungsi dalam olahraga dan rekreasi</a:t>
            </a:r>
          </a:p>
          <a:p>
            <a:r>
              <a:rPr lang="id-ID" dirty="0" smtClean="0"/>
              <a:t>Kualitas hidup terkait lutut (QoL)</a:t>
            </a:r>
          </a:p>
          <a:p>
            <a:r>
              <a:rPr lang="id-ID" b="1" dirty="0" smtClean="0"/>
              <a:t>🔹 Skala: 0–100 (semakin tinggi = semakin baik fungsi lutut)</a:t>
            </a:r>
          </a:p>
          <a:p>
            <a:pPr marL="158750" indent="0">
              <a:buNone/>
            </a:pPr>
            <a:endParaRPr lang="id-ID" b="1" dirty="0" smtClean="0"/>
          </a:p>
          <a:p>
            <a:pPr marL="158750" indent="0">
              <a:buNone/>
            </a:pPr>
            <a:r>
              <a:rPr lang="id-ID" b="1" dirty="0" smtClean="0"/>
              <a:t>6-Minute Walk Test (6MWT)</a:t>
            </a:r>
          </a:p>
          <a:p>
            <a:r>
              <a:rPr lang="id-ID" dirty="0" smtClean="0"/>
              <a:t>Tes fungsi </a:t>
            </a:r>
            <a:r>
              <a:rPr lang="id-ID" b="1" dirty="0" smtClean="0"/>
              <a:t>kardiorespirasi dan mobilitas fungsional</a:t>
            </a:r>
            <a:r>
              <a:rPr lang="id-ID" dirty="0" smtClean="0"/>
              <a:t>.</a:t>
            </a:r>
          </a:p>
          <a:p>
            <a:r>
              <a:rPr lang="id-ID" b="1" dirty="0" smtClean="0"/>
              <a:t>🔹 Tujuan:</a:t>
            </a:r>
          </a:p>
          <a:p>
            <a:r>
              <a:rPr lang="id-ID" dirty="0" smtClean="0"/>
              <a:t>Mengukur seberapa jauh pasien dapat berjalan selama 6 menit.</a:t>
            </a:r>
          </a:p>
          <a:p>
            <a:r>
              <a:rPr lang="id-ID" dirty="0" smtClean="0"/>
              <a:t>Cocok untuk menilai </a:t>
            </a:r>
            <a:r>
              <a:rPr lang="id-ID" b="1" dirty="0" smtClean="0"/>
              <a:t>kapasitas fungsional</a:t>
            </a:r>
            <a:r>
              <a:rPr lang="id-ID" dirty="0" smtClean="0"/>
              <a:t> pasien OA lutut.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5" name="Google Shape;7635;gfdc27aef79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6" name="Google Shape;7636;gfdc27aef79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477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2" name="Google Shape;7712;gfdc27aef79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3" name="Google Shape;7713;gfdc27aef79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Google Shape;5137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8" name="Google Shape;5138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" name="Google Shape;5160;g1430e5ba7cb_0_3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1" name="Google Shape;5161;g1430e5ba7cb_0_3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1" name="Google Shape;5481;gfdc27aef7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2" name="Google Shape;5482;gfdc27aef7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8" name="Google Shape;5418;gfdc27aef7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9" name="Google Shape;5419;gfdc27aef7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798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8" name="Google Shape;5418;gfdc27aef7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9" name="Google Shape;5419;gfdc27aef7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id-ID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868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Specific, Measurable, Achievable, Relevant, Time-bound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79407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7" name="Google Shape;5647;gfdc27aef79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8" name="Google Shape;5648;gfdc27aef79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80966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4" y="63"/>
            <a:ext cx="9144153" cy="5143512"/>
            <a:chOff x="4263926" y="3811300"/>
            <a:chExt cx="2189272" cy="1231448"/>
          </a:xfrm>
        </p:grpSpPr>
        <p:sp>
          <p:nvSpPr>
            <p:cNvPr id="10" name="Google Shape;10;p2"/>
            <p:cNvSpPr/>
            <p:nvPr/>
          </p:nvSpPr>
          <p:spPr>
            <a:xfrm>
              <a:off x="64437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3650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286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2080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129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050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9718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89307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8149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7361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6574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57867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49992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421175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424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2642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80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7050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713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792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94925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1067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1855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634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556100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4773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986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3204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263926" y="50421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263926" y="49907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263926" y="49399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63926" y="48886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263926" y="48378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263926" y="4786499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63926" y="47357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63926" y="46843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263926" y="463357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263926" y="45822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263926" y="45314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263926" y="448007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63926" y="4429300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263926" y="437792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63926" y="432715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63926" y="4275800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3926" y="422500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63926" y="4173650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263926" y="40207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63926" y="386722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63926" y="391857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263926" y="396937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263926" y="4071501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1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263926" y="4122876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263926" y="38164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-505952" y="1016270"/>
            <a:ext cx="6432293" cy="6055903"/>
            <a:chOff x="5187775" y="635000"/>
            <a:chExt cx="1791825" cy="1686975"/>
          </a:xfrm>
        </p:grpSpPr>
        <p:sp>
          <p:nvSpPr>
            <p:cNvPr id="64" name="Google Shape;64;p2"/>
            <p:cNvSpPr/>
            <p:nvPr/>
          </p:nvSpPr>
          <p:spPr>
            <a:xfrm>
              <a:off x="6404950" y="1750600"/>
              <a:ext cx="8000" cy="7025"/>
            </a:xfrm>
            <a:custGeom>
              <a:avLst/>
              <a:gdLst/>
              <a:ahLst/>
              <a:cxnLst/>
              <a:rect l="l" t="t" r="r" b="b"/>
              <a:pathLst>
                <a:path w="320" h="281" extrusionOk="0">
                  <a:moveTo>
                    <a:pt x="147" y="0"/>
                  </a:moveTo>
                  <a:cubicBezTo>
                    <a:pt x="91" y="0"/>
                    <a:pt x="42" y="41"/>
                    <a:pt x="23" y="98"/>
                  </a:cubicBezTo>
                  <a:cubicBezTo>
                    <a:pt x="0" y="166"/>
                    <a:pt x="46" y="257"/>
                    <a:pt x="114" y="280"/>
                  </a:cubicBezTo>
                  <a:cubicBezTo>
                    <a:pt x="206" y="280"/>
                    <a:pt x="274" y="235"/>
                    <a:pt x="297" y="166"/>
                  </a:cubicBezTo>
                  <a:cubicBezTo>
                    <a:pt x="320" y="98"/>
                    <a:pt x="274" y="29"/>
                    <a:pt x="183" y="6"/>
                  </a:cubicBezTo>
                  <a:cubicBezTo>
                    <a:pt x="171" y="2"/>
                    <a:pt x="158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253150" y="1585725"/>
              <a:ext cx="11450" cy="10525"/>
            </a:xfrm>
            <a:custGeom>
              <a:avLst/>
              <a:gdLst/>
              <a:ahLst/>
              <a:cxnLst/>
              <a:rect l="l" t="t" r="r" b="b"/>
              <a:pathLst>
                <a:path w="458" h="421" extrusionOk="0">
                  <a:moveTo>
                    <a:pt x="238" y="1"/>
                  </a:moveTo>
                  <a:cubicBezTo>
                    <a:pt x="155" y="1"/>
                    <a:pt x="63" y="65"/>
                    <a:pt x="23" y="165"/>
                  </a:cubicBezTo>
                  <a:cubicBezTo>
                    <a:pt x="1" y="279"/>
                    <a:pt x="69" y="393"/>
                    <a:pt x="183" y="416"/>
                  </a:cubicBezTo>
                  <a:cubicBezTo>
                    <a:pt x="198" y="419"/>
                    <a:pt x="213" y="420"/>
                    <a:pt x="227" y="420"/>
                  </a:cubicBezTo>
                  <a:cubicBezTo>
                    <a:pt x="325" y="420"/>
                    <a:pt x="414" y="355"/>
                    <a:pt x="434" y="256"/>
                  </a:cubicBezTo>
                  <a:cubicBezTo>
                    <a:pt x="457" y="165"/>
                    <a:pt x="389" y="51"/>
                    <a:pt x="274" y="5"/>
                  </a:cubicBezTo>
                  <a:cubicBezTo>
                    <a:pt x="263" y="2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085375" y="16433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3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34"/>
                    <a:pt x="69" y="325"/>
                    <a:pt x="161" y="348"/>
                  </a:cubicBezTo>
                  <a:cubicBezTo>
                    <a:pt x="176" y="352"/>
                    <a:pt x="192" y="353"/>
                    <a:pt x="207" y="353"/>
                  </a:cubicBezTo>
                  <a:cubicBezTo>
                    <a:pt x="281" y="353"/>
                    <a:pt x="347" y="309"/>
                    <a:pt x="366" y="234"/>
                  </a:cubicBezTo>
                  <a:cubicBezTo>
                    <a:pt x="389" y="142"/>
                    <a:pt x="320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088800" y="1627950"/>
              <a:ext cx="10300" cy="9950"/>
            </a:xfrm>
            <a:custGeom>
              <a:avLst/>
              <a:gdLst/>
              <a:ahLst/>
              <a:cxnLst/>
              <a:rect l="l" t="t" r="r" b="b"/>
              <a:pathLst>
                <a:path w="412" h="398" extrusionOk="0">
                  <a:moveTo>
                    <a:pt x="209" y="1"/>
                  </a:moveTo>
                  <a:cubicBezTo>
                    <a:pt x="115" y="1"/>
                    <a:pt x="44" y="65"/>
                    <a:pt x="24" y="165"/>
                  </a:cubicBezTo>
                  <a:cubicBezTo>
                    <a:pt x="1" y="256"/>
                    <a:pt x="47" y="370"/>
                    <a:pt x="161" y="393"/>
                  </a:cubicBezTo>
                  <a:cubicBezTo>
                    <a:pt x="173" y="396"/>
                    <a:pt x="185" y="397"/>
                    <a:pt x="198" y="397"/>
                  </a:cubicBezTo>
                  <a:cubicBezTo>
                    <a:pt x="280" y="397"/>
                    <a:pt x="369" y="335"/>
                    <a:pt x="389" y="256"/>
                  </a:cubicBezTo>
                  <a:cubicBezTo>
                    <a:pt x="412" y="142"/>
                    <a:pt x="343" y="51"/>
                    <a:pt x="252" y="5"/>
                  </a:cubicBezTo>
                  <a:cubicBezTo>
                    <a:pt x="237" y="2"/>
                    <a:pt x="223" y="1"/>
                    <a:pt x="20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072825" y="16273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92" y="1"/>
                  </a:moveTo>
                  <a:cubicBezTo>
                    <a:pt x="114" y="1"/>
                    <a:pt x="43" y="60"/>
                    <a:pt x="24" y="119"/>
                  </a:cubicBezTo>
                  <a:cubicBezTo>
                    <a:pt x="1" y="211"/>
                    <a:pt x="69" y="302"/>
                    <a:pt x="138" y="325"/>
                  </a:cubicBezTo>
                  <a:cubicBezTo>
                    <a:pt x="153" y="329"/>
                    <a:pt x="169" y="331"/>
                    <a:pt x="184" y="331"/>
                  </a:cubicBezTo>
                  <a:cubicBezTo>
                    <a:pt x="258" y="331"/>
                    <a:pt x="324" y="286"/>
                    <a:pt x="343" y="211"/>
                  </a:cubicBezTo>
                  <a:cubicBezTo>
                    <a:pt x="366" y="119"/>
                    <a:pt x="320" y="28"/>
                    <a:pt x="229" y="5"/>
                  </a:cubicBezTo>
                  <a:cubicBezTo>
                    <a:pt x="217" y="2"/>
                    <a:pt x="205" y="1"/>
                    <a:pt x="19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702500" y="1262700"/>
              <a:ext cx="9725" cy="8325"/>
            </a:xfrm>
            <a:custGeom>
              <a:avLst/>
              <a:gdLst/>
              <a:ahLst/>
              <a:cxnLst/>
              <a:rect l="l" t="t" r="r" b="b"/>
              <a:pathLst>
                <a:path w="389" h="333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4"/>
                    <a:pt x="160" y="326"/>
                  </a:cubicBezTo>
                  <a:cubicBezTo>
                    <a:pt x="176" y="330"/>
                    <a:pt x="191" y="332"/>
                    <a:pt x="207" y="332"/>
                  </a:cubicBezTo>
                  <a:cubicBezTo>
                    <a:pt x="281" y="332"/>
                    <a:pt x="346" y="288"/>
                    <a:pt x="365" y="212"/>
                  </a:cubicBezTo>
                  <a:cubicBezTo>
                    <a:pt x="388" y="121"/>
                    <a:pt x="320" y="30"/>
                    <a:pt x="228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409500" y="1544750"/>
              <a:ext cx="6875" cy="6300"/>
            </a:xfrm>
            <a:custGeom>
              <a:avLst/>
              <a:gdLst/>
              <a:ahLst/>
              <a:cxnLst/>
              <a:rect l="l" t="t" r="r" b="b"/>
              <a:pathLst>
                <a:path w="275" h="252" extrusionOk="0">
                  <a:moveTo>
                    <a:pt x="160" y="0"/>
                  </a:moveTo>
                  <a:cubicBezTo>
                    <a:pt x="92" y="0"/>
                    <a:pt x="24" y="23"/>
                    <a:pt x="24" y="92"/>
                  </a:cubicBezTo>
                  <a:cubicBezTo>
                    <a:pt x="1" y="160"/>
                    <a:pt x="46" y="229"/>
                    <a:pt x="115" y="252"/>
                  </a:cubicBezTo>
                  <a:cubicBezTo>
                    <a:pt x="160" y="252"/>
                    <a:pt x="229" y="229"/>
                    <a:pt x="252" y="160"/>
                  </a:cubicBezTo>
                  <a:cubicBezTo>
                    <a:pt x="275" y="92"/>
                    <a:pt x="229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525350" y="1792825"/>
              <a:ext cx="7425" cy="7175"/>
            </a:xfrm>
            <a:custGeom>
              <a:avLst/>
              <a:gdLst/>
              <a:ahLst/>
              <a:cxnLst/>
              <a:rect l="l" t="t" r="r" b="b"/>
              <a:pathLst>
                <a:path w="297" h="287" extrusionOk="0">
                  <a:moveTo>
                    <a:pt x="137" y="1"/>
                  </a:moveTo>
                  <a:cubicBezTo>
                    <a:pt x="69" y="1"/>
                    <a:pt x="19" y="41"/>
                    <a:pt x="0" y="98"/>
                  </a:cubicBezTo>
                  <a:cubicBezTo>
                    <a:pt x="0" y="189"/>
                    <a:pt x="46" y="258"/>
                    <a:pt x="114" y="280"/>
                  </a:cubicBezTo>
                  <a:cubicBezTo>
                    <a:pt x="126" y="284"/>
                    <a:pt x="138" y="286"/>
                    <a:pt x="149" y="286"/>
                  </a:cubicBezTo>
                  <a:cubicBezTo>
                    <a:pt x="205" y="286"/>
                    <a:pt x="255" y="242"/>
                    <a:pt x="274" y="166"/>
                  </a:cubicBezTo>
                  <a:cubicBezTo>
                    <a:pt x="297" y="98"/>
                    <a:pt x="251" y="29"/>
                    <a:pt x="183" y="6"/>
                  </a:cubicBezTo>
                  <a:cubicBezTo>
                    <a:pt x="167" y="2"/>
                    <a:pt x="151" y="1"/>
                    <a:pt x="13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45325" y="1590850"/>
              <a:ext cx="11425" cy="10000"/>
            </a:xfrm>
            <a:custGeom>
              <a:avLst/>
              <a:gdLst/>
              <a:ahLst/>
              <a:cxnLst/>
              <a:rect l="l" t="t" r="r" b="b"/>
              <a:pathLst>
                <a:path w="457" h="400" extrusionOk="0">
                  <a:moveTo>
                    <a:pt x="238" y="1"/>
                  </a:moveTo>
                  <a:cubicBezTo>
                    <a:pt x="155" y="1"/>
                    <a:pt x="66" y="66"/>
                    <a:pt x="46" y="165"/>
                  </a:cubicBezTo>
                  <a:cubicBezTo>
                    <a:pt x="0" y="256"/>
                    <a:pt x="69" y="371"/>
                    <a:pt x="183" y="393"/>
                  </a:cubicBezTo>
                  <a:cubicBezTo>
                    <a:pt x="202" y="397"/>
                    <a:pt x="220" y="399"/>
                    <a:pt x="238" y="399"/>
                  </a:cubicBezTo>
                  <a:cubicBezTo>
                    <a:pt x="326" y="399"/>
                    <a:pt x="396" y="352"/>
                    <a:pt x="434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62" y="2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443750" y="1815075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35"/>
                    <a:pt x="46" y="326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43" y="29"/>
                    <a:pt x="228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470000" y="1775750"/>
              <a:ext cx="11425" cy="10500"/>
            </a:xfrm>
            <a:custGeom>
              <a:avLst/>
              <a:gdLst/>
              <a:ahLst/>
              <a:cxnLst/>
              <a:rect l="l" t="t" r="r" b="b"/>
              <a:pathLst>
                <a:path w="457" h="420" extrusionOk="0">
                  <a:moveTo>
                    <a:pt x="230" y="0"/>
                  </a:moveTo>
                  <a:cubicBezTo>
                    <a:pt x="132" y="0"/>
                    <a:pt x="43" y="65"/>
                    <a:pt x="23" y="165"/>
                  </a:cubicBezTo>
                  <a:cubicBezTo>
                    <a:pt x="0" y="256"/>
                    <a:pt x="69" y="370"/>
                    <a:pt x="183" y="416"/>
                  </a:cubicBezTo>
                  <a:cubicBezTo>
                    <a:pt x="195" y="419"/>
                    <a:pt x="207" y="420"/>
                    <a:pt x="219" y="420"/>
                  </a:cubicBezTo>
                  <a:cubicBezTo>
                    <a:pt x="302" y="420"/>
                    <a:pt x="391" y="355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440325" y="1675275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3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20" y="29"/>
                    <a:pt x="229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555025" y="1619400"/>
              <a:ext cx="9150" cy="8800"/>
            </a:xfrm>
            <a:custGeom>
              <a:avLst/>
              <a:gdLst/>
              <a:ahLst/>
              <a:cxnLst/>
              <a:rect l="l" t="t" r="r" b="b"/>
              <a:pathLst>
                <a:path w="366" h="352" extrusionOk="0">
                  <a:moveTo>
                    <a:pt x="193" y="0"/>
                  </a:moveTo>
                  <a:cubicBezTo>
                    <a:pt x="114" y="0"/>
                    <a:pt x="43" y="62"/>
                    <a:pt x="23" y="142"/>
                  </a:cubicBezTo>
                  <a:cubicBezTo>
                    <a:pt x="0" y="233"/>
                    <a:pt x="46" y="324"/>
                    <a:pt x="137" y="347"/>
                  </a:cubicBezTo>
                  <a:cubicBezTo>
                    <a:pt x="149" y="350"/>
                    <a:pt x="161" y="351"/>
                    <a:pt x="173" y="351"/>
                  </a:cubicBezTo>
                  <a:cubicBezTo>
                    <a:pt x="251" y="351"/>
                    <a:pt x="323" y="289"/>
                    <a:pt x="343" y="210"/>
                  </a:cubicBezTo>
                  <a:cubicBezTo>
                    <a:pt x="365" y="119"/>
                    <a:pt x="320" y="27"/>
                    <a:pt x="228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411775" y="1487550"/>
              <a:ext cx="7450" cy="6575"/>
            </a:xfrm>
            <a:custGeom>
              <a:avLst/>
              <a:gdLst/>
              <a:ahLst/>
              <a:cxnLst/>
              <a:rect l="l" t="t" r="r" b="b"/>
              <a:pathLst>
                <a:path w="298" h="263" extrusionOk="0">
                  <a:moveTo>
                    <a:pt x="147" y="0"/>
                  </a:moveTo>
                  <a:cubicBezTo>
                    <a:pt x="92" y="0"/>
                    <a:pt x="43" y="41"/>
                    <a:pt x="24" y="97"/>
                  </a:cubicBezTo>
                  <a:cubicBezTo>
                    <a:pt x="1" y="166"/>
                    <a:pt x="47" y="234"/>
                    <a:pt x="115" y="257"/>
                  </a:cubicBezTo>
                  <a:cubicBezTo>
                    <a:pt x="127" y="261"/>
                    <a:pt x="139" y="263"/>
                    <a:pt x="151" y="263"/>
                  </a:cubicBezTo>
                  <a:cubicBezTo>
                    <a:pt x="206" y="263"/>
                    <a:pt x="256" y="222"/>
                    <a:pt x="275" y="166"/>
                  </a:cubicBezTo>
                  <a:cubicBezTo>
                    <a:pt x="298" y="97"/>
                    <a:pt x="252" y="29"/>
                    <a:pt x="184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52175" y="1694725"/>
              <a:ext cx="10850" cy="9925"/>
            </a:xfrm>
            <a:custGeom>
              <a:avLst/>
              <a:gdLst/>
              <a:ahLst/>
              <a:cxnLst/>
              <a:rect l="l" t="t" r="r" b="b"/>
              <a:pathLst>
                <a:path w="434" h="397" extrusionOk="0">
                  <a:moveTo>
                    <a:pt x="231" y="0"/>
                  </a:moveTo>
                  <a:cubicBezTo>
                    <a:pt x="137" y="0"/>
                    <a:pt x="63" y="65"/>
                    <a:pt x="23" y="164"/>
                  </a:cubicBezTo>
                  <a:cubicBezTo>
                    <a:pt x="0" y="256"/>
                    <a:pt x="68" y="370"/>
                    <a:pt x="183" y="393"/>
                  </a:cubicBezTo>
                  <a:cubicBezTo>
                    <a:pt x="195" y="396"/>
                    <a:pt x="207" y="397"/>
                    <a:pt x="220" y="397"/>
                  </a:cubicBezTo>
                  <a:cubicBezTo>
                    <a:pt x="302" y="397"/>
                    <a:pt x="391" y="335"/>
                    <a:pt x="411" y="256"/>
                  </a:cubicBezTo>
                  <a:cubicBezTo>
                    <a:pt x="434" y="141"/>
                    <a:pt x="365" y="50"/>
                    <a:pt x="274" y="5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418625" y="1541175"/>
              <a:ext cx="7450" cy="7175"/>
            </a:xfrm>
            <a:custGeom>
              <a:avLst/>
              <a:gdLst/>
              <a:ahLst/>
              <a:cxnLst/>
              <a:rect l="l" t="t" r="r" b="b"/>
              <a:pathLst>
                <a:path w="298" h="287" extrusionOk="0">
                  <a:moveTo>
                    <a:pt x="147" y="1"/>
                  </a:moveTo>
                  <a:cubicBezTo>
                    <a:pt x="86" y="1"/>
                    <a:pt x="24" y="45"/>
                    <a:pt x="24" y="121"/>
                  </a:cubicBezTo>
                  <a:cubicBezTo>
                    <a:pt x="1" y="189"/>
                    <a:pt x="47" y="258"/>
                    <a:pt x="115" y="280"/>
                  </a:cubicBezTo>
                  <a:cubicBezTo>
                    <a:pt x="127" y="284"/>
                    <a:pt x="140" y="286"/>
                    <a:pt x="153" y="286"/>
                  </a:cubicBezTo>
                  <a:cubicBezTo>
                    <a:pt x="214" y="286"/>
                    <a:pt x="279" y="245"/>
                    <a:pt x="298" y="189"/>
                  </a:cubicBezTo>
                  <a:cubicBezTo>
                    <a:pt x="298" y="98"/>
                    <a:pt x="252" y="29"/>
                    <a:pt x="183" y="7"/>
                  </a:cubicBezTo>
                  <a:cubicBezTo>
                    <a:pt x="172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440575" y="1009925"/>
              <a:ext cx="10300" cy="9400"/>
            </a:xfrm>
            <a:custGeom>
              <a:avLst/>
              <a:gdLst/>
              <a:ahLst/>
              <a:cxnLst/>
              <a:rect l="l" t="t" r="r" b="b"/>
              <a:pathLst>
                <a:path w="412" h="376" extrusionOk="0">
                  <a:moveTo>
                    <a:pt x="204" y="1"/>
                  </a:moveTo>
                  <a:cubicBezTo>
                    <a:pt x="125" y="1"/>
                    <a:pt x="42" y="48"/>
                    <a:pt x="23" y="143"/>
                  </a:cubicBezTo>
                  <a:cubicBezTo>
                    <a:pt x="0" y="234"/>
                    <a:pt x="69" y="349"/>
                    <a:pt x="160" y="371"/>
                  </a:cubicBezTo>
                  <a:cubicBezTo>
                    <a:pt x="172" y="374"/>
                    <a:pt x="184" y="376"/>
                    <a:pt x="197" y="376"/>
                  </a:cubicBezTo>
                  <a:cubicBezTo>
                    <a:pt x="280" y="376"/>
                    <a:pt x="369" y="314"/>
                    <a:pt x="388" y="234"/>
                  </a:cubicBezTo>
                  <a:cubicBezTo>
                    <a:pt x="411" y="143"/>
                    <a:pt x="343" y="29"/>
                    <a:pt x="251" y="6"/>
                  </a:cubicBezTo>
                  <a:cubicBezTo>
                    <a:pt x="236" y="2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499100" y="1836225"/>
              <a:ext cx="11425" cy="10525"/>
            </a:xfrm>
            <a:custGeom>
              <a:avLst/>
              <a:gdLst/>
              <a:ahLst/>
              <a:cxnLst/>
              <a:rect l="l" t="t" r="r" b="b"/>
              <a:pathLst>
                <a:path w="457" h="421" extrusionOk="0">
                  <a:moveTo>
                    <a:pt x="230" y="1"/>
                  </a:moveTo>
                  <a:cubicBezTo>
                    <a:pt x="132" y="1"/>
                    <a:pt x="43" y="66"/>
                    <a:pt x="23" y="165"/>
                  </a:cubicBezTo>
                  <a:cubicBezTo>
                    <a:pt x="0" y="279"/>
                    <a:pt x="69" y="370"/>
                    <a:pt x="160" y="416"/>
                  </a:cubicBezTo>
                  <a:cubicBezTo>
                    <a:pt x="175" y="419"/>
                    <a:pt x="190" y="420"/>
                    <a:pt x="204" y="420"/>
                  </a:cubicBezTo>
                  <a:cubicBezTo>
                    <a:pt x="302" y="420"/>
                    <a:pt x="391" y="356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463725" y="1832800"/>
              <a:ext cx="8575" cy="5275"/>
            </a:xfrm>
            <a:custGeom>
              <a:avLst/>
              <a:gdLst/>
              <a:ahLst/>
              <a:cxnLst/>
              <a:rect l="l" t="t" r="r" b="b"/>
              <a:pathLst>
                <a:path w="343" h="211" extrusionOk="0">
                  <a:moveTo>
                    <a:pt x="154" y="1"/>
                  </a:moveTo>
                  <a:cubicBezTo>
                    <a:pt x="91" y="1"/>
                    <a:pt x="20" y="60"/>
                    <a:pt x="0" y="119"/>
                  </a:cubicBezTo>
                  <a:lnTo>
                    <a:pt x="320" y="211"/>
                  </a:lnTo>
                  <a:cubicBezTo>
                    <a:pt x="342" y="119"/>
                    <a:pt x="274" y="28"/>
                    <a:pt x="183" y="5"/>
                  </a:cubicBezTo>
                  <a:cubicBezTo>
                    <a:pt x="174" y="2"/>
                    <a:pt x="164" y="1"/>
                    <a:pt x="15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851750" y="1438250"/>
              <a:ext cx="9725" cy="9100"/>
            </a:xfrm>
            <a:custGeom>
              <a:avLst/>
              <a:gdLst/>
              <a:ahLst/>
              <a:cxnLst/>
              <a:rect l="l" t="t" r="r" b="b"/>
              <a:pathLst>
                <a:path w="389" h="364" extrusionOk="0">
                  <a:moveTo>
                    <a:pt x="180" y="0"/>
                  </a:moveTo>
                  <a:cubicBezTo>
                    <a:pt x="101" y="0"/>
                    <a:pt x="41" y="58"/>
                    <a:pt x="23" y="129"/>
                  </a:cubicBezTo>
                  <a:cubicBezTo>
                    <a:pt x="0" y="243"/>
                    <a:pt x="46" y="335"/>
                    <a:pt x="160" y="357"/>
                  </a:cubicBezTo>
                  <a:cubicBezTo>
                    <a:pt x="175" y="361"/>
                    <a:pt x="191" y="363"/>
                    <a:pt x="205" y="363"/>
                  </a:cubicBezTo>
                  <a:cubicBezTo>
                    <a:pt x="280" y="363"/>
                    <a:pt x="346" y="316"/>
                    <a:pt x="366" y="220"/>
                  </a:cubicBezTo>
                  <a:cubicBezTo>
                    <a:pt x="388" y="129"/>
                    <a:pt x="343" y="38"/>
                    <a:pt x="251" y="15"/>
                  </a:cubicBezTo>
                  <a:cubicBezTo>
                    <a:pt x="226" y="5"/>
                    <a:pt x="202" y="0"/>
                    <a:pt x="18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845475" y="1415650"/>
              <a:ext cx="9725" cy="9400"/>
            </a:xfrm>
            <a:custGeom>
              <a:avLst/>
              <a:gdLst/>
              <a:ahLst/>
              <a:cxnLst/>
              <a:rect l="l" t="t" r="r" b="b"/>
              <a:pathLst>
                <a:path w="389" h="376" extrusionOk="0">
                  <a:moveTo>
                    <a:pt x="183" y="0"/>
                  </a:moveTo>
                  <a:cubicBezTo>
                    <a:pt x="109" y="0"/>
                    <a:pt x="42" y="48"/>
                    <a:pt x="23" y="143"/>
                  </a:cubicBezTo>
                  <a:cubicBezTo>
                    <a:pt x="0" y="234"/>
                    <a:pt x="46" y="326"/>
                    <a:pt x="137" y="371"/>
                  </a:cubicBezTo>
                  <a:cubicBezTo>
                    <a:pt x="152" y="374"/>
                    <a:pt x="167" y="376"/>
                    <a:pt x="181" y="376"/>
                  </a:cubicBezTo>
                  <a:cubicBezTo>
                    <a:pt x="274" y="376"/>
                    <a:pt x="346" y="314"/>
                    <a:pt x="365" y="234"/>
                  </a:cubicBezTo>
                  <a:cubicBezTo>
                    <a:pt x="388" y="120"/>
                    <a:pt x="343" y="29"/>
                    <a:pt x="228" y="6"/>
                  </a:cubicBezTo>
                  <a:cubicBezTo>
                    <a:pt x="213" y="2"/>
                    <a:pt x="198" y="0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867725" y="1599525"/>
              <a:ext cx="8000" cy="7600"/>
            </a:xfrm>
            <a:custGeom>
              <a:avLst/>
              <a:gdLst/>
              <a:ahLst/>
              <a:cxnLst/>
              <a:rect l="l" t="t" r="r" b="b"/>
              <a:pathLst>
                <a:path w="320" h="304" extrusionOk="0">
                  <a:moveTo>
                    <a:pt x="206" y="1"/>
                  </a:moveTo>
                  <a:cubicBezTo>
                    <a:pt x="115" y="1"/>
                    <a:pt x="46" y="46"/>
                    <a:pt x="23" y="115"/>
                  </a:cubicBezTo>
                  <a:cubicBezTo>
                    <a:pt x="0" y="206"/>
                    <a:pt x="46" y="297"/>
                    <a:pt x="115" y="297"/>
                  </a:cubicBezTo>
                  <a:cubicBezTo>
                    <a:pt x="131" y="301"/>
                    <a:pt x="147" y="303"/>
                    <a:pt x="163" y="303"/>
                  </a:cubicBezTo>
                  <a:cubicBezTo>
                    <a:pt x="236" y="303"/>
                    <a:pt x="301" y="262"/>
                    <a:pt x="320" y="206"/>
                  </a:cubicBezTo>
                  <a:cubicBezTo>
                    <a:pt x="320" y="115"/>
                    <a:pt x="274" y="24"/>
                    <a:pt x="2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866575" y="1359725"/>
              <a:ext cx="8600" cy="7725"/>
            </a:xfrm>
            <a:custGeom>
              <a:avLst/>
              <a:gdLst/>
              <a:ahLst/>
              <a:cxnLst/>
              <a:rect l="l" t="t" r="r" b="b"/>
              <a:pathLst>
                <a:path w="344" h="309" extrusionOk="0">
                  <a:moveTo>
                    <a:pt x="160" y="0"/>
                  </a:moveTo>
                  <a:cubicBezTo>
                    <a:pt x="86" y="0"/>
                    <a:pt x="20" y="45"/>
                    <a:pt x="1" y="120"/>
                  </a:cubicBezTo>
                  <a:cubicBezTo>
                    <a:pt x="1" y="212"/>
                    <a:pt x="46" y="280"/>
                    <a:pt x="115" y="303"/>
                  </a:cubicBezTo>
                  <a:cubicBezTo>
                    <a:pt x="131" y="307"/>
                    <a:pt x="146" y="309"/>
                    <a:pt x="162" y="309"/>
                  </a:cubicBezTo>
                  <a:cubicBezTo>
                    <a:pt x="236" y="309"/>
                    <a:pt x="301" y="264"/>
                    <a:pt x="320" y="189"/>
                  </a:cubicBezTo>
                  <a:cubicBezTo>
                    <a:pt x="343" y="97"/>
                    <a:pt x="297" y="29"/>
                    <a:pt x="206" y="6"/>
                  </a:cubicBezTo>
                  <a:cubicBezTo>
                    <a:pt x="191" y="2"/>
                    <a:pt x="175" y="0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698825" y="1787725"/>
              <a:ext cx="10850" cy="10200"/>
            </a:xfrm>
            <a:custGeom>
              <a:avLst/>
              <a:gdLst/>
              <a:ahLst/>
              <a:cxnLst/>
              <a:rect l="l" t="t" r="r" b="b"/>
              <a:pathLst>
                <a:path w="434" h="408" extrusionOk="0">
                  <a:moveTo>
                    <a:pt x="230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0" y="256"/>
                    <a:pt x="69" y="370"/>
                    <a:pt x="160" y="393"/>
                  </a:cubicBezTo>
                  <a:cubicBezTo>
                    <a:pt x="184" y="403"/>
                    <a:pt x="209" y="407"/>
                    <a:pt x="232" y="407"/>
                  </a:cubicBezTo>
                  <a:cubicBezTo>
                    <a:pt x="319" y="407"/>
                    <a:pt x="393" y="346"/>
                    <a:pt x="411" y="256"/>
                  </a:cubicBezTo>
                  <a:cubicBezTo>
                    <a:pt x="434" y="142"/>
                    <a:pt x="388" y="28"/>
                    <a:pt x="274" y="5"/>
                  </a:cubicBezTo>
                  <a:cubicBezTo>
                    <a:pt x="259" y="2"/>
                    <a:pt x="245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655450" y="1510975"/>
              <a:ext cx="9725" cy="8825"/>
            </a:xfrm>
            <a:custGeom>
              <a:avLst/>
              <a:gdLst/>
              <a:ahLst/>
              <a:cxnLst/>
              <a:rect l="l" t="t" r="r" b="b"/>
              <a:pathLst>
                <a:path w="389" h="353" extrusionOk="0">
                  <a:moveTo>
                    <a:pt x="193" y="0"/>
                  </a:moveTo>
                  <a:cubicBezTo>
                    <a:pt x="115" y="0"/>
                    <a:pt x="43" y="62"/>
                    <a:pt x="23" y="142"/>
                  </a:cubicBezTo>
                  <a:cubicBezTo>
                    <a:pt x="0" y="233"/>
                    <a:pt x="46" y="324"/>
                    <a:pt x="137" y="347"/>
                  </a:cubicBezTo>
                  <a:cubicBezTo>
                    <a:pt x="157" y="351"/>
                    <a:pt x="176" y="353"/>
                    <a:pt x="194" y="353"/>
                  </a:cubicBezTo>
                  <a:cubicBezTo>
                    <a:pt x="281" y="353"/>
                    <a:pt x="347" y="309"/>
                    <a:pt x="366" y="233"/>
                  </a:cubicBezTo>
                  <a:cubicBezTo>
                    <a:pt x="388" y="142"/>
                    <a:pt x="320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597825" y="1354050"/>
              <a:ext cx="10275" cy="9400"/>
            </a:xfrm>
            <a:custGeom>
              <a:avLst/>
              <a:gdLst/>
              <a:ahLst/>
              <a:cxnLst/>
              <a:rect l="l" t="t" r="r" b="b"/>
              <a:pathLst>
                <a:path w="411" h="376" extrusionOk="0">
                  <a:moveTo>
                    <a:pt x="214" y="0"/>
                  </a:moveTo>
                  <a:cubicBezTo>
                    <a:pt x="131" y="0"/>
                    <a:pt x="43" y="63"/>
                    <a:pt x="23" y="142"/>
                  </a:cubicBezTo>
                  <a:cubicBezTo>
                    <a:pt x="0" y="256"/>
                    <a:pt x="69" y="347"/>
                    <a:pt x="160" y="370"/>
                  </a:cubicBezTo>
                  <a:cubicBezTo>
                    <a:pt x="179" y="374"/>
                    <a:pt x="197" y="376"/>
                    <a:pt x="215" y="376"/>
                  </a:cubicBezTo>
                  <a:cubicBezTo>
                    <a:pt x="302" y="376"/>
                    <a:pt x="369" y="328"/>
                    <a:pt x="388" y="233"/>
                  </a:cubicBezTo>
                  <a:cubicBezTo>
                    <a:pt x="411" y="142"/>
                    <a:pt x="365" y="28"/>
                    <a:pt x="251" y="5"/>
                  </a:cubicBezTo>
                  <a:cubicBezTo>
                    <a:pt x="239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548175" y="12273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71" y="0"/>
                  </a:moveTo>
                  <a:cubicBezTo>
                    <a:pt x="97" y="0"/>
                    <a:pt x="43" y="62"/>
                    <a:pt x="23" y="142"/>
                  </a:cubicBezTo>
                  <a:cubicBezTo>
                    <a:pt x="0" y="210"/>
                    <a:pt x="46" y="301"/>
                    <a:pt x="137" y="324"/>
                  </a:cubicBezTo>
                  <a:cubicBezTo>
                    <a:pt x="153" y="328"/>
                    <a:pt x="169" y="330"/>
                    <a:pt x="184" y="330"/>
                  </a:cubicBezTo>
                  <a:cubicBezTo>
                    <a:pt x="258" y="330"/>
                    <a:pt x="324" y="286"/>
                    <a:pt x="343" y="210"/>
                  </a:cubicBezTo>
                  <a:cubicBezTo>
                    <a:pt x="365" y="119"/>
                    <a:pt x="297" y="27"/>
                    <a:pt x="206" y="5"/>
                  </a:cubicBezTo>
                  <a:cubicBezTo>
                    <a:pt x="194" y="2"/>
                    <a:pt x="182" y="0"/>
                    <a:pt x="17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559000" y="1255075"/>
              <a:ext cx="11450" cy="10200"/>
            </a:xfrm>
            <a:custGeom>
              <a:avLst/>
              <a:gdLst/>
              <a:ahLst/>
              <a:cxnLst/>
              <a:rect l="l" t="t" r="r" b="b"/>
              <a:pathLst>
                <a:path w="458" h="408" extrusionOk="0">
                  <a:moveTo>
                    <a:pt x="203" y="1"/>
                  </a:moveTo>
                  <a:cubicBezTo>
                    <a:pt x="116" y="1"/>
                    <a:pt x="42" y="62"/>
                    <a:pt x="24" y="152"/>
                  </a:cubicBezTo>
                  <a:cubicBezTo>
                    <a:pt x="1" y="266"/>
                    <a:pt x="69" y="380"/>
                    <a:pt x="161" y="403"/>
                  </a:cubicBezTo>
                  <a:cubicBezTo>
                    <a:pt x="175" y="406"/>
                    <a:pt x="190" y="407"/>
                    <a:pt x="205" y="407"/>
                  </a:cubicBezTo>
                  <a:cubicBezTo>
                    <a:pt x="303" y="407"/>
                    <a:pt x="392" y="343"/>
                    <a:pt x="412" y="243"/>
                  </a:cubicBezTo>
                  <a:cubicBezTo>
                    <a:pt x="457" y="152"/>
                    <a:pt x="389" y="38"/>
                    <a:pt x="275" y="15"/>
                  </a:cubicBezTo>
                  <a:cubicBezTo>
                    <a:pt x="250" y="5"/>
                    <a:pt x="226" y="1"/>
                    <a:pt x="20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533325" y="1229600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11" y="1"/>
                  </a:moveTo>
                  <a:cubicBezTo>
                    <a:pt x="68" y="1"/>
                    <a:pt x="19" y="38"/>
                    <a:pt x="1" y="75"/>
                  </a:cubicBezTo>
                  <a:cubicBezTo>
                    <a:pt x="1" y="144"/>
                    <a:pt x="24" y="212"/>
                    <a:pt x="92" y="212"/>
                  </a:cubicBezTo>
                  <a:cubicBezTo>
                    <a:pt x="100" y="217"/>
                    <a:pt x="110" y="218"/>
                    <a:pt x="119" y="218"/>
                  </a:cubicBezTo>
                  <a:cubicBezTo>
                    <a:pt x="161" y="218"/>
                    <a:pt x="210" y="181"/>
                    <a:pt x="229" y="144"/>
                  </a:cubicBezTo>
                  <a:cubicBezTo>
                    <a:pt x="252" y="75"/>
                    <a:pt x="206" y="7"/>
                    <a:pt x="138" y="7"/>
                  </a:cubicBezTo>
                  <a:cubicBezTo>
                    <a:pt x="129" y="3"/>
                    <a:pt x="120" y="1"/>
                    <a:pt x="11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545875" y="1256425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6" y="1"/>
                  </a:moveTo>
                  <a:cubicBezTo>
                    <a:pt x="85" y="1"/>
                    <a:pt x="20" y="42"/>
                    <a:pt x="1" y="98"/>
                  </a:cubicBezTo>
                  <a:cubicBezTo>
                    <a:pt x="1" y="167"/>
                    <a:pt x="47" y="258"/>
                    <a:pt x="115" y="258"/>
                  </a:cubicBezTo>
                  <a:cubicBezTo>
                    <a:pt x="127" y="262"/>
                    <a:pt x="139" y="264"/>
                    <a:pt x="151" y="264"/>
                  </a:cubicBezTo>
                  <a:cubicBezTo>
                    <a:pt x="206" y="264"/>
                    <a:pt x="256" y="223"/>
                    <a:pt x="275" y="167"/>
                  </a:cubicBezTo>
                  <a:cubicBezTo>
                    <a:pt x="298" y="98"/>
                    <a:pt x="252" y="30"/>
                    <a:pt x="184" y="7"/>
                  </a:cubicBezTo>
                  <a:cubicBezTo>
                    <a:pt x="171" y="3"/>
                    <a:pt x="159" y="1"/>
                    <a:pt x="14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668575" y="1792250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4" y="1"/>
                  </a:moveTo>
                  <a:cubicBezTo>
                    <a:pt x="125" y="1"/>
                    <a:pt x="42" y="49"/>
                    <a:pt x="23" y="144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6" y="353"/>
                    <a:pt x="192" y="355"/>
                    <a:pt x="209" y="355"/>
                  </a:cubicBezTo>
                  <a:cubicBezTo>
                    <a:pt x="288" y="355"/>
                    <a:pt x="370" y="311"/>
                    <a:pt x="388" y="235"/>
                  </a:cubicBezTo>
                  <a:cubicBezTo>
                    <a:pt x="411" y="121"/>
                    <a:pt x="343" y="29"/>
                    <a:pt x="251" y="7"/>
                  </a:cubicBezTo>
                  <a:cubicBezTo>
                    <a:pt x="236" y="3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445450" y="1343200"/>
              <a:ext cx="11450" cy="9975"/>
            </a:xfrm>
            <a:custGeom>
              <a:avLst/>
              <a:gdLst/>
              <a:ahLst/>
              <a:cxnLst/>
              <a:rect l="l" t="t" r="r" b="b"/>
              <a:pathLst>
                <a:path w="458" h="399" extrusionOk="0">
                  <a:moveTo>
                    <a:pt x="232" y="1"/>
                  </a:moveTo>
                  <a:cubicBezTo>
                    <a:pt x="138" y="1"/>
                    <a:pt x="63" y="66"/>
                    <a:pt x="24" y="165"/>
                  </a:cubicBezTo>
                  <a:cubicBezTo>
                    <a:pt x="1" y="256"/>
                    <a:pt x="69" y="370"/>
                    <a:pt x="183" y="393"/>
                  </a:cubicBezTo>
                  <a:cubicBezTo>
                    <a:pt x="199" y="397"/>
                    <a:pt x="214" y="399"/>
                    <a:pt x="230" y="399"/>
                  </a:cubicBezTo>
                  <a:cubicBezTo>
                    <a:pt x="310" y="399"/>
                    <a:pt x="393" y="351"/>
                    <a:pt x="412" y="256"/>
                  </a:cubicBezTo>
                  <a:cubicBezTo>
                    <a:pt x="457" y="142"/>
                    <a:pt x="389" y="51"/>
                    <a:pt x="275" y="5"/>
                  </a:cubicBezTo>
                  <a:cubicBezTo>
                    <a:pt x="260" y="2"/>
                    <a:pt x="245" y="1"/>
                    <a:pt x="23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580125" y="1388975"/>
              <a:ext cx="6300" cy="5300"/>
            </a:xfrm>
            <a:custGeom>
              <a:avLst/>
              <a:gdLst/>
              <a:ahLst/>
              <a:cxnLst/>
              <a:rect l="l" t="t" r="r" b="b"/>
              <a:pathLst>
                <a:path w="252" h="212" extrusionOk="0">
                  <a:moveTo>
                    <a:pt x="160" y="0"/>
                  </a:moveTo>
                  <a:cubicBezTo>
                    <a:pt x="92" y="0"/>
                    <a:pt x="46" y="23"/>
                    <a:pt x="23" y="91"/>
                  </a:cubicBezTo>
                  <a:cubicBezTo>
                    <a:pt x="0" y="137"/>
                    <a:pt x="46" y="183"/>
                    <a:pt x="92" y="206"/>
                  </a:cubicBezTo>
                  <a:cubicBezTo>
                    <a:pt x="104" y="210"/>
                    <a:pt x="116" y="212"/>
                    <a:pt x="127" y="212"/>
                  </a:cubicBezTo>
                  <a:cubicBezTo>
                    <a:pt x="176" y="212"/>
                    <a:pt x="210" y="174"/>
                    <a:pt x="229" y="137"/>
                  </a:cubicBezTo>
                  <a:cubicBezTo>
                    <a:pt x="252" y="69"/>
                    <a:pt x="206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766150" y="1658150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1" y="212"/>
                    <a:pt x="46" y="281"/>
                    <a:pt x="137" y="303"/>
                  </a:cubicBezTo>
                  <a:cubicBezTo>
                    <a:pt x="149" y="307"/>
                    <a:pt x="162" y="309"/>
                    <a:pt x="174" y="309"/>
                  </a:cubicBezTo>
                  <a:cubicBezTo>
                    <a:pt x="235" y="309"/>
                    <a:pt x="301" y="265"/>
                    <a:pt x="320" y="189"/>
                  </a:cubicBezTo>
                  <a:cubicBezTo>
                    <a:pt x="343" y="121"/>
                    <a:pt x="297" y="30"/>
                    <a:pt x="206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432900" y="10082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0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89"/>
                    <a:pt x="46" y="258"/>
                    <a:pt x="115" y="281"/>
                  </a:cubicBezTo>
                  <a:cubicBezTo>
                    <a:pt x="131" y="285"/>
                    <a:pt x="146" y="287"/>
                    <a:pt x="161" y="287"/>
                  </a:cubicBezTo>
                  <a:cubicBezTo>
                    <a:pt x="229" y="287"/>
                    <a:pt x="278" y="246"/>
                    <a:pt x="297" y="189"/>
                  </a:cubicBezTo>
                  <a:cubicBezTo>
                    <a:pt x="320" y="98"/>
                    <a:pt x="274" y="7"/>
                    <a:pt x="206" y="7"/>
                  </a:cubicBezTo>
                  <a:cubicBezTo>
                    <a:pt x="190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571000" y="12998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5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26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43" y="29"/>
                    <a:pt x="251" y="6"/>
                  </a:cubicBezTo>
                  <a:cubicBezTo>
                    <a:pt x="232" y="3"/>
                    <a:pt x="213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560725" y="1275300"/>
              <a:ext cx="8000" cy="7700"/>
            </a:xfrm>
            <a:custGeom>
              <a:avLst/>
              <a:gdLst/>
              <a:ahLst/>
              <a:cxnLst/>
              <a:rect l="l" t="t" r="r" b="b"/>
              <a:pathLst>
                <a:path w="320" h="308" extrusionOk="0">
                  <a:moveTo>
                    <a:pt x="170" y="0"/>
                  </a:moveTo>
                  <a:cubicBezTo>
                    <a:pt x="97" y="0"/>
                    <a:pt x="43" y="60"/>
                    <a:pt x="23" y="119"/>
                  </a:cubicBezTo>
                  <a:cubicBezTo>
                    <a:pt x="0" y="210"/>
                    <a:pt x="46" y="279"/>
                    <a:pt x="115" y="302"/>
                  </a:cubicBezTo>
                  <a:cubicBezTo>
                    <a:pt x="130" y="306"/>
                    <a:pt x="146" y="308"/>
                    <a:pt x="161" y="308"/>
                  </a:cubicBezTo>
                  <a:cubicBezTo>
                    <a:pt x="234" y="308"/>
                    <a:pt x="297" y="263"/>
                    <a:pt x="297" y="188"/>
                  </a:cubicBezTo>
                  <a:cubicBezTo>
                    <a:pt x="320" y="119"/>
                    <a:pt x="274" y="28"/>
                    <a:pt x="206" y="5"/>
                  </a:cubicBezTo>
                  <a:cubicBezTo>
                    <a:pt x="194" y="2"/>
                    <a:pt x="182" y="0"/>
                    <a:pt x="17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468850" y="1097800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1" y="212"/>
                    <a:pt x="69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7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707950" y="1377975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4" y="1"/>
                  </a:moveTo>
                  <a:cubicBezTo>
                    <a:pt x="125" y="1"/>
                    <a:pt x="42" y="48"/>
                    <a:pt x="23" y="143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6" y="353"/>
                    <a:pt x="192" y="355"/>
                    <a:pt x="209" y="355"/>
                  </a:cubicBezTo>
                  <a:cubicBezTo>
                    <a:pt x="288" y="355"/>
                    <a:pt x="369" y="310"/>
                    <a:pt x="388" y="235"/>
                  </a:cubicBezTo>
                  <a:cubicBezTo>
                    <a:pt x="411" y="121"/>
                    <a:pt x="343" y="29"/>
                    <a:pt x="251" y="7"/>
                  </a:cubicBezTo>
                  <a:cubicBezTo>
                    <a:pt x="236" y="3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839450" y="1408225"/>
              <a:ext cx="9150" cy="7725"/>
            </a:xfrm>
            <a:custGeom>
              <a:avLst/>
              <a:gdLst/>
              <a:ahLst/>
              <a:cxnLst/>
              <a:rect l="l" t="t" r="r" b="b"/>
              <a:pathLst>
                <a:path w="366" h="309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2"/>
                    <a:pt x="69" y="303"/>
                    <a:pt x="137" y="303"/>
                  </a:cubicBezTo>
                  <a:cubicBezTo>
                    <a:pt x="153" y="307"/>
                    <a:pt x="170" y="309"/>
                    <a:pt x="185" y="309"/>
                  </a:cubicBezTo>
                  <a:cubicBezTo>
                    <a:pt x="259" y="309"/>
                    <a:pt x="324" y="268"/>
                    <a:pt x="343" y="212"/>
                  </a:cubicBezTo>
                  <a:cubicBezTo>
                    <a:pt x="365" y="120"/>
                    <a:pt x="297" y="29"/>
                    <a:pt x="228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954700" y="1343200"/>
              <a:ext cx="9725" cy="9375"/>
            </a:xfrm>
            <a:custGeom>
              <a:avLst/>
              <a:gdLst/>
              <a:ahLst/>
              <a:cxnLst/>
              <a:rect l="l" t="t" r="r" b="b"/>
              <a:pathLst>
                <a:path w="389" h="375" extrusionOk="0">
                  <a:moveTo>
                    <a:pt x="193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33"/>
                    <a:pt x="47" y="348"/>
                    <a:pt x="161" y="370"/>
                  </a:cubicBezTo>
                  <a:cubicBezTo>
                    <a:pt x="173" y="373"/>
                    <a:pt x="185" y="375"/>
                    <a:pt x="197" y="375"/>
                  </a:cubicBezTo>
                  <a:cubicBezTo>
                    <a:pt x="275" y="375"/>
                    <a:pt x="346" y="313"/>
                    <a:pt x="366" y="233"/>
                  </a:cubicBezTo>
                  <a:cubicBezTo>
                    <a:pt x="389" y="142"/>
                    <a:pt x="343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616075" y="1591975"/>
              <a:ext cx="6875" cy="6025"/>
            </a:xfrm>
            <a:custGeom>
              <a:avLst/>
              <a:gdLst/>
              <a:ahLst/>
              <a:cxnLst/>
              <a:rect l="l" t="t" r="r" b="b"/>
              <a:pathLst>
                <a:path w="275" h="241" extrusionOk="0">
                  <a:moveTo>
                    <a:pt x="124" y="0"/>
                  </a:moveTo>
                  <a:cubicBezTo>
                    <a:pt x="70" y="0"/>
                    <a:pt x="23" y="41"/>
                    <a:pt x="23" y="97"/>
                  </a:cubicBezTo>
                  <a:cubicBezTo>
                    <a:pt x="0" y="166"/>
                    <a:pt x="46" y="211"/>
                    <a:pt x="92" y="234"/>
                  </a:cubicBezTo>
                  <a:cubicBezTo>
                    <a:pt x="104" y="238"/>
                    <a:pt x="116" y="240"/>
                    <a:pt x="128" y="240"/>
                  </a:cubicBezTo>
                  <a:cubicBezTo>
                    <a:pt x="183" y="240"/>
                    <a:pt x="233" y="199"/>
                    <a:pt x="252" y="143"/>
                  </a:cubicBezTo>
                  <a:cubicBezTo>
                    <a:pt x="274" y="97"/>
                    <a:pt x="229" y="29"/>
                    <a:pt x="160" y="6"/>
                  </a:cubicBezTo>
                  <a:cubicBezTo>
                    <a:pt x="148" y="2"/>
                    <a:pt x="136" y="0"/>
                    <a:pt x="12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589250" y="14795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4" y="1"/>
                  </a:moveTo>
                  <a:cubicBezTo>
                    <a:pt x="109" y="1"/>
                    <a:pt x="43" y="48"/>
                    <a:pt x="23" y="143"/>
                  </a:cubicBezTo>
                  <a:cubicBezTo>
                    <a:pt x="1" y="235"/>
                    <a:pt x="46" y="326"/>
                    <a:pt x="138" y="349"/>
                  </a:cubicBezTo>
                  <a:cubicBezTo>
                    <a:pt x="150" y="352"/>
                    <a:pt x="162" y="353"/>
                    <a:pt x="175" y="353"/>
                  </a:cubicBezTo>
                  <a:cubicBezTo>
                    <a:pt x="257" y="353"/>
                    <a:pt x="346" y="291"/>
                    <a:pt x="366" y="212"/>
                  </a:cubicBezTo>
                  <a:cubicBezTo>
                    <a:pt x="389" y="121"/>
                    <a:pt x="320" y="29"/>
                    <a:pt x="229" y="6"/>
                  </a:cubicBezTo>
                  <a:cubicBezTo>
                    <a:pt x="214" y="3"/>
                    <a:pt x="198" y="1"/>
                    <a:pt x="1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485400" y="1534900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47" y="1"/>
                  </a:moveTo>
                  <a:cubicBezTo>
                    <a:pt x="92" y="1"/>
                    <a:pt x="42" y="41"/>
                    <a:pt x="23" y="98"/>
                  </a:cubicBezTo>
                  <a:cubicBezTo>
                    <a:pt x="0" y="166"/>
                    <a:pt x="46" y="258"/>
                    <a:pt x="115" y="280"/>
                  </a:cubicBezTo>
                  <a:cubicBezTo>
                    <a:pt x="130" y="284"/>
                    <a:pt x="145" y="286"/>
                    <a:pt x="159" y="286"/>
                  </a:cubicBezTo>
                  <a:cubicBezTo>
                    <a:pt x="228" y="286"/>
                    <a:pt x="278" y="242"/>
                    <a:pt x="297" y="166"/>
                  </a:cubicBezTo>
                  <a:cubicBezTo>
                    <a:pt x="320" y="98"/>
                    <a:pt x="274" y="6"/>
                    <a:pt x="183" y="6"/>
                  </a:cubicBezTo>
                  <a:cubicBezTo>
                    <a:pt x="171" y="2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448000" y="1569150"/>
              <a:ext cx="7425" cy="4725"/>
            </a:xfrm>
            <a:custGeom>
              <a:avLst/>
              <a:gdLst/>
              <a:ahLst/>
              <a:cxnLst/>
              <a:rect l="l" t="t" r="r" b="b"/>
              <a:pathLst>
                <a:path w="297" h="189" extrusionOk="0">
                  <a:moveTo>
                    <a:pt x="125" y="0"/>
                  </a:moveTo>
                  <a:cubicBezTo>
                    <a:pt x="69" y="0"/>
                    <a:pt x="19" y="44"/>
                    <a:pt x="0" y="120"/>
                  </a:cubicBezTo>
                  <a:lnTo>
                    <a:pt x="274" y="189"/>
                  </a:lnTo>
                  <a:cubicBezTo>
                    <a:pt x="297" y="120"/>
                    <a:pt x="251" y="29"/>
                    <a:pt x="160" y="6"/>
                  </a:cubicBezTo>
                  <a:cubicBezTo>
                    <a:pt x="148" y="2"/>
                    <a:pt x="136" y="0"/>
                    <a:pt x="12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871725" y="1715800"/>
              <a:ext cx="8000" cy="7150"/>
            </a:xfrm>
            <a:custGeom>
              <a:avLst/>
              <a:gdLst/>
              <a:ahLst/>
              <a:cxnLst/>
              <a:rect l="l" t="t" r="r" b="b"/>
              <a:pathLst>
                <a:path w="320" h="286" extrusionOk="0">
                  <a:moveTo>
                    <a:pt x="148" y="0"/>
                  </a:moveTo>
                  <a:cubicBezTo>
                    <a:pt x="92" y="0"/>
                    <a:pt x="42" y="45"/>
                    <a:pt x="23" y="120"/>
                  </a:cubicBezTo>
                  <a:cubicBezTo>
                    <a:pt x="0" y="189"/>
                    <a:pt x="46" y="257"/>
                    <a:pt x="114" y="280"/>
                  </a:cubicBezTo>
                  <a:cubicBezTo>
                    <a:pt x="130" y="284"/>
                    <a:pt x="146" y="286"/>
                    <a:pt x="161" y="286"/>
                  </a:cubicBezTo>
                  <a:cubicBezTo>
                    <a:pt x="228" y="286"/>
                    <a:pt x="278" y="245"/>
                    <a:pt x="297" y="189"/>
                  </a:cubicBezTo>
                  <a:cubicBezTo>
                    <a:pt x="320" y="97"/>
                    <a:pt x="274" y="29"/>
                    <a:pt x="183" y="6"/>
                  </a:cubicBezTo>
                  <a:cubicBezTo>
                    <a:pt x="171" y="2"/>
                    <a:pt x="159" y="0"/>
                    <a:pt x="14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868300" y="1744325"/>
              <a:ext cx="6300" cy="5875"/>
            </a:xfrm>
            <a:custGeom>
              <a:avLst/>
              <a:gdLst/>
              <a:ahLst/>
              <a:cxnLst/>
              <a:rect l="l" t="t" r="r" b="b"/>
              <a:pathLst>
                <a:path w="252" h="235" extrusionOk="0">
                  <a:moveTo>
                    <a:pt x="111" y="0"/>
                  </a:moveTo>
                  <a:cubicBezTo>
                    <a:pt x="69" y="0"/>
                    <a:pt x="19" y="41"/>
                    <a:pt x="0" y="98"/>
                  </a:cubicBezTo>
                  <a:cubicBezTo>
                    <a:pt x="0" y="143"/>
                    <a:pt x="23" y="212"/>
                    <a:pt x="92" y="235"/>
                  </a:cubicBezTo>
                  <a:cubicBezTo>
                    <a:pt x="137" y="235"/>
                    <a:pt x="206" y="212"/>
                    <a:pt x="228" y="143"/>
                  </a:cubicBezTo>
                  <a:cubicBezTo>
                    <a:pt x="251" y="75"/>
                    <a:pt x="206" y="29"/>
                    <a:pt x="137" y="6"/>
                  </a:cubicBezTo>
                  <a:cubicBezTo>
                    <a:pt x="129" y="2"/>
                    <a:pt x="120" y="0"/>
                    <a:pt x="11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243450" y="1783175"/>
              <a:ext cx="10875" cy="6400"/>
            </a:xfrm>
            <a:custGeom>
              <a:avLst/>
              <a:gdLst/>
              <a:ahLst/>
              <a:cxnLst/>
              <a:rect l="l" t="t" r="r" b="b"/>
              <a:pathLst>
                <a:path w="435" h="256" extrusionOk="0">
                  <a:moveTo>
                    <a:pt x="209" y="0"/>
                  </a:moveTo>
                  <a:cubicBezTo>
                    <a:pt x="115" y="0"/>
                    <a:pt x="40" y="65"/>
                    <a:pt x="1" y="164"/>
                  </a:cubicBezTo>
                  <a:lnTo>
                    <a:pt x="389" y="256"/>
                  </a:lnTo>
                  <a:cubicBezTo>
                    <a:pt x="434" y="141"/>
                    <a:pt x="366" y="27"/>
                    <a:pt x="252" y="4"/>
                  </a:cubicBezTo>
                  <a:cubicBezTo>
                    <a:pt x="237" y="2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840575" y="1121200"/>
              <a:ext cx="8025" cy="7700"/>
            </a:xfrm>
            <a:custGeom>
              <a:avLst/>
              <a:gdLst/>
              <a:ahLst/>
              <a:cxnLst/>
              <a:rect l="l" t="t" r="r" b="b"/>
              <a:pathLst>
                <a:path w="321" h="308" extrusionOk="0">
                  <a:moveTo>
                    <a:pt x="161" y="0"/>
                  </a:moveTo>
                  <a:cubicBezTo>
                    <a:pt x="93" y="0"/>
                    <a:pt x="43" y="45"/>
                    <a:pt x="24" y="120"/>
                  </a:cubicBezTo>
                  <a:cubicBezTo>
                    <a:pt x="1" y="189"/>
                    <a:pt x="47" y="280"/>
                    <a:pt x="138" y="303"/>
                  </a:cubicBezTo>
                  <a:cubicBezTo>
                    <a:pt x="147" y="306"/>
                    <a:pt x="157" y="307"/>
                    <a:pt x="166" y="307"/>
                  </a:cubicBezTo>
                  <a:cubicBezTo>
                    <a:pt x="230" y="307"/>
                    <a:pt x="301" y="248"/>
                    <a:pt x="320" y="189"/>
                  </a:cubicBezTo>
                  <a:cubicBezTo>
                    <a:pt x="320" y="97"/>
                    <a:pt x="275" y="29"/>
                    <a:pt x="206" y="6"/>
                  </a:cubicBezTo>
                  <a:cubicBezTo>
                    <a:pt x="191" y="2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744725" y="1028750"/>
              <a:ext cx="8000" cy="7700"/>
            </a:xfrm>
            <a:custGeom>
              <a:avLst/>
              <a:gdLst/>
              <a:ahLst/>
              <a:cxnLst/>
              <a:rect l="l" t="t" r="r" b="b"/>
              <a:pathLst>
                <a:path w="320" h="308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0" y="189"/>
                    <a:pt x="46" y="280"/>
                    <a:pt x="114" y="303"/>
                  </a:cubicBezTo>
                  <a:cubicBezTo>
                    <a:pt x="127" y="306"/>
                    <a:pt x="139" y="308"/>
                    <a:pt x="151" y="308"/>
                  </a:cubicBezTo>
                  <a:cubicBezTo>
                    <a:pt x="228" y="308"/>
                    <a:pt x="297" y="248"/>
                    <a:pt x="297" y="189"/>
                  </a:cubicBezTo>
                  <a:cubicBezTo>
                    <a:pt x="320" y="98"/>
                    <a:pt x="274" y="29"/>
                    <a:pt x="206" y="6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021475" y="1322675"/>
              <a:ext cx="10300" cy="9400"/>
            </a:xfrm>
            <a:custGeom>
              <a:avLst/>
              <a:gdLst/>
              <a:ahLst/>
              <a:cxnLst/>
              <a:rect l="l" t="t" r="r" b="b"/>
              <a:pathLst>
                <a:path w="412" h="376" extrusionOk="0">
                  <a:moveTo>
                    <a:pt x="215" y="0"/>
                  </a:moveTo>
                  <a:cubicBezTo>
                    <a:pt x="132" y="0"/>
                    <a:pt x="43" y="62"/>
                    <a:pt x="23" y="141"/>
                  </a:cubicBezTo>
                  <a:cubicBezTo>
                    <a:pt x="0" y="256"/>
                    <a:pt x="69" y="347"/>
                    <a:pt x="160" y="370"/>
                  </a:cubicBezTo>
                  <a:cubicBezTo>
                    <a:pt x="175" y="373"/>
                    <a:pt x="191" y="375"/>
                    <a:pt x="207" y="375"/>
                  </a:cubicBezTo>
                  <a:cubicBezTo>
                    <a:pt x="287" y="375"/>
                    <a:pt x="369" y="328"/>
                    <a:pt x="389" y="233"/>
                  </a:cubicBezTo>
                  <a:cubicBezTo>
                    <a:pt x="411" y="141"/>
                    <a:pt x="366" y="27"/>
                    <a:pt x="252" y="4"/>
                  </a:cubicBezTo>
                  <a:cubicBezTo>
                    <a:pt x="240" y="1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918750" y="1214250"/>
              <a:ext cx="9175" cy="8800"/>
            </a:xfrm>
            <a:custGeom>
              <a:avLst/>
              <a:gdLst/>
              <a:ahLst/>
              <a:cxnLst/>
              <a:rect l="l" t="t" r="r" b="b"/>
              <a:pathLst>
                <a:path w="367" h="352" extrusionOk="0">
                  <a:moveTo>
                    <a:pt x="193" y="0"/>
                  </a:moveTo>
                  <a:cubicBezTo>
                    <a:pt x="115" y="0"/>
                    <a:pt x="44" y="62"/>
                    <a:pt x="24" y="142"/>
                  </a:cubicBezTo>
                  <a:cubicBezTo>
                    <a:pt x="1" y="233"/>
                    <a:pt x="47" y="324"/>
                    <a:pt x="138" y="347"/>
                  </a:cubicBezTo>
                  <a:cubicBezTo>
                    <a:pt x="150" y="350"/>
                    <a:pt x="162" y="351"/>
                    <a:pt x="174" y="351"/>
                  </a:cubicBezTo>
                  <a:cubicBezTo>
                    <a:pt x="252" y="351"/>
                    <a:pt x="323" y="289"/>
                    <a:pt x="343" y="210"/>
                  </a:cubicBezTo>
                  <a:cubicBezTo>
                    <a:pt x="366" y="119"/>
                    <a:pt x="298" y="27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80550" y="1778600"/>
              <a:ext cx="9725" cy="8800"/>
            </a:xfrm>
            <a:custGeom>
              <a:avLst/>
              <a:gdLst/>
              <a:ahLst/>
              <a:cxnLst/>
              <a:rect l="l" t="t" r="r" b="b"/>
              <a:pathLst>
                <a:path w="389" h="352" extrusionOk="0">
                  <a:moveTo>
                    <a:pt x="193" y="0"/>
                  </a:moveTo>
                  <a:cubicBezTo>
                    <a:pt x="114" y="0"/>
                    <a:pt x="43" y="63"/>
                    <a:pt x="23" y="142"/>
                  </a:cubicBezTo>
                  <a:cubicBezTo>
                    <a:pt x="0" y="233"/>
                    <a:pt x="69" y="324"/>
                    <a:pt x="160" y="347"/>
                  </a:cubicBezTo>
                  <a:cubicBezTo>
                    <a:pt x="169" y="350"/>
                    <a:pt x="179" y="352"/>
                    <a:pt x="189" y="352"/>
                  </a:cubicBezTo>
                  <a:cubicBezTo>
                    <a:pt x="257" y="352"/>
                    <a:pt x="346" y="290"/>
                    <a:pt x="365" y="210"/>
                  </a:cubicBezTo>
                  <a:cubicBezTo>
                    <a:pt x="388" y="119"/>
                    <a:pt x="320" y="28"/>
                    <a:pt x="228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959275" y="1432175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1" y="144"/>
                    <a:pt x="46" y="190"/>
                    <a:pt x="92" y="212"/>
                  </a:cubicBezTo>
                  <a:cubicBezTo>
                    <a:pt x="104" y="217"/>
                    <a:pt x="117" y="218"/>
                    <a:pt x="129" y="218"/>
                  </a:cubicBezTo>
                  <a:cubicBezTo>
                    <a:pt x="183" y="218"/>
                    <a:pt x="229" y="181"/>
                    <a:pt x="229" y="144"/>
                  </a:cubicBezTo>
                  <a:cubicBezTo>
                    <a:pt x="252" y="75"/>
                    <a:pt x="206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970125" y="142262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1"/>
                  </a:moveTo>
                  <a:cubicBezTo>
                    <a:pt x="92" y="1"/>
                    <a:pt x="23" y="24"/>
                    <a:pt x="23" y="92"/>
                  </a:cubicBezTo>
                  <a:cubicBezTo>
                    <a:pt x="0" y="161"/>
                    <a:pt x="46" y="229"/>
                    <a:pt x="92" y="252"/>
                  </a:cubicBezTo>
                  <a:cubicBezTo>
                    <a:pt x="104" y="256"/>
                    <a:pt x="116" y="258"/>
                    <a:pt x="128" y="258"/>
                  </a:cubicBezTo>
                  <a:cubicBezTo>
                    <a:pt x="183" y="258"/>
                    <a:pt x="232" y="217"/>
                    <a:pt x="251" y="161"/>
                  </a:cubicBezTo>
                  <a:cubicBezTo>
                    <a:pt x="274" y="92"/>
                    <a:pt x="228" y="24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725625" y="1401950"/>
              <a:ext cx="10875" cy="9400"/>
            </a:xfrm>
            <a:custGeom>
              <a:avLst/>
              <a:gdLst/>
              <a:ahLst/>
              <a:cxnLst/>
              <a:rect l="l" t="t" r="r" b="b"/>
              <a:pathLst>
                <a:path w="435" h="376" extrusionOk="0">
                  <a:moveTo>
                    <a:pt x="220" y="0"/>
                  </a:moveTo>
                  <a:cubicBezTo>
                    <a:pt x="132" y="0"/>
                    <a:pt x="66" y="48"/>
                    <a:pt x="47" y="143"/>
                  </a:cubicBezTo>
                  <a:cubicBezTo>
                    <a:pt x="1" y="234"/>
                    <a:pt x="69" y="349"/>
                    <a:pt x="161" y="371"/>
                  </a:cubicBezTo>
                  <a:cubicBezTo>
                    <a:pt x="176" y="374"/>
                    <a:pt x="190" y="376"/>
                    <a:pt x="204" y="376"/>
                  </a:cubicBezTo>
                  <a:cubicBezTo>
                    <a:pt x="298" y="376"/>
                    <a:pt x="369" y="314"/>
                    <a:pt x="389" y="234"/>
                  </a:cubicBezTo>
                  <a:cubicBezTo>
                    <a:pt x="435" y="120"/>
                    <a:pt x="366" y="29"/>
                    <a:pt x="275" y="6"/>
                  </a:cubicBezTo>
                  <a:cubicBezTo>
                    <a:pt x="256" y="2"/>
                    <a:pt x="237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704525" y="1685550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6" y="1"/>
                  </a:moveTo>
                  <a:cubicBezTo>
                    <a:pt x="132" y="1"/>
                    <a:pt x="65" y="48"/>
                    <a:pt x="46" y="143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5" y="353"/>
                    <a:pt x="191" y="354"/>
                    <a:pt x="207" y="354"/>
                  </a:cubicBezTo>
                  <a:cubicBezTo>
                    <a:pt x="287" y="354"/>
                    <a:pt x="369" y="307"/>
                    <a:pt x="388" y="212"/>
                  </a:cubicBezTo>
                  <a:cubicBezTo>
                    <a:pt x="411" y="120"/>
                    <a:pt x="343" y="29"/>
                    <a:pt x="251" y="6"/>
                  </a:cubicBezTo>
                  <a:cubicBezTo>
                    <a:pt x="236" y="3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188100" y="1518950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31" y="1"/>
                  </a:moveTo>
                  <a:cubicBezTo>
                    <a:pt x="137" y="1"/>
                    <a:pt x="63" y="63"/>
                    <a:pt x="23" y="142"/>
                  </a:cubicBezTo>
                  <a:cubicBezTo>
                    <a:pt x="0" y="256"/>
                    <a:pt x="69" y="371"/>
                    <a:pt x="183" y="393"/>
                  </a:cubicBezTo>
                  <a:cubicBezTo>
                    <a:pt x="195" y="396"/>
                    <a:pt x="207" y="398"/>
                    <a:pt x="220" y="398"/>
                  </a:cubicBezTo>
                  <a:cubicBezTo>
                    <a:pt x="303" y="398"/>
                    <a:pt x="391" y="336"/>
                    <a:pt x="411" y="256"/>
                  </a:cubicBezTo>
                  <a:cubicBezTo>
                    <a:pt x="434" y="142"/>
                    <a:pt x="366" y="28"/>
                    <a:pt x="274" y="5"/>
                  </a:cubicBezTo>
                  <a:cubicBezTo>
                    <a:pt x="259" y="2"/>
                    <a:pt x="245" y="1"/>
                    <a:pt x="2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388400" y="15909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0"/>
                  </a:moveTo>
                  <a:cubicBezTo>
                    <a:pt x="91" y="0"/>
                    <a:pt x="23" y="23"/>
                    <a:pt x="0" y="92"/>
                  </a:cubicBezTo>
                  <a:cubicBezTo>
                    <a:pt x="0" y="160"/>
                    <a:pt x="46" y="229"/>
                    <a:pt x="114" y="251"/>
                  </a:cubicBezTo>
                  <a:cubicBezTo>
                    <a:pt x="122" y="255"/>
                    <a:pt x="132" y="257"/>
                    <a:pt x="142" y="257"/>
                  </a:cubicBezTo>
                  <a:cubicBezTo>
                    <a:pt x="189" y="257"/>
                    <a:pt x="251" y="216"/>
                    <a:pt x="251" y="160"/>
                  </a:cubicBezTo>
                  <a:cubicBezTo>
                    <a:pt x="274" y="92"/>
                    <a:pt x="228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388400" y="1611975"/>
              <a:ext cx="11425" cy="9975"/>
            </a:xfrm>
            <a:custGeom>
              <a:avLst/>
              <a:gdLst/>
              <a:ahLst/>
              <a:cxnLst/>
              <a:rect l="l" t="t" r="r" b="b"/>
              <a:pathLst>
                <a:path w="457" h="399" extrusionOk="0">
                  <a:moveTo>
                    <a:pt x="230" y="0"/>
                  </a:moveTo>
                  <a:cubicBezTo>
                    <a:pt x="132" y="0"/>
                    <a:pt x="43" y="65"/>
                    <a:pt x="23" y="165"/>
                  </a:cubicBezTo>
                  <a:cubicBezTo>
                    <a:pt x="0" y="256"/>
                    <a:pt x="69" y="370"/>
                    <a:pt x="183" y="393"/>
                  </a:cubicBezTo>
                  <a:cubicBezTo>
                    <a:pt x="198" y="397"/>
                    <a:pt x="214" y="399"/>
                    <a:pt x="230" y="399"/>
                  </a:cubicBezTo>
                  <a:cubicBezTo>
                    <a:pt x="310" y="399"/>
                    <a:pt x="392" y="351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6497375" y="1253000"/>
              <a:ext cx="6875" cy="5900"/>
            </a:xfrm>
            <a:custGeom>
              <a:avLst/>
              <a:gdLst/>
              <a:ahLst/>
              <a:cxnLst/>
              <a:rect l="l" t="t" r="r" b="b"/>
              <a:pathLst>
                <a:path w="275" h="236" extrusionOk="0">
                  <a:moveTo>
                    <a:pt x="134" y="1"/>
                  </a:moveTo>
                  <a:cubicBezTo>
                    <a:pt x="91" y="1"/>
                    <a:pt x="42" y="38"/>
                    <a:pt x="24" y="75"/>
                  </a:cubicBezTo>
                  <a:cubicBezTo>
                    <a:pt x="1" y="144"/>
                    <a:pt x="46" y="212"/>
                    <a:pt x="115" y="235"/>
                  </a:cubicBezTo>
                  <a:cubicBezTo>
                    <a:pt x="161" y="235"/>
                    <a:pt x="229" y="212"/>
                    <a:pt x="252" y="144"/>
                  </a:cubicBezTo>
                  <a:cubicBezTo>
                    <a:pt x="275" y="75"/>
                    <a:pt x="229" y="7"/>
                    <a:pt x="161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6746750" y="1478400"/>
              <a:ext cx="9150" cy="8325"/>
            </a:xfrm>
            <a:custGeom>
              <a:avLst/>
              <a:gdLst/>
              <a:ahLst/>
              <a:cxnLst/>
              <a:rect l="l" t="t" r="r" b="b"/>
              <a:pathLst>
                <a:path w="366" h="333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30"/>
                    <a:pt x="229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710800" y="1642750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45" y="1"/>
                  </a:moveTo>
                  <a:cubicBezTo>
                    <a:pt x="85" y="1"/>
                    <a:pt x="23" y="41"/>
                    <a:pt x="23" y="98"/>
                  </a:cubicBezTo>
                  <a:cubicBezTo>
                    <a:pt x="0" y="189"/>
                    <a:pt x="46" y="258"/>
                    <a:pt x="115" y="280"/>
                  </a:cubicBezTo>
                  <a:cubicBezTo>
                    <a:pt x="126" y="284"/>
                    <a:pt x="139" y="286"/>
                    <a:pt x="151" y="286"/>
                  </a:cubicBezTo>
                  <a:cubicBezTo>
                    <a:pt x="212" y="286"/>
                    <a:pt x="278" y="242"/>
                    <a:pt x="297" y="166"/>
                  </a:cubicBezTo>
                  <a:cubicBezTo>
                    <a:pt x="320" y="98"/>
                    <a:pt x="274" y="29"/>
                    <a:pt x="183" y="6"/>
                  </a:cubicBezTo>
                  <a:cubicBezTo>
                    <a:pt x="171" y="2"/>
                    <a:pt x="158" y="1"/>
                    <a:pt x="14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39450" y="1672575"/>
              <a:ext cx="8025" cy="755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206" y="0"/>
                  </a:moveTo>
                  <a:cubicBezTo>
                    <a:pt x="138" y="0"/>
                    <a:pt x="46" y="46"/>
                    <a:pt x="24" y="114"/>
                  </a:cubicBezTo>
                  <a:cubicBezTo>
                    <a:pt x="1" y="183"/>
                    <a:pt x="46" y="274"/>
                    <a:pt x="138" y="297"/>
                  </a:cubicBezTo>
                  <a:cubicBezTo>
                    <a:pt x="147" y="300"/>
                    <a:pt x="156" y="302"/>
                    <a:pt x="166" y="302"/>
                  </a:cubicBezTo>
                  <a:cubicBezTo>
                    <a:pt x="229" y="302"/>
                    <a:pt x="297" y="242"/>
                    <a:pt x="297" y="183"/>
                  </a:cubicBezTo>
                  <a:cubicBezTo>
                    <a:pt x="320" y="114"/>
                    <a:pt x="275" y="23"/>
                    <a:pt x="20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507075" y="1246725"/>
              <a:ext cx="11450" cy="10250"/>
            </a:xfrm>
            <a:custGeom>
              <a:avLst/>
              <a:gdLst/>
              <a:ahLst/>
              <a:cxnLst/>
              <a:rect l="l" t="t" r="r" b="b"/>
              <a:pathLst>
                <a:path w="458" h="410" extrusionOk="0">
                  <a:moveTo>
                    <a:pt x="218" y="1"/>
                  </a:moveTo>
                  <a:cubicBezTo>
                    <a:pt x="125" y="1"/>
                    <a:pt x="43" y="49"/>
                    <a:pt x="24" y="144"/>
                  </a:cubicBezTo>
                  <a:cubicBezTo>
                    <a:pt x="1" y="258"/>
                    <a:pt x="69" y="372"/>
                    <a:pt x="161" y="395"/>
                  </a:cubicBezTo>
                  <a:cubicBezTo>
                    <a:pt x="185" y="404"/>
                    <a:pt x="209" y="409"/>
                    <a:pt x="233" y="409"/>
                  </a:cubicBezTo>
                  <a:cubicBezTo>
                    <a:pt x="319" y="409"/>
                    <a:pt x="394" y="348"/>
                    <a:pt x="412" y="258"/>
                  </a:cubicBezTo>
                  <a:cubicBezTo>
                    <a:pt x="457" y="144"/>
                    <a:pt x="389" y="30"/>
                    <a:pt x="275" y="7"/>
                  </a:cubicBezTo>
                  <a:cubicBezTo>
                    <a:pt x="256" y="3"/>
                    <a:pt x="237" y="1"/>
                    <a:pt x="21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658550" y="1606225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66"/>
                    <a:pt x="46" y="235"/>
                    <a:pt x="115" y="258"/>
                  </a:cubicBezTo>
                  <a:cubicBezTo>
                    <a:pt x="131" y="262"/>
                    <a:pt x="146" y="264"/>
                    <a:pt x="161" y="264"/>
                  </a:cubicBezTo>
                  <a:cubicBezTo>
                    <a:pt x="228" y="264"/>
                    <a:pt x="274" y="223"/>
                    <a:pt x="274" y="166"/>
                  </a:cubicBezTo>
                  <a:cubicBezTo>
                    <a:pt x="297" y="98"/>
                    <a:pt x="252" y="29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769000" y="155787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0"/>
                  </a:moveTo>
                  <a:cubicBezTo>
                    <a:pt x="115" y="0"/>
                    <a:pt x="46" y="46"/>
                    <a:pt x="23" y="115"/>
                  </a:cubicBezTo>
                  <a:cubicBezTo>
                    <a:pt x="1" y="183"/>
                    <a:pt x="46" y="252"/>
                    <a:pt x="115" y="274"/>
                  </a:cubicBezTo>
                  <a:cubicBezTo>
                    <a:pt x="127" y="278"/>
                    <a:pt x="140" y="280"/>
                    <a:pt x="153" y="280"/>
                  </a:cubicBezTo>
                  <a:cubicBezTo>
                    <a:pt x="213" y="280"/>
                    <a:pt x="275" y="239"/>
                    <a:pt x="275" y="183"/>
                  </a:cubicBezTo>
                  <a:cubicBezTo>
                    <a:pt x="297" y="92"/>
                    <a:pt x="252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642325" y="1483550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2"/>
                    <a:pt x="69" y="303"/>
                    <a:pt x="160" y="326"/>
                  </a:cubicBezTo>
                  <a:cubicBezTo>
                    <a:pt x="172" y="329"/>
                    <a:pt x="184" y="330"/>
                    <a:pt x="196" y="330"/>
                  </a:cubicBezTo>
                  <a:cubicBezTo>
                    <a:pt x="269" y="330"/>
                    <a:pt x="323" y="271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686250" y="15411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47" y="1"/>
                  </a:moveTo>
                  <a:cubicBezTo>
                    <a:pt x="92" y="1"/>
                    <a:pt x="43" y="41"/>
                    <a:pt x="24" y="98"/>
                  </a:cubicBezTo>
                  <a:cubicBezTo>
                    <a:pt x="1" y="166"/>
                    <a:pt x="47" y="235"/>
                    <a:pt x="115" y="258"/>
                  </a:cubicBezTo>
                  <a:cubicBezTo>
                    <a:pt x="184" y="258"/>
                    <a:pt x="252" y="235"/>
                    <a:pt x="275" y="166"/>
                  </a:cubicBezTo>
                  <a:cubicBezTo>
                    <a:pt x="275" y="98"/>
                    <a:pt x="229" y="29"/>
                    <a:pt x="184" y="7"/>
                  </a:cubicBezTo>
                  <a:cubicBezTo>
                    <a:pt x="171" y="2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208900" y="942175"/>
              <a:ext cx="6300" cy="5875"/>
            </a:xfrm>
            <a:custGeom>
              <a:avLst/>
              <a:gdLst/>
              <a:ahLst/>
              <a:cxnLst/>
              <a:rect l="l" t="t" r="r" b="b"/>
              <a:pathLst>
                <a:path w="252" h="235" extrusionOk="0">
                  <a:moveTo>
                    <a:pt x="160" y="0"/>
                  </a:moveTo>
                  <a:cubicBezTo>
                    <a:pt x="92" y="0"/>
                    <a:pt x="23" y="23"/>
                    <a:pt x="0" y="91"/>
                  </a:cubicBezTo>
                  <a:cubicBezTo>
                    <a:pt x="0" y="160"/>
                    <a:pt x="23" y="228"/>
                    <a:pt x="92" y="228"/>
                  </a:cubicBezTo>
                  <a:cubicBezTo>
                    <a:pt x="104" y="232"/>
                    <a:pt x="116" y="234"/>
                    <a:pt x="128" y="234"/>
                  </a:cubicBezTo>
                  <a:cubicBezTo>
                    <a:pt x="182" y="234"/>
                    <a:pt x="228" y="193"/>
                    <a:pt x="228" y="137"/>
                  </a:cubicBezTo>
                  <a:cubicBezTo>
                    <a:pt x="251" y="91"/>
                    <a:pt x="206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297100" y="10025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3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5" y="291"/>
                    <a:pt x="365" y="212"/>
                  </a:cubicBezTo>
                  <a:cubicBezTo>
                    <a:pt x="388" y="121"/>
                    <a:pt x="320" y="29"/>
                    <a:pt x="228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605225" y="1625625"/>
              <a:ext cx="10875" cy="9425"/>
            </a:xfrm>
            <a:custGeom>
              <a:avLst/>
              <a:gdLst/>
              <a:ahLst/>
              <a:cxnLst/>
              <a:rect l="l" t="t" r="r" b="b"/>
              <a:pathLst>
                <a:path w="435" h="377" extrusionOk="0">
                  <a:moveTo>
                    <a:pt x="220" y="1"/>
                  </a:moveTo>
                  <a:cubicBezTo>
                    <a:pt x="131" y="1"/>
                    <a:pt x="62" y="49"/>
                    <a:pt x="24" y="144"/>
                  </a:cubicBezTo>
                  <a:cubicBezTo>
                    <a:pt x="1" y="235"/>
                    <a:pt x="69" y="349"/>
                    <a:pt x="161" y="372"/>
                  </a:cubicBezTo>
                  <a:cubicBezTo>
                    <a:pt x="176" y="375"/>
                    <a:pt x="190" y="376"/>
                    <a:pt x="204" y="376"/>
                  </a:cubicBezTo>
                  <a:cubicBezTo>
                    <a:pt x="298" y="376"/>
                    <a:pt x="369" y="314"/>
                    <a:pt x="389" y="235"/>
                  </a:cubicBezTo>
                  <a:cubicBezTo>
                    <a:pt x="434" y="121"/>
                    <a:pt x="366" y="30"/>
                    <a:pt x="275" y="7"/>
                  </a:cubicBezTo>
                  <a:cubicBezTo>
                    <a:pt x="256" y="3"/>
                    <a:pt x="237" y="1"/>
                    <a:pt x="2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144150" y="659550"/>
              <a:ext cx="6875" cy="5875"/>
            </a:xfrm>
            <a:custGeom>
              <a:avLst/>
              <a:gdLst/>
              <a:ahLst/>
              <a:cxnLst/>
              <a:rect l="l" t="t" r="r" b="b"/>
              <a:pathLst>
                <a:path w="275" h="235" extrusionOk="0">
                  <a:moveTo>
                    <a:pt x="134" y="0"/>
                  </a:moveTo>
                  <a:cubicBezTo>
                    <a:pt x="91" y="0"/>
                    <a:pt x="42" y="38"/>
                    <a:pt x="24" y="75"/>
                  </a:cubicBezTo>
                  <a:cubicBezTo>
                    <a:pt x="1" y="143"/>
                    <a:pt x="47" y="212"/>
                    <a:pt x="115" y="235"/>
                  </a:cubicBezTo>
                  <a:cubicBezTo>
                    <a:pt x="184" y="235"/>
                    <a:pt x="229" y="212"/>
                    <a:pt x="252" y="143"/>
                  </a:cubicBezTo>
                  <a:cubicBezTo>
                    <a:pt x="275" y="75"/>
                    <a:pt x="229" y="7"/>
                    <a:pt x="161" y="7"/>
                  </a:cubicBezTo>
                  <a:cubicBezTo>
                    <a:pt x="152" y="2"/>
                    <a:pt x="143" y="0"/>
                    <a:pt x="13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129900" y="173295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4" y="0"/>
                  </a:moveTo>
                  <a:cubicBezTo>
                    <a:pt x="132" y="0"/>
                    <a:pt x="43" y="62"/>
                    <a:pt x="23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5" y="373"/>
                    <a:pt x="190" y="374"/>
                    <a:pt x="204" y="374"/>
                  </a:cubicBezTo>
                  <a:cubicBezTo>
                    <a:pt x="297" y="374"/>
                    <a:pt x="368" y="312"/>
                    <a:pt x="388" y="233"/>
                  </a:cubicBezTo>
                  <a:cubicBezTo>
                    <a:pt x="411" y="142"/>
                    <a:pt x="365" y="28"/>
                    <a:pt x="251" y="5"/>
                  </a:cubicBezTo>
                  <a:cubicBezTo>
                    <a:pt x="239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334750" y="1800275"/>
              <a:ext cx="9725" cy="5850"/>
            </a:xfrm>
            <a:custGeom>
              <a:avLst/>
              <a:gdLst/>
              <a:ahLst/>
              <a:cxnLst/>
              <a:rect l="l" t="t" r="r" b="b"/>
              <a:pathLst>
                <a:path w="389" h="234" extrusionOk="0">
                  <a:moveTo>
                    <a:pt x="193" y="1"/>
                  </a:moveTo>
                  <a:cubicBezTo>
                    <a:pt x="114" y="1"/>
                    <a:pt x="40" y="63"/>
                    <a:pt x="1" y="142"/>
                  </a:cubicBezTo>
                  <a:lnTo>
                    <a:pt x="366" y="233"/>
                  </a:lnTo>
                  <a:cubicBezTo>
                    <a:pt x="389" y="142"/>
                    <a:pt x="343" y="51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152150" y="1748875"/>
              <a:ext cx="6300" cy="3600"/>
            </a:xfrm>
            <a:custGeom>
              <a:avLst/>
              <a:gdLst/>
              <a:ahLst/>
              <a:cxnLst/>
              <a:rect l="l" t="t" r="r" b="b"/>
              <a:pathLst>
                <a:path w="252" h="144" extrusionOk="0">
                  <a:moveTo>
                    <a:pt x="101" y="1"/>
                  </a:moveTo>
                  <a:cubicBezTo>
                    <a:pt x="47" y="1"/>
                    <a:pt x="0" y="42"/>
                    <a:pt x="0" y="98"/>
                  </a:cubicBezTo>
                  <a:lnTo>
                    <a:pt x="229" y="144"/>
                  </a:lnTo>
                  <a:cubicBezTo>
                    <a:pt x="252" y="75"/>
                    <a:pt x="206" y="7"/>
                    <a:pt x="137" y="7"/>
                  </a:cubicBezTo>
                  <a:cubicBezTo>
                    <a:pt x="125" y="3"/>
                    <a:pt x="113" y="1"/>
                    <a:pt x="10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308500" y="1776275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12" y="1"/>
                  </a:moveTo>
                  <a:cubicBezTo>
                    <a:pt x="69" y="1"/>
                    <a:pt x="19" y="42"/>
                    <a:pt x="1" y="98"/>
                  </a:cubicBezTo>
                  <a:cubicBezTo>
                    <a:pt x="1" y="144"/>
                    <a:pt x="23" y="212"/>
                    <a:pt x="92" y="212"/>
                  </a:cubicBezTo>
                  <a:cubicBezTo>
                    <a:pt x="109" y="218"/>
                    <a:pt x="125" y="221"/>
                    <a:pt x="139" y="221"/>
                  </a:cubicBezTo>
                  <a:cubicBezTo>
                    <a:pt x="182" y="221"/>
                    <a:pt x="212" y="195"/>
                    <a:pt x="229" y="144"/>
                  </a:cubicBezTo>
                  <a:cubicBezTo>
                    <a:pt x="252" y="75"/>
                    <a:pt x="206" y="29"/>
                    <a:pt x="138" y="7"/>
                  </a:cubicBezTo>
                  <a:cubicBezTo>
                    <a:pt x="129" y="3"/>
                    <a:pt x="121" y="1"/>
                    <a:pt x="11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6458000" y="1788250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1"/>
                  </a:moveTo>
                  <a:cubicBezTo>
                    <a:pt x="92" y="1"/>
                    <a:pt x="42" y="42"/>
                    <a:pt x="24" y="98"/>
                  </a:cubicBezTo>
                  <a:cubicBezTo>
                    <a:pt x="1" y="189"/>
                    <a:pt x="46" y="258"/>
                    <a:pt x="115" y="281"/>
                  </a:cubicBezTo>
                  <a:cubicBezTo>
                    <a:pt x="206" y="281"/>
                    <a:pt x="275" y="258"/>
                    <a:pt x="298" y="167"/>
                  </a:cubicBezTo>
                  <a:cubicBezTo>
                    <a:pt x="298" y="98"/>
                    <a:pt x="275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6065425" y="1708875"/>
              <a:ext cx="5725" cy="5375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100" y="1"/>
                  </a:moveTo>
                  <a:cubicBezTo>
                    <a:pt x="61" y="1"/>
                    <a:pt x="23" y="26"/>
                    <a:pt x="23" y="78"/>
                  </a:cubicBezTo>
                  <a:cubicBezTo>
                    <a:pt x="0" y="123"/>
                    <a:pt x="23" y="192"/>
                    <a:pt x="91" y="215"/>
                  </a:cubicBezTo>
                  <a:cubicBezTo>
                    <a:pt x="137" y="215"/>
                    <a:pt x="205" y="192"/>
                    <a:pt x="228" y="123"/>
                  </a:cubicBezTo>
                  <a:cubicBezTo>
                    <a:pt x="228" y="78"/>
                    <a:pt x="205" y="9"/>
                    <a:pt x="137" y="9"/>
                  </a:cubicBezTo>
                  <a:cubicBezTo>
                    <a:pt x="126" y="3"/>
                    <a:pt x="113" y="1"/>
                    <a:pt x="10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16350" y="1817925"/>
              <a:ext cx="8575" cy="4750"/>
            </a:xfrm>
            <a:custGeom>
              <a:avLst/>
              <a:gdLst/>
              <a:ahLst/>
              <a:cxnLst/>
              <a:rect l="l" t="t" r="r" b="b"/>
              <a:pathLst>
                <a:path w="343" h="190" extrusionOk="0">
                  <a:moveTo>
                    <a:pt x="159" y="1"/>
                  </a:moveTo>
                  <a:cubicBezTo>
                    <a:pt x="85" y="1"/>
                    <a:pt x="19" y="45"/>
                    <a:pt x="1" y="121"/>
                  </a:cubicBezTo>
                  <a:lnTo>
                    <a:pt x="320" y="189"/>
                  </a:lnTo>
                  <a:cubicBezTo>
                    <a:pt x="343" y="121"/>
                    <a:pt x="274" y="30"/>
                    <a:pt x="206" y="7"/>
                  </a:cubicBezTo>
                  <a:cubicBezTo>
                    <a:pt x="190" y="3"/>
                    <a:pt x="175" y="1"/>
                    <a:pt x="15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6369000" y="1797975"/>
              <a:ext cx="9725" cy="5875"/>
            </a:xfrm>
            <a:custGeom>
              <a:avLst/>
              <a:gdLst/>
              <a:ahLst/>
              <a:cxnLst/>
              <a:rect l="l" t="t" r="r" b="b"/>
              <a:pathLst>
                <a:path w="389" h="235" extrusionOk="0">
                  <a:moveTo>
                    <a:pt x="173" y="0"/>
                  </a:moveTo>
                  <a:cubicBezTo>
                    <a:pt x="86" y="0"/>
                    <a:pt x="19" y="48"/>
                    <a:pt x="0" y="143"/>
                  </a:cubicBezTo>
                  <a:lnTo>
                    <a:pt x="365" y="234"/>
                  </a:lnTo>
                  <a:cubicBezTo>
                    <a:pt x="388" y="120"/>
                    <a:pt x="320" y="29"/>
                    <a:pt x="228" y="6"/>
                  </a:cubicBezTo>
                  <a:cubicBezTo>
                    <a:pt x="209" y="2"/>
                    <a:pt x="191" y="0"/>
                    <a:pt x="17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6354150" y="1796825"/>
              <a:ext cx="8025" cy="4725"/>
            </a:xfrm>
            <a:custGeom>
              <a:avLst/>
              <a:gdLst/>
              <a:ahLst/>
              <a:cxnLst/>
              <a:rect l="l" t="t" r="r" b="b"/>
              <a:pathLst>
                <a:path w="321" h="189" extrusionOk="0">
                  <a:moveTo>
                    <a:pt x="146" y="0"/>
                  </a:moveTo>
                  <a:cubicBezTo>
                    <a:pt x="85" y="0"/>
                    <a:pt x="20" y="45"/>
                    <a:pt x="1" y="120"/>
                  </a:cubicBezTo>
                  <a:lnTo>
                    <a:pt x="297" y="189"/>
                  </a:lnTo>
                  <a:cubicBezTo>
                    <a:pt x="320" y="98"/>
                    <a:pt x="275" y="29"/>
                    <a:pt x="183" y="6"/>
                  </a:cubicBezTo>
                  <a:cubicBezTo>
                    <a:pt x="171" y="2"/>
                    <a:pt x="159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318775" y="16941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0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89"/>
                    <a:pt x="46" y="258"/>
                    <a:pt x="137" y="281"/>
                  </a:cubicBezTo>
                  <a:cubicBezTo>
                    <a:pt x="150" y="285"/>
                    <a:pt x="162" y="287"/>
                    <a:pt x="175" y="287"/>
                  </a:cubicBezTo>
                  <a:cubicBezTo>
                    <a:pt x="236" y="287"/>
                    <a:pt x="301" y="246"/>
                    <a:pt x="320" y="189"/>
                  </a:cubicBezTo>
                  <a:cubicBezTo>
                    <a:pt x="320" y="98"/>
                    <a:pt x="274" y="30"/>
                    <a:pt x="206" y="7"/>
                  </a:cubicBezTo>
                  <a:cubicBezTo>
                    <a:pt x="190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613225" y="16929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1"/>
                    <a:pt x="46" y="303"/>
                    <a:pt x="137" y="326"/>
                  </a:cubicBezTo>
                  <a:cubicBezTo>
                    <a:pt x="150" y="329"/>
                    <a:pt x="162" y="330"/>
                    <a:pt x="174" y="330"/>
                  </a:cubicBezTo>
                  <a:cubicBezTo>
                    <a:pt x="252" y="330"/>
                    <a:pt x="323" y="271"/>
                    <a:pt x="343" y="211"/>
                  </a:cubicBezTo>
                  <a:cubicBezTo>
                    <a:pt x="366" y="120"/>
                    <a:pt x="297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205800" y="1687825"/>
              <a:ext cx="6300" cy="6025"/>
            </a:xfrm>
            <a:custGeom>
              <a:avLst/>
              <a:gdLst/>
              <a:ahLst/>
              <a:cxnLst/>
              <a:rect l="l" t="t" r="r" b="b"/>
              <a:pathLst>
                <a:path w="252" h="241" extrusionOk="0">
                  <a:moveTo>
                    <a:pt x="122" y="1"/>
                  </a:moveTo>
                  <a:cubicBezTo>
                    <a:pt x="68" y="1"/>
                    <a:pt x="19" y="38"/>
                    <a:pt x="0" y="75"/>
                  </a:cubicBezTo>
                  <a:cubicBezTo>
                    <a:pt x="0" y="144"/>
                    <a:pt x="23" y="212"/>
                    <a:pt x="91" y="235"/>
                  </a:cubicBezTo>
                  <a:cubicBezTo>
                    <a:pt x="103" y="239"/>
                    <a:pt x="116" y="241"/>
                    <a:pt x="127" y="241"/>
                  </a:cubicBezTo>
                  <a:cubicBezTo>
                    <a:pt x="183" y="241"/>
                    <a:pt x="232" y="200"/>
                    <a:pt x="251" y="144"/>
                  </a:cubicBezTo>
                  <a:cubicBezTo>
                    <a:pt x="251" y="75"/>
                    <a:pt x="228" y="7"/>
                    <a:pt x="160" y="7"/>
                  </a:cubicBezTo>
                  <a:cubicBezTo>
                    <a:pt x="147" y="2"/>
                    <a:pt x="135" y="1"/>
                    <a:pt x="12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923325" y="1530475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60" y="1"/>
                  </a:moveTo>
                  <a:cubicBezTo>
                    <a:pt x="92" y="1"/>
                    <a:pt x="46" y="24"/>
                    <a:pt x="23" y="92"/>
                  </a:cubicBezTo>
                  <a:cubicBezTo>
                    <a:pt x="1" y="161"/>
                    <a:pt x="46" y="206"/>
                    <a:pt x="115" y="229"/>
                  </a:cubicBezTo>
                  <a:cubicBezTo>
                    <a:pt x="123" y="233"/>
                    <a:pt x="132" y="235"/>
                    <a:pt x="141" y="235"/>
                  </a:cubicBezTo>
                  <a:cubicBezTo>
                    <a:pt x="183" y="235"/>
                    <a:pt x="233" y="194"/>
                    <a:pt x="252" y="138"/>
                  </a:cubicBezTo>
                  <a:cubicBezTo>
                    <a:pt x="252" y="92"/>
                    <a:pt x="229" y="24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334175" y="1718075"/>
              <a:ext cx="8600" cy="7600"/>
            </a:xfrm>
            <a:custGeom>
              <a:avLst/>
              <a:gdLst/>
              <a:ahLst/>
              <a:cxnLst/>
              <a:rect l="l" t="t" r="r" b="b"/>
              <a:pathLst>
                <a:path w="344" h="304" extrusionOk="0">
                  <a:moveTo>
                    <a:pt x="169" y="1"/>
                  </a:moveTo>
                  <a:cubicBezTo>
                    <a:pt x="108" y="1"/>
                    <a:pt x="42" y="45"/>
                    <a:pt x="24" y="120"/>
                  </a:cubicBezTo>
                  <a:cubicBezTo>
                    <a:pt x="1" y="189"/>
                    <a:pt x="69" y="280"/>
                    <a:pt x="138" y="303"/>
                  </a:cubicBezTo>
                  <a:cubicBezTo>
                    <a:pt x="229" y="303"/>
                    <a:pt x="297" y="257"/>
                    <a:pt x="320" y="189"/>
                  </a:cubicBezTo>
                  <a:cubicBezTo>
                    <a:pt x="343" y="98"/>
                    <a:pt x="297" y="29"/>
                    <a:pt x="206" y="6"/>
                  </a:cubicBezTo>
                  <a:cubicBezTo>
                    <a:pt x="194" y="2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372975" y="1804025"/>
              <a:ext cx="9725" cy="5525"/>
            </a:xfrm>
            <a:custGeom>
              <a:avLst/>
              <a:gdLst/>
              <a:ahLst/>
              <a:cxnLst/>
              <a:rect l="l" t="t" r="r" b="b"/>
              <a:pathLst>
                <a:path w="389" h="221" extrusionOk="0">
                  <a:moveTo>
                    <a:pt x="167" y="0"/>
                  </a:moveTo>
                  <a:cubicBezTo>
                    <a:pt x="92" y="0"/>
                    <a:pt x="19" y="58"/>
                    <a:pt x="1" y="129"/>
                  </a:cubicBezTo>
                  <a:lnTo>
                    <a:pt x="366" y="220"/>
                  </a:lnTo>
                  <a:cubicBezTo>
                    <a:pt x="389" y="129"/>
                    <a:pt x="320" y="38"/>
                    <a:pt x="229" y="15"/>
                  </a:cubicBezTo>
                  <a:cubicBezTo>
                    <a:pt x="209" y="5"/>
                    <a:pt x="188" y="0"/>
                    <a:pt x="16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238875" y="1744900"/>
              <a:ext cx="7450" cy="6450"/>
            </a:xfrm>
            <a:custGeom>
              <a:avLst/>
              <a:gdLst/>
              <a:ahLst/>
              <a:cxnLst/>
              <a:rect l="l" t="t" r="r" b="b"/>
              <a:pathLst>
                <a:path w="298" h="258" extrusionOk="0">
                  <a:moveTo>
                    <a:pt x="147" y="0"/>
                  </a:moveTo>
                  <a:cubicBezTo>
                    <a:pt x="92" y="0"/>
                    <a:pt x="43" y="41"/>
                    <a:pt x="24" y="97"/>
                  </a:cubicBezTo>
                  <a:cubicBezTo>
                    <a:pt x="1" y="166"/>
                    <a:pt x="47" y="234"/>
                    <a:pt x="115" y="257"/>
                  </a:cubicBezTo>
                  <a:cubicBezTo>
                    <a:pt x="184" y="257"/>
                    <a:pt x="252" y="212"/>
                    <a:pt x="275" y="166"/>
                  </a:cubicBezTo>
                  <a:cubicBezTo>
                    <a:pt x="298" y="97"/>
                    <a:pt x="252" y="29"/>
                    <a:pt x="184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459725" y="15799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169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229" y="326"/>
                    <a:pt x="297" y="281"/>
                    <a:pt x="320" y="212"/>
                  </a:cubicBezTo>
                  <a:cubicBezTo>
                    <a:pt x="343" y="121"/>
                    <a:pt x="297" y="29"/>
                    <a:pt x="206" y="7"/>
                  </a:cubicBezTo>
                  <a:cubicBezTo>
                    <a:pt x="194" y="3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324475" y="1790000"/>
              <a:ext cx="10875" cy="10525"/>
            </a:xfrm>
            <a:custGeom>
              <a:avLst/>
              <a:gdLst/>
              <a:ahLst/>
              <a:cxnLst/>
              <a:rect l="l" t="t" r="r" b="b"/>
              <a:pathLst>
                <a:path w="435" h="421" extrusionOk="0">
                  <a:moveTo>
                    <a:pt x="231" y="1"/>
                  </a:moveTo>
                  <a:cubicBezTo>
                    <a:pt x="133" y="1"/>
                    <a:pt x="43" y="66"/>
                    <a:pt x="24" y="165"/>
                  </a:cubicBezTo>
                  <a:cubicBezTo>
                    <a:pt x="1" y="279"/>
                    <a:pt x="69" y="371"/>
                    <a:pt x="160" y="416"/>
                  </a:cubicBezTo>
                  <a:cubicBezTo>
                    <a:pt x="175" y="419"/>
                    <a:pt x="190" y="421"/>
                    <a:pt x="205" y="421"/>
                  </a:cubicBezTo>
                  <a:cubicBezTo>
                    <a:pt x="303" y="421"/>
                    <a:pt x="392" y="356"/>
                    <a:pt x="412" y="256"/>
                  </a:cubicBezTo>
                  <a:cubicBezTo>
                    <a:pt x="434" y="165"/>
                    <a:pt x="366" y="51"/>
                    <a:pt x="275" y="5"/>
                  </a:cubicBezTo>
                  <a:cubicBezTo>
                    <a:pt x="260" y="2"/>
                    <a:pt x="245" y="1"/>
                    <a:pt x="2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348450" y="17346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215" y="1"/>
                  </a:moveTo>
                  <a:cubicBezTo>
                    <a:pt x="132" y="1"/>
                    <a:pt x="43" y="63"/>
                    <a:pt x="23" y="142"/>
                  </a:cubicBezTo>
                  <a:cubicBezTo>
                    <a:pt x="0" y="234"/>
                    <a:pt x="69" y="325"/>
                    <a:pt x="160" y="348"/>
                  </a:cubicBezTo>
                  <a:cubicBezTo>
                    <a:pt x="176" y="352"/>
                    <a:pt x="191" y="354"/>
                    <a:pt x="207" y="354"/>
                  </a:cubicBezTo>
                  <a:cubicBezTo>
                    <a:pt x="281" y="354"/>
                    <a:pt x="347" y="309"/>
                    <a:pt x="366" y="234"/>
                  </a:cubicBezTo>
                  <a:cubicBezTo>
                    <a:pt x="388" y="119"/>
                    <a:pt x="343" y="28"/>
                    <a:pt x="251" y="5"/>
                  </a:cubicBezTo>
                  <a:cubicBezTo>
                    <a:pt x="239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425475" y="176662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6" y="0"/>
                  </a:moveTo>
                  <a:cubicBezTo>
                    <a:pt x="137" y="0"/>
                    <a:pt x="63" y="62"/>
                    <a:pt x="24" y="141"/>
                  </a:cubicBezTo>
                  <a:cubicBezTo>
                    <a:pt x="1" y="233"/>
                    <a:pt x="69" y="347"/>
                    <a:pt x="161" y="370"/>
                  </a:cubicBezTo>
                  <a:cubicBezTo>
                    <a:pt x="173" y="373"/>
                    <a:pt x="185" y="374"/>
                    <a:pt x="198" y="374"/>
                  </a:cubicBezTo>
                  <a:cubicBezTo>
                    <a:pt x="280" y="374"/>
                    <a:pt x="369" y="312"/>
                    <a:pt x="389" y="233"/>
                  </a:cubicBezTo>
                  <a:cubicBezTo>
                    <a:pt x="412" y="141"/>
                    <a:pt x="343" y="50"/>
                    <a:pt x="252" y="5"/>
                  </a:cubicBezTo>
                  <a:cubicBezTo>
                    <a:pt x="240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177825" y="1738625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1" y="212"/>
                    <a:pt x="46" y="303"/>
                    <a:pt x="138" y="326"/>
                  </a:cubicBezTo>
                  <a:cubicBezTo>
                    <a:pt x="153" y="330"/>
                    <a:pt x="169" y="331"/>
                    <a:pt x="184" y="331"/>
                  </a:cubicBezTo>
                  <a:cubicBezTo>
                    <a:pt x="258" y="331"/>
                    <a:pt x="324" y="287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8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293100" y="1722675"/>
              <a:ext cx="10850" cy="9950"/>
            </a:xfrm>
            <a:custGeom>
              <a:avLst/>
              <a:gdLst/>
              <a:ahLst/>
              <a:cxnLst/>
              <a:rect l="l" t="t" r="r" b="b"/>
              <a:pathLst>
                <a:path w="434" h="398" extrusionOk="0">
                  <a:moveTo>
                    <a:pt x="215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0" y="256"/>
                    <a:pt x="69" y="370"/>
                    <a:pt x="160" y="393"/>
                  </a:cubicBezTo>
                  <a:cubicBezTo>
                    <a:pt x="175" y="396"/>
                    <a:pt x="190" y="397"/>
                    <a:pt x="204" y="397"/>
                  </a:cubicBezTo>
                  <a:cubicBezTo>
                    <a:pt x="297" y="397"/>
                    <a:pt x="372" y="335"/>
                    <a:pt x="411" y="256"/>
                  </a:cubicBezTo>
                  <a:cubicBezTo>
                    <a:pt x="434" y="142"/>
                    <a:pt x="366" y="51"/>
                    <a:pt x="251" y="5"/>
                  </a:cubicBezTo>
                  <a:cubicBezTo>
                    <a:pt x="240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088250" y="1740375"/>
              <a:ext cx="8000" cy="5250"/>
            </a:xfrm>
            <a:custGeom>
              <a:avLst/>
              <a:gdLst/>
              <a:ahLst/>
              <a:cxnLst/>
              <a:rect l="l" t="t" r="r" b="b"/>
              <a:pathLst>
                <a:path w="320" h="210" extrusionOk="0">
                  <a:moveTo>
                    <a:pt x="154" y="0"/>
                  </a:moveTo>
                  <a:cubicBezTo>
                    <a:pt x="91" y="0"/>
                    <a:pt x="20" y="59"/>
                    <a:pt x="0" y="119"/>
                  </a:cubicBezTo>
                  <a:lnTo>
                    <a:pt x="297" y="210"/>
                  </a:lnTo>
                  <a:cubicBezTo>
                    <a:pt x="320" y="119"/>
                    <a:pt x="274" y="27"/>
                    <a:pt x="183" y="5"/>
                  </a:cubicBezTo>
                  <a:cubicBezTo>
                    <a:pt x="173" y="1"/>
                    <a:pt x="164" y="0"/>
                    <a:pt x="15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464850" y="1732350"/>
              <a:ext cx="8600" cy="7725"/>
            </a:xfrm>
            <a:custGeom>
              <a:avLst/>
              <a:gdLst/>
              <a:ahLst/>
              <a:cxnLst/>
              <a:rect l="l" t="t" r="r" b="b"/>
              <a:pathLst>
                <a:path w="344" h="309" extrusionOk="0">
                  <a:moveTo>
                    <a:pt x="161" y="0"/>
                  </a:moveTo>
                  <a:cubicBezTo>
                    <a:pt x="93" y="0"/>
                    <a:pt x="42" y="44"/>
                    <a:pt x="24" y="120"/>
                  </a:cubicBezTo>
                  <a:cubicBezTo>
                    <a:pt x="1" y="189"/>
                    <a:pt x="46" y="280"/>
                    <a:pt x="138" y="303"/>
                  </a:cubicBezTo>
                  <a:cubicBezTo>
                    <a:pt x="149" y="307"/>
                    <a:pt x="162" y="309"/>
                    <a:pt x="174" y="309"/>
                  </a:cubicBezTo>
                  <a:cubicBezTo>
                    <a:pt x="235" y="309"/>
                    <a:pt x="301" y="264"/>
                    <a:pt x="320" y="189"/>
                  </a:cubicBezTo>
                  <a:cubicBezTo>
                    <a:pt x="343" y="120"/>
                    <a:pt x="297" y="29"/>
                    <a:pt x="206" y="6"/>
                  </a:cubicBezTo>
                  <a:cubicBezTo>
                    <a:pt x="191" y="2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499675" y="1826075"/>
              <a:ext cx="6850" cy="6450"/>
            </a:xfrm>
            <a:custGeom>
              <a:avLst/>
              <a:gdLst/>
              <a:ahLst/>
              <a:cxnLst/>
              <a:rect l="l" t="t" r="r" b="b"/>
              <a:pathLst>
                <a:path w="274" h="258" extrusionOk="0">
                  <a:moveTo>
                    <a:pt x="183" y="0"/>
                  </a:moveTo>
                  <a:cubicBezTo>
                    <a:pt x="114" y="0"/>
                    <a:pt x="46" y="23"/>
                    <a:pt x="23" y="92"/>
                  </a:cubicBezTo>
                  <a:cubicBezTo>
                    <a:pt x="0" y="160"/>
                    <a:pt x="46" y="229"/>
                    <a:pt x="114" y="251"/>
                  </a:cubicBezTo>
                  <a:cubicBezTo>
                    <a:pt x="126" y="255"/>
                    <a:pt x="138" y="257"/>
                    <a:pt x="150" y="257"/>
                  </a:cubicBezTo>
                  <a:cubicBezTo>
                    <a:pt x="206" y="257"/>
                    <a:pt x="255" y="216"/>
                    <a:pt x="274" y="160"/>
                  </a:cubicBezTo>
                  <a:cubicBezTo>
                    <a:pt x="274" y="92"/>
                    <a:pt x="251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579550" y="1850050"/>
              <a:ext cx="5175" cy="3425"/>
            </a:xfrm>
            <a:custGeom>
              <a:avLst/>
              <a:gdLst/>
              <a:ahLst/>
              <a:cxnLst/>
              <a:rect l="l" t="t" r="r" b="b"/>
              <a:pathLst>
                <a:path w="207" h="137" extrusionOk="0">
                  <a:moveTo>
                    <a:pt x="115" y="0"/>
                  </a:moveTo>
                  <a:cubicBezTo>
                    <a:pt x="69" y="0"/>
                    <a:pt x="1" y="23"/>
                    <a:pt x="1" y="91"/>
                  </a:cubicBezTo>
                  <a:lnTo>
                    <a:pt x="206" y="137"/>
                  </a:lnTo>
                  <a:cubicBezTo>
                    <a:pt x="206" y="68"/>
                    <a:pt x="183" y="23"/>
                    <a:pt x="1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827775" y="149495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1" y="1"/>
                  </a:moveTo>
                  <a:cubicBezTo>
                    <a:pt x="93" y="1"/>
                    <a:pt x="42" y="45"/>
                    <a:pt x="23" y="121"/>
                  </a:cubicBezTo>
                  <a:cubicBezTo>
                    <a:pt x="1" y="189"/>
                    <a:pt x="46" y="281"/>
                    <a:pt x="115" y="281"/>
                  </a:cubicBezTo>
                  <a:cubicBezTo>
                    <a:pt x="131" y="285"/>
                    <a:pt x="146" y="287"/>
                    <a:pt x="161" y="287"/>
                  </a:cubicBezTo>
                  <a:cubicBezTo>
                    <a:pt x="229" y="287"/>
                    <a:pt x="279" y="246"/>
                    <a:pt x="297" y="189"/>
                  </a:cubicBezTo>
                  <a:cubicBezTo>
                    <a:pt x="320" y="98"/>
                    <a:pt x="275" y="30"/>
                    <a:pt x="206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799250" y="173637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5" y="0"/>
                  </a:moveTo>
                  <a:cubicBezTo>
                    <a:pt x="132" y="0"/>
                    <a:pt x="43" y="62"/>
                    <a:pt x="23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2" y="373"/>
                    <a:pt x="185" y="374"/>
                    <a:pt x="197" y="374"/>
                  </a:cubicBezTo>
                  <a:cubicBezTo>
                    <a:pt x="280" y="374"/>
                    <a:pt x="369" y="312"/>
                    <a:pt x="388" y="233"/>
                  </a:cubicBezTo>
                  <a:cubicBezTo>
                    <a:pt x="411" y="142"/>
                    <a:pt x="343" y="28"/>
                    <a:pt x="251" y="5"/>
                  </a:cubicBezTo>
                  <a:cubicBezTo>
                    <a:pt x="239" y="2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6263425" y="1662725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69" y="1"/>
                  </a:moveTo>
                  <a:cubicBezTo>
                    <a:pt x="108" y="1"/>
                    <a:pt x="42" y="45"/>
                    <a:pt x="23" y="120"/>
                  </a:cubicBezTo>
                  <a:cubicBezTo>
                    <a:pt x="0" y="189"/>
                    <a:pt x="46" y="280"/>
                    <a:pt x="137" y="280"/>
                  </a:cubicBezTo>
                  <a:cubicBezTo>
                    <a:pt x="149" y="284"/>
                    <a:pt x="162" y="286"/>
                    <a:pt x="173" y="286"/>
                  </a:cubicBezTo>
                  <a:cubicBezTo>
                    <a:pt x="229" y="286"/>
                    <a:pt x="278" y="245"/>
                    <a:pt x="297" y="189"/>
                  </a:cubicBezTo>
                  <a:cubicBezTo>
                    <a:pt x="320" y="120"/>
                    <a:pt x="274" y="29"/>
                    <a:pt x="206" y="6"/>
                  </a:cubicBezTo>
                  <a:cubicBezTo>
                    <a:pt x="194" y="2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410075" y="14482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3" y="1"/>
                  </a:moveTo>
                  <a:cubicBezTo>
                    <a:pt x="115" y="1"/>
                    <a:pt x="43" y="63"/>
                    <a:pt x="23" y="142"/>
                  </a:cubicBezTo>
                  <a:cubicBezTo>
                    <a:pt x="1" y="233"/>
                    <a:pt x="46" y="325"/>
                    <a:pt x="137" y="347"/>
                  </a:cubicBezTo>
                  <a:cubicBezTo>
                    <a:pt x="153" y="351"/>
                    <a:pt x="169" y="353"/>
                    <a:pt x="186" y="353"/>
                  </a:cubicBezTo>
                  <a:cubicBezTo>
                    <a:pt x="265" y="353"/>
                    <a:pt x="347" y="309"/>
                    <a:pt x="366" y="233"/>
                  </a:cubicBezTo>
                  <a:cubicBezTo>
                    <a:pt x="389" y="142"/>
                    <a:pt x="320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130475" y="1591750"/>
              <a:ext cx="10850" cy="9650"/>
            </a:xfrm>
            <a:custGeom>
              <a:avLst/>
              <a:gdLst/>
              <a:ahLst/>
              <a:cxnLst/>
              <a:rect l="l" t="t" r="r" b="b"/>
              <a:pathLst>
                <a:path w="434" h="386" extrusionOk="0">
                  <a:moveTo>
                    <a:pt x="191" y="1"/>
                  </a:moveTo>
                  <a:cubicBezTo>
                    <a:pt x="115" y="1"/>
                    <a:pt x="41" y="62"/>
                    <a:pt x="23" y="152"/>
                  </a:cubicBezTo>
                  <a:cubicBezTo>
                    <a:pt x="0" y="243"/>
                    <a:pt x="46" y="357"/>
                    <a:pt x="160" y="380"/>
                  </a:cubicBezTo>
                  <a:cubicBezTo>
                    <a:pt x="179" y="384"/>
                    <a:pt x="197" y="386"/>
                    <a:pt x="215" y="386"/>
                  </a:cubicBezTo>
                  <a:cubicBezTo>
                    <a:pt x="303" y="386"/>
                    <a:pt x="369" y="338"/>
                    <a:pt x="388" y="243"/>
                  </a:cubicBezTo>
                  <a:cubicBezTo>
                    <a:pt x="434" y="129"/>
                    <a:pt x="365" y="38"/>
                    <a:pt x="251" y="15"/>
                  </a:cubicBezTo>
                  <a:cubicBezTo>
                    <a:pt x="232" y="5"/>
                    <a:pt x="211" y="1"/>
                    <a:pt x="19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660025" y="17220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6" y="0"/>
                  </a:moveTo>
                  <a:cubicBezTo>
                    <a:pt x="91" y="0"/>
                    <a:pt x="42" y="41"/>
                    <a:pt x="23" y="97"/>
                  </a:cubicBezTo>
                  <a:cubicBezTo>
                    <a:pt x="0" y="189"/>
                    <a:pt x="46" y="257"/>
                    <a:pt x="114" y="257"/>
                  </a:cubicBezTo>
                  <a:cubicBezTo>
                    <a:pt x="126" y="261"/>
                    <a:pt x="138" y="263"/>
                    <a:pt x="150" y="263"/>
                  </a:cubicBezTo>
                  <a:cubicBezTo>
                    <a:pt x="205" y="263"/>
                    <a:pt x="255" y="222"/>
                    <a:pt x="274" y="166"/>
                  </a:cubicBezTo>
                  <a:cubicBezTo>
                    <a:pt x="297" y="97"/>
                    <a:pt x="251" y="29"/>
                    <a:pt x="183" y="6"/>
                  </a:cubicBezTo>
                  <a:cubicBezTo>
                    <a:pt x="170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325625" y="1467000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7" y="0"/>
                  </a:moveTo>
                  <a:cubicBezTo>
                    <a:pt x="92" y="0"/>
                    <a:pt x="42" y="41"/>
                    <a:pt x="23" y="98"/>
                  </a:cubicBezTo>
                  <a:cubicBezTo>
                    <a:pt x="0" y="166"/>
                    <a:pt x="46" y="235"/>
                    <a:pt x="114" y="257"/>
                  </a:cubicBezTo>
                  <a:cubicBezTo>
                    <a:pt x="127" y="261"/>
                    <a:pt x="139" y="263"/>
                    <a:pt x="151" y="263"/>
                  </a:cubicBezTo>
                  <a:cubicBezTo>
                    <a:pt x="206" y="263"/>
                    <a:pt x="255" y="222"/>
                    <a:pt x="274" y="166"/>
                  </a:cubicBezTo>
                  <a:cubicBezTo>
                    <a:pt x="297" y="98"/>
                    <a:pt x="251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745600" y="178430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5" y="1"/>
                  </a:moveTo>
                  <a:cubicBezTo>
                    <a:pt x="132" y="1"/>
                    <a:pt x="43" y="63"/>
                    <a:pt x="24" y="142"/>
                  </a:cubicBezTo>
                  <a:cubicBezTo>
                    <a:pt x="1" y="233"/>
                    <a:pt x="69" y="347"/>
                    <a:pt x="161" y="370"/>
                  </a:cubicBezTo>
                  <a:cubicBezTo>
                    <a:pt x="173" y="373"/>
                    <a:pt x="185" y="375"/>
                    <a:pt x="198" y="375"/>
                  </a:cubicBezTo>
                  <a:cubicBezTo>
                    <a:pt x="280" y="375"/>
                    <a:pt x="369" y="313"/>
                    <a:pt x="389" y="233"/>
                  </a:cubicBezTo>
                  <a:cubicBezTo>
                    <a:pt x="412" y="142"/>
                    <a:pt x="343" y="51"/>
                    <a:pt x="252" y="5"/>
                  </a:cubicBezTo>
                  <a:cubicBezTo>
                    <a:pt x="240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322775" y="95912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67"/>
                    <a:pt x="46" y="258"/>
                    <a:pt x="114" y="258"/>
                  </a:cubicBezTo>
                  <a:cubicBezTo>
                    <a:pt x="126" y="262"/>
                    <a:pt x="139" y="264"/>
                    <a:pt x="150" y="264"/>
                  </a:cubicBezTo>
                  <a:cubicBezTo>
                    <a:pt x="206" y="264"/>
                    <a:pt x="255" y="223"/>
                    <a:pt x="274" y="167"/>
                  </a:cubicBezTo>
                  <a:cubicBezTo>
                    <a:pt x="297" y="98"/>
                    <a:pt x="251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056850" y="1658150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25" y="1"/>
                  </a:moveTo>
                  <a:cubicBezTo>
                    <a:pt x="76" y="1"/>
                    <a:pt x="42" y="38"/>
                    <a:pt x="23" y="75"/>
                  </a:cubicBezTo>
                  <a:cubicBezTo>
                    <a:pt x="1" y="144"/>
                    <a:pt x="46" y="212"/>
                    <a:pt x="92" y="212"/>
                  </a:cubicBezTo>
                  <a:cubicBezTo>
                    <a:pt x="109" y="218"/>
                    <a:pt x="126" y="221"/>
                    <a:pt x="143" y="221"/>
                  </a:cubicBezTo>
                  <a:cubicBezTo>
                    <a:pt x="192" y="221"/>
                    <a:pt x="235" y="195"/>
                    <a:pt x="252" y="144"/>
                  </a:cubicBezTo>
                  <a:cubicBezTo>
                    <a:pt x="252" y="75"/>
                    <a:pt x="229" y="7"/>
                    <a:pt x="160" y="7"/>
                  </a:cubicBezTo>
                  <a:cubicBezTo>
                    <a:pt x="148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737300" y="1340875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212"/>
                    <a:pt x="92" y="212"/>
                  </a:cubicBezTo>
                  <a:cubicBezTo>
                    <a:pt x="109" y="218"/>
                    <a:pt x="126" y="221"/>
                    <a:pt x="142" y="221"/>
                  </a:cubicBezTo>
                  <a:cubicBezTo>
                    <a:pt x="190" y="221"/>
                    <a:pt x="229" y="195"/>
                    <a:pt x="229" y="144"/>
                  </a:cubicBezTo>
                  <a:cubicBezTo>
                    <a:pt x="252" y="75"/>
                    <a:pt x="206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5794375" y="1638200"/>
              <a:ext cx="8000" cy="7150"/>
            </a:xfrm>
            <a:custGeom>
              <a:avLst/>
              <a:gdLst/>
              <a:ahLst/>
              <a:cxnLst/>
              <a:rect l="l" t="t" r="r" b="b"/>
              <a:pathLst>
                <a:path w="320" h="286" extrusionOk="0">
                  <a:moveTo>
                    <a:pt x="146" y="0"/>
                  </a:moveTo>
                  <a:cubicBezTo>
                    <a:pt x="85" y="0"/>
                    <a:pt x="23" y="44"/>
                    <a:pt x="23" y="120"/>
                  </a:cubicBezTo>
                  <a:cubicBezTo>
                    <a:pt x="0" y="188"/>
                    <a:pt x="46" y="257"/>
                    <a:pt x="114" y="280"/>
                  </a:cubicBezTo>
                  <a:cubicBezTo>
                    <a:pt x="126" y="284"/>
                    <a:pt x="139" y="286"/>
                    <a:pt x="152" y="286"/>
                  </a:cubicBezTo>
                  <a:cubicBezTo>
                    <a:pt x="213" y="286"/>
                    <a:pt x="278" y="245"/>
                    <a:pt x="297" y="188"/>
                  </a:cubicBezTo>
                  <a:cubicBezTo>
                    <a:pt x="320" y="97"/>
                    <a:pt x="274" y="29"/>
                    <a:pt x="183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722475" y="1634200"/>
              <a:ext cx="6850" cy="6025"/>
            </a:xfrm>
            <a:custGeom>
              <a:avLst/>
              <a:gdLst/>
              <a:ahLst/>
              <a:cxnLst/>
              <a:rect l="l" t="t" r="r" b="b"/>
              <a:pathLst>
                <a:path w="274" h="241" extrusionOk="0">
                  <a:moveTo>
                    <a:pt x="126" y="0"/>
                  </a:moveTo>
                  <a:cubicBezTo>
                    <a:pt x="76" y="0"/>
                    <a:pt x="42" y="41"/>
                    <a:pt x="23" y="97"/>
                  </a:cubicBezTo>
                  <a:cubicBezTo>
                    <a:pt x="0" y="143"/>
                    <a:pt x="46" y="211"/>
                    <a:pt x="114" y="234"/>
                  </a:cubicBezTo>
                  <a:cubicBezTo>
                    <a:pt x="122" y="238"/>
                    <a:pt x="131" y="240"/>
                    <a:pt x="140" y="240"/>
                  </a:cubicBezTo>
                  <a:cubicBezTo>
                    <a:pt x="183" y="240"/>
                    <a:pt x="232" y="199"/>
                    <a:pt x="251" y="143"/>
                  </a:cubicBezTo>
                  <a:cubicBezTo>
                    <a:pt x="274" y="75"/>
                    <a:pt x="228" y="29"/>
                    <a:pt x="160" y="6"/>
                  </a:cubicBezTo>
                  <a:cubicBezTo>
                    <a:pt x="148" y="2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786375" y="1570850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29"/>
                    <a:pt x="229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453125" y="1403075"/>
              <a:ext cx="6875" cy="6050"/>
            </a:xfrm>
            <a:custGeom>
              <a:avLst/>
              <a:gdLst/>
              <a:ahLst/>
              <a:cxnLst/>
              <a:rect l="l" t="t" r="r" b="b"/>
              <a:pathLst>
                <a:path w="275" h="242" extrusionOk="0">
                  <a:moveTo>
                    <a:pt x="124" y="1"/>
                  </a:moveTo>
                  <a:cubicBezTo>
                    <a:pt x="70" y="1"/>
                    <a:pt x="23" y="42"/>
                    <a:pt x="23" y="98"/>
                  </a:cubicBezTo>
                  <a:cubicBezTo>
                    <a:pt x="0" y="167"/>
                    <a:pt x="46" y="235"/>
                    <a:pt x="92" y="235"/>
                  </a:cubicBezTo>
                  <a:cubicBezTo>
                    <a:pt x="104" y="239"/>
                    <a:pt x="116" y="241"/>
                    <a:pt x="128" y="241"/>
                  </a:cubicBezTo>
                  <a:cubicBezTo>
                    <a:pt x="183" y="241"/>
                    <a:pt x="233" y="200"/>
                    <a:pt x="252" y="144"/>
                  </a:cubicBezTo>
                  <a:cubicBezTo>
                    <a:pt x="274" y="98"/>
                    <a:pt x="229" y="30"/>
                    <a:pt x="160" y="7"/>
                  </a:cubicBezTo>
                  <a:cubicBezTo>
                    <a:pt x="148" y="3"/>
                    <a:pt x="136" y="1"/>
                    <a:pt x="12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689925" y="1594850"/>
              <a:ext cx="10300" cy="9075"/>
            </a:xfrm>
            <a:custGeom>
              <a:avLst/>
              <a:gdLst/>
              <a:ahLst/>
              <a:cxnLst/>
              <a:rect l="l" t="t" r="r" b="b"/>
              <a:pathLst>
                <a:path w="412" h="363" extrusionOk="0">
                  <a:moveTo>
                    <a:pt x="216" y="1"/>
                  </a:moveTo>
                  <a:cubicBezTo>
                    <a:pt x="138" y="1"/>
                    <a:pt x="66" y="63"/>
                    <a:pt x="47" y="142"/>
                  </a:cubicBezTo>
                  <a:cubicBezTo>
                    <a:pt x="1" y="233"/>
                    <a:pt x="69" y="325"/>
                    <a:pt x="161" y="347"/>
                  </a:cubicBezTo>
                  <a:cubicBezTo>
                    <a:pt x="181" y="358"/>
                    <a:pt x="202" y="362"/>
                    <a:pt x="223" y="362"/>
                  </a:cubicBezTo>
                  <a:cubicBezTo>
                    <a:pt x="298" y="362"/>
                    <a:pt x="371" y="305"/>
                    <a:pt x="389" y="233"/>
                  </a:cubicBezTo>
                  <a:cubicBezTo>
                    <a:pt x="412" y="142"/>
                    <a:pt x="343" y="28"/>
                    <a:pt x="252" y="5"/>
                  </a:cubicBezTo>
                  <a:cubicBezTo>
                    <a:pt x="240" y="2"/>
                    <a:pt x="228" y="1"/>
                    <a:pt x="21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938150" y="1702675"/>
              <a:ext cx="8600" cy="4725"/>
            </a:xfrm>
            <a:custGeom>
              <a:avLst/>
              <a:gdLst/>
              <a:ahLst/>
              <a:cxnLst/>
              <a:rect l="l" t="t" r="r" b="b"/>
              <a:pathLst>
                <a:path w="344" h="189" extrusionOk="0">
                  <a:moveTo>
                    <a:pt x="160" y="0"/>
                  </a:moveTo>
                  <a:cubicBezTo>
                    <a:pt x="86" y="0"/>
                    <a:pt x="20" y="45"/>
                    <a:pt x="1" y="120"/>
                  </a:cubicBezTo>
                  <a:lnTo>
                    <a:pt x="321" y="189"/>
                  </a:lnTo>
                  <a:cubicBezTo>
                    <a:pt x="343" y="120"/>
                    <a:pt x="275" y="29"/>
                    <a:pt x="206" y="6"/>
                  </a:cubicBezTo>
                  <a:cubicBezTo>
                    <a:pt x="191" y="2"/>
                    <a:pt x="175" y="0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5751575" y="1442450"/>
              <a:ext cx="6850" cy="5900"/>
            </a:xfrm>
            <a:custGeom>
              <a:avLst/>
              <a:gdLst/>
              <a:ahLst/>
              <a:cxnLst/>
              <a:rect l="l" t="t" r="r" b="b"/>
              <a:pathLst>
                <a:path w="274" h="236" extrusionOk="0">
                  <a:moveTo>
                    <a:pt x="134" y="1"/>
                  </a:moveTo>
                  <a:cubicBezTo>
                    <a:pt x="91" y="1"/>
                    <a:pt x="42" y="42"/>
                    <a:pt x="23" y="98"/>
                  </a:cubicBezTo>
                  <a:cubicBezTo>
                    <a:pt x="0" y="144"/>
                    <a:pt x="46" y="212"/>
                    <a:pt x="114" y="235"/>
                  </a:cubicBezTo>
                  <a:cubicBezTo>
                    <a:pt x="183" y="235"/>
                    <a:pt x="228" y="212"/>
                    <a:pt x="251" y="144"/>
                  </a:cubicBezTo>
                  <a:cubicBezTo>
                    <a:pt x="274" y="75"/>
                    <a:pt x="228" y="30"/>
                    <a:pt x="160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511900" y="13951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1" y="0"/>
                  </a:moveTo>
                  <a:cubicBezTo>
                    <a:pt x="92" y="0"/>
                    <a:pt x="42" y="45"/>
                    <a:pt x="23" y="120"/>
                  </a:cubicBezTo>
                  <a:cubicBezTo>
                    <a:pt x="0" y="189"/>
                    <a:pt x="46" y="280"/>
                    <a:pt x="115" y="280"/>
                  </a:cubicBezTo>
                  <a:cubicBezTo>
                    <a:pt x="131" y="284"/>
                    <a:pt x="146" y="286"/>
                    <a:pt x="161" y="286"/>
                  </a:cubicBezTo>
                  <a:cubicBezTo>
                    <a:pt x="229" y="286"/>
                    <a:pt x="278" y="245"/>
                    <a:pt x="297" y="189"/>
                  </a:cubicBezTo>
                  <a:cubicBezTo>
                    <a:pt x="320" y="98"/>
                    <a:pt x="274" y="29"/>
                    <a:pt x="206" y="6"/>
                  </a:cubicBezTo>
                  <a:cubicBezTo>
                    <a:pt x="190" y="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617475" y="14471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0"/>
                  </a:moveTo>
                  <a:cubicBezTo>
                    <a:pt x="91" y="0"/>
                    <a:pt x="23" y="23"/>
                    <a:pt x="23" y="92"/>
                  </a:cubicBezTo>
                  <a:cubicBezTo>
                    <a:pt x="0" y="160"/>
                    <a:pt x="46" y="229"/>
                    <a:pt x="91" y="251"/>
                  </a:cubicBezTo>
                  <a:cubicBezTo>
                    <a:pt x="104" y="255"/>
                    <a:pt x="116" y="257"/>
                    <a:pt x="128" y="257"/>
                  </a:cubicBezTo>
                  <a:cubicBezTo>
                    <a:pt x="183" y="257"/>
                    <a:pt x="232" y="216"/>
                    <a:pt x="251" y="160"/>
                  </a:cubicBezTo>
                  <a:cubicBezTo>
                    <a:pt x="274" y="92"/>
                    <a:pt x="228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5462825" y="13918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0"/>
                  </a:moveTo>
                  <a:cubicBezTo>
                    <a:pt x="115" y="0"/>
                    <a:pt x="46" y="46"/>
                    <a:pt x="23" y="114"/>
                  </a:cubicBezTo>
                  <a:cubicBezTo>
                    <a:pt x="1" y="183"/>
                    <a:pt x="46" y="251"/>
                    <a:pt x="115" y="274"/>
                  </a:cubicBezTo>
                  <a:cubicBezTo>
                    <a:pt x="131" y="278"/>
                    <a:pt x="146" y="280"/>
                    <a:pt x="161" y="280"/>
                  </a:cubicBezTo>
                  <a:cubicBezTo>
                    <a:pt x="229" y="280"/>
                    <a:pt x="278" y="239"/>
                    <a:pt x="297" y="183"/>
                  </a:cubicBezTo>
                  <a:cubicBezTo>
                    <a:pt x="297" y="92"/>
                    <a:pt x="252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588125" y="1407075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0" y="189"/>
                    <a:pt x="46" y="281"/>
                    <a:pt x="137" y="303"/>
                  </a:cubicBezTo>
                  <a:cubicBezTo>
                    <a:pt x="149" y="307"/>
                    <a:pt x="161" y="309"/>
                    <a:pt x="174" y="309"/>
                  </a:cubicBezTo>
                  <a:cubicBezTo>
                    <a:pt x="235" y="309"/>
                    <a:pt x="301" y="265"/>
                    <a:pt x="320" y="189"/>
                  </a:cubicBezTo>
                  <a:cubicBezTo>
                    <a:pt x="342" y="121"/>
                    <a:pt x="297" y="29"/>
                    <a:pt x="205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284525" y="990675"/>
              <a:ext cx="6325" cy="5875"/>
            </a:xfrm>
            <a:custGeom>
              <a:avLst/>
              <a:gdLst/>
              <a:ahLst/>
              <a:cxnLst/>
              <a:rect l="l" t="t" r="r" b="b"/>
              <a:pathLst>
                <a:path w="253" h="235" extrusionOk="0">
                  <a:moveTo>
                    <a:pt x="161" y="0"/>
                  </a:moveTo>
                  <a:cubicBezTo>
                    <a:pt x="92" y="0"/>
                    <a:pt x="24" y="23"/>
                    <a:pt x="24" y="91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05" y="233"/>
                    <a:pt x="117" y="234"/>
                    <a:pt x="130" y="234"/>
                  </a:cubicBezTo>
                  <a:cubicBezTo>
                    <a:pt x="184" y="234"/>
                    <a:pt x="233" y="197"/>
                    <a:pt x="252" y="160"/>
                  </a:cubicBezTo>
                  <a:cubicBezTo>
                    <a:pt x="252" y="91"/>
                    <a:pt x="229" y="23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5481650" y="1536750"/>
              <a:ext cx="7450" cy="6450"/>
            </a:xfrm>
            <a:custGeom>
              <a:avLst/>
              <a:gdLst/>
              <a:ahLst/>
              <a:cxnLst/>
              <a:rect l="l" t="t" r="r" b="b"/>
              <a:pathLst>
                <a:path w="298" h="258" extrusionOk="0">
                  <a:moveTo>
                    <a:pt x="183" y="1"/>
                  </a:moveTo>
                  <a:cubicBezTo>
                    <a:pt x="115" y="1"/>
                    <a:pt x="46" y="24"/>
                    <a:pt x="24" y="92"/>
                  </a:cubicBezTo>
                  <a:cubicBezTo>
                    <a:pt x="1" y="161"/>
                    <a:pt x="46" y="229"/>
                    <a:pt x="115" y="252"/>
                  </a:cubicBezTo>
                  <a:cubicBezTo>
                    <a:pt x="127" y="256"/>
                    <a:pt x="139" y="258"/>
                    <a:pt x="151" y="258"/>
                  </a:cubicBezTo>
                  <a:cubicBezTo>
                    <a:pt x="206" y="258"/>
                    <a:pt x="256" y="217"/>
                    <a:pt x="275" y="161"/>
                  </a:cubicBezTo>
                  <a:cubicBezTo>
                    <a:pt x="297" y="92"/>
                    <a:pt x="252" y="24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421500" y="11759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6" y="0"/>
                  </a:moveTo>
                  <a:cubicBezTo>
                    <a:pt x="91" y="0"/>
                    <a:pt x="42" y="41"/>
                    <a:pt x="23" y="98"/>
                  </a:cubicBezTo>
                  <a:cubicBezTo>
                    <a:pt x="0" y="166"/>
                    <a:pt x="46" y="235"/>
                    <a:pt x="114" y="257"/>
                  </a:cubicBezTo>
                  <a:cubicBezTo>
                    <a:pt x="126" y="261"/>
                    <a:pt x="139" y="263"/>
                    <a:pt x="152" y="263"/>
                  </a:cubicBezTo>
                  <a:cubicBezTo>
                    <a:pt x="212" y="263"/>
                    <a:pt x="274" y="222"/>
                    <a:pt x="274" y="166"/>
                  </a:cubicBezTo>
                  <a:cubicBezTo>
                    <a:pt x="297" y="75"/>
                    <a:pt x="251" y="6"/>
                    <a:pt x="183" y="6"/>
                  </a:cubicBezTo>
                  <a:cubicBezTo>
                    <a:pt x="170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331325" y="1109825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31" y="0"/>
                  </a:moveTo>
                  <a:cubicBezTo>
                    <a:pt x="138" y="0"/>
                    <a:pt x="66" y="62"/>
                    <a:pt x="46" y="142"/>
                  </a:cubicBezTo>
                  <a:cubicBezTo>
                    <a:pt x="1" y="256"/>
                    <a:pt x="69" y="347"/>
                    <a:pt x="183" y="393"/>
                  </a:cubicBezTo>
                  <a:cubicBezTo>
                    <a:pt x="195" y="396"/>
                    <a:pt x="207" y="397"/>
                    <a:pt x="219" y="397"/>
                  </a:cubicBezTo>
                  <a:cubicBezTo>
                    <a:pt x="302" y="397"/>
                    <a:pt x="392" y="332"/>
                    <a:pt x="411" y="233"/>
                  </a:cubicBezTo>
                  <a:cubicBezTo>
                    <a:pt x="434" y="142"/>
                    <a:pt x="366" y="27"/>
                    <a:pt x="275" y="5"/>
                  </a:cubicBezTo>
                  <a:cubicBezTo>
                    <a:pt x="260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348450" y="1087450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10" y="1"/>
                  </a:moveTo>
                  <a:cubicBezTo>
                    <a:pt x="62" y="1"/>
                    <a:pt x="23" y="27"/>
                    <a:pt x="23" y="78"/>
                  </a:cubicBezTo>
                  <a:cubicBezTo>
                    <a:pt x="0" y="146"/>
                    <a:pt x="46" y="215"/>
                    <a:pt x="92" y="215"/>
                  </a:cubicBezTo>
                  <a:cubicBezTo>
                    <a:pt x="104" y="219"/>
                    <a:pt x="117" y="221"/>
                    <a:pt x="129" y="221"/>
                  </a:cubicBezTo>
                  <a:cubicBezTo>
                    <a:pt x="183" y="221"/>
                    <a:pt x="229" y="184"/>
                    <a:pt x="229" y="146"/>
                  </a:cubicBezTo>
                  <a:cubicBezTo>
                    <a:pt x="251" y="78"/>
                    <a:pt x="206" y="9"/>
                    <a:pt x="160" y="9"/>
                  </a:cubicBezTo>
                  <a:cubicBezTo>
                    <a:pt x="143" y="4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868875" y="1463050"/>
              <a:ext cx="11425" cy="9975"/>
            </a:xfrm>
            <a:custGeom>
              <a:avLst/>
              <a:gdLst/>
              <a:ahLst/>
              <a:cxnLst/>
              <a:rect l="l" t="t" r="r" b="b"/>
              <a:pathLst>
                <a:path w="457" h="399" extrusionOk="0">
                  <a:moveTo>
                    <a:pt x="231" y="0"/>
                  </a:moveTo>
                  <a:cubicBezTo>
                    <a:pt x="137" y="0"/>
                    <a:pt x="66" y="65"/>
                    <a:pt x="46" y="164"/>
                  </a:cubicBezTo>
                  <a:cubicBezTo>
                    <a:pt x="0" y="256"/>
                    <a:pt x="69" y="370"/>
                    <a:pt x="183" y="393"/>
                  </a:cubicBezTo>
                  <a:cubicBezTo>
                    <a:pt x="198" y="396"/>
                    <a:pt x="214" y="398"/>
                    <a:pt x="230" y="398"/>
                  </a:cubicBezTo>
                  <a:cubicBezTo>
                    <a:pt x="309" y="398"/>
                    <a:pt x="392" y="351"/>
                    <a:pt x="411" y="256"/>
                  </a:cubicBezTo>
                  <a:cubicBezTo>
                    <a:pt x="457" y="141"/>
                    <a:pt x="388" y="50"/>
                    <a:pt x="274" y="4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204650" y="1726675"/>
              <a:ext cx="10875" cy="9375"/>
            </a:xfrm>
            <a:custGeom>
              <a:avLst/>
              <a:gdLst/>
              <a:ahLst/>
              <a:cxnLst/>
              <a:rect l="l" t="t" r="r" b="b"/>
              <a:pathLst>
                <a:path w="435" h="375" extrusionOk="0">
                  <a:moveTo>
                    <a:pt x="231" y="0"/>
                  </a:moveTo>
                  <a:cubicBezTo>
                    <a:pt x="137" y="0"/>
                    <a:pt x="66" y="62"/>
                    <a:pt x="46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5" y="373"/>
                    <a:pt x="190" y="374"/>
                    <a:pt x="204" y="374"/>
                  </a:cubicBezTo>
                  <a:cubicBezTo>
                    <a:pt x="297" y="374"/>
                    <a:pt x="369" y="312"/>
                    <a:pt x="388" y="233"/>
                  </a:cubicBezTo>
                  <a:cubicBezTo>
                    <a:pt x="434" y="142"/>
                    <a:pt x="366" y="28"/>
                    <a:pt x="274" y="5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218350" y="1478975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212"/>
                    <a:pt x="92" y="212"/>
                  </a:cubicBezTo>
                  <a:cubicBezTo>
                    <a:pt x="104" y="216"/>
                    <a:pt x="117" y="218"/>
                    <a:pt x="129" y="218"/>
                  </a:cubicBezTo>
                  <a:cubicBezTo>
                    <a:pt x="183" y="218"/>
                    <a:pt x="228" y="181"/>
                    <a:pt x="228" y="144"/>
                  </a:cubicBezTo>
                  <a:cubicBezTo>
                    <a:pt x="251" y="75"/>
                    <a:pt x="228" y="7"/>
                    <a:pt x="160" y="7"/>
                  </a:cubicBezTo>
                  <a:cubicBezTo>
                    <a:pt x="147" y="2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5850850" y="1546925"/>
              <a:ext cx="9725" cy="8825"/>
            </a:xfrm>
            <a:custGeom>
              <a:avLst/>
              <a:gdLst/>
              <a:ahLst/>
              <a:cxnLst/>
              <a:rect l="l" t="t" r="r" b="b"/>
              <a:pathLst>
                <a:path w="389" h="353" extrusionOk="0">
                  <a:moveTo>
                    <a:pt x="193" y="0"/>
                  </a:moveTo>
                  <a:cubicBezTo>
                    <a:pt x="115" y="0"/>
                    <a:pt x="43" y="62"/>
                    <a:pt x="24" y="142"/>
                  </a:cubicBezTo>
                  <a:cubicBezTo>
                    <a:pt x="1" y="233"/>
                    <a:pt x="69" y="324"/>
                    <a:pt x="160" y="347"/>
                  </a:cubicBezTo>
                  <a:cubicBezTo>
                    <a:pt x="176" y="351"/>
                    <a:pt x="191" y="353"/>
                    <a:pt x="206" y="353"/>
                  </a:cubicBezTo>
                  <a:cubicBezTo>
                    <a:pt x="280" y="353"/>
                    <a:pt x="347" y="305"/>
                    <a:pt x="366" y="210"/>
                  </a:cubicBezTo>
                  <a:cubicBezTo>
                    <a:pt x="389" y="119"/>
                    <a:pt x="343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5838300" y="1502375"/>
              <a:ext cx="6300" cy="5300"/>
            </a:xfrm>
            <a:custGeom>
              <a:avLst/>
              <a:gdLst/>
              <a:ahLst/>
              <a:cxnLst/>
              <a:rect l="l" t="t" r="r" b="b"/>
              <a:pathLst>
                <a:path w="252" h="212" extrusionOk="0">
                  <a:moveTo>
                    <a:pt x="125" y="0"/>
                  </a:moveTo>
                  <a:cubicBezTo>
                    <a:pt x="76" y="0"/>
                    <a:pt x="42" y="38"/>
                    <a:pt x="23" y="75"/>
                  </a:cubicBezTo>
                  <a:cubicBezTo>
                    <a:pt x="1" y="143"/>
                    <a:pt x="46" y="189"/>
                    <a:pt x="92" y="212"/>
                  </a:cubicBezTo>
                  <a:cubicBezTo>
                    <a:pt x="160" y="212"/>
                    <a:pt x="206" y="189"/>
                    <a:pt x="229" y="121"/>
                  </a:cubicBezTo>
                  <a:cubicBezTo>
                    <a:pt x="252" y="75"/>
                    <a:pt x="206" y="6"/>
                    <a:pt x="160" y="6"/>
                  </a:cubicBezTo>
                  <a:cubicBezTo>
                    <a:pt x="148" y="2"/>
                    <a:pt x="136" y="0"/>
                    <a:pt x="12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180675" y="744000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1"/>
                  </a:moveTo>
                  <a:cubicBezTo>
                    <a:pt x="92" y="1"/>
                    <a:pt x="42" y="42"/>
                    <a:pt x="24" y="98"/>
                  </a:cubicBezTo>
                  <a:cubicBezTo>
                    <a:pt x="1" y="166"/>
                    <a:pt x="46" y="258"/>
                    <a:pt x="115" y="281"/>
                  </a:cubicBezTo>
                  <a:cubicBezTo>
                    <a:pt x="183" y="281"/>
                    <a:pt x="275" y="235"/>
                    <a:pt x="297" y="166"/>
                  </a:cubicBezTo>
                  <a:cubicBezTo>
                    <a:pt x="297" y="98"/>
                    <a:pt x="275" y="29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165275" y="635000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23" y="1"/>
                  </a:moveTo>
                  <a:cubicBezTo>
                    <a:pt x="69" y="1"/>
                    <a:pt x="23" y="38"/>
                    <a:pt x="23" y="76"/>
                  </a:cubicBezTo>
                  <a:cubicBezTo>
                    <a:pt x="0" y="144"/>
                    <a:pt x="46" y="212"/>
                    <a:pt x="92" y="235"/>
                  </a:cubicBezTo>
                  <a:cubicBezTo>
                    <a:pt x="160" y="235"/>
                    <a:pt x="229" y="212"/>
                    <a:pt x="252" y="144"/>
                  </a:cubicBezTo>
                  <a:cubicBezTo>
                    <a:pt x="252" y="76"/>
                    <a:pt x="229" y="30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252575" y="1253050"/>
              <a:ext cx="9725" cy="8800"/>
            </a:xfrm>
            <a:custGeom>
              <a:avLst/>
              <a:gdLst/>
              <a:ahLst/>
              <a:cxnLst/>
              <a:rect l="l" t="t" r="r" b="b"/>
              <a:pathLst>
                <a:path w="389" h="352" extrusionOk="0">
                  <a:moveTo>
                    <a:pt x="193" y="0"/>
                  </a:moveTo>
                  <a:cubicBezTo>
                    <a:pt x="115" y="0"/>
                    <a:pt x="43" y="62"/>
                    <a:pt x="24" y="142"/>
                  </a:cubicBezTo>
                  <a:cubicBezTo>
                    <a:pt x="1" y="233"/>
                    <a:pt x="69" y="324"/>
                    <a:pt x="161" y="347"/>
                  </a:cubicBezTo>
                  <a:cubicBezTo>
                    <a:pt x="170" y="350"/>
                    <a:pt x="179" y="352"/>
                    <a:pt x="190" y="352"/>
                  </a:cubicBezTo>
                  <a:cubicBezTo>
                    <a:pt x="257" y="352"/>
                    <a:pt x="346" y="290"/>
                    <a:pt x="366" y="210"/>
                  </a:cubicBezTo>
                  <a:cubicBezTo>
                    <a:pt x="389" y="119"/>
                    <a:pt x="320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334750" y="137682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67"/>
                    <a:pt x="46" y="235"/>
                    <a:pt x="115" y="258"/>
                  </a:cubicBezTo>
                  <a:cubicBezTo>
                    <a:pt x="183" y="258"/>
                    <a:pt x="252" y="235"/>
                    <a:pt x="252" y="167"/>
                  </a:cubicBezTo>
                  <a:cubicBezTo>
                    <a:pt x="274" y="98"/>
                    <a:pt x="229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214925" y="11970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67"/>
                    <a:pt x="46" y="235"/>
                    <a:pt x="114" y="258"/>
                  </a:cubicBezTo>
                  <a:cubicBezTo>
                    <a:pt x="127" y="262"/>
                    <a:pt x="139" y="264"/>
                    <a:pt x="151" y="264"/>
                  </a:cubicBezTo>
                  <a:cubicBezTo>
                    <a:pt x="206" y="264"/>
                    <a:pt x="255" y="223"/>
                    <a:pt x="274" y="167"/>
                  </a:cubicBezTo>
                  <a:cubicBezTo>
                    <a:pt x="297" y="98"/>
                    <a:pt x="251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338175" y="1347200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15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1" y="256"/>
                    <a:pt x="69" y="370"/>
                    <a:pt x="160" y="393"/>
                  </a:cubicBezTo>
                  <a:cubicBezTo>
                    <a:pt x="175" y="396"/>
                    <a:pt x="190" y="397"/>
                    <a:pt x="204" y="397"/>
                  </a:cubicBezTo>
                  <a:cubicBezTo>
                    <a:pt x="298" y="397"/>
                    <a:pt x="372" y="335"/>
                    <a:pt x="411" y="256"/>
                  </a:cubicBezTo>
                  <a:cubicBezTo>
                    <a:pt x="434" y="142"/>
                    <a:pt x="366" y="51"/>
                    <a:pt x="252" y="5"/>
                  </a:cubicBezTo>
                  <a:cubicBezTo>
                    <a:pt x="240" y="2"/>
                    <a:pt x="228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325050" y="13169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0"/>
                  </a:moveTo>
                  <a:cubicBezTo>
                    <a:pt x="92" y="0"/>
                    <a:pt x="42" y="41"/>
                    <a:pt x="23" y="98"/>
                  </a:cubicBezTo>
                  <a:cubicBezTo>
                    <a:pt x="1" y="189"/>
                    <a:pt x="46" y="257"/>
                    <a:pt x="115" y="280"/>
                  </a:cubicBezTo>
                  <a:cubicBezTo>
                    <a:pt x="206" y="280"/>
                    <a:pt x="274" y="234"/>
                    <a:pt x="297" y="166"/>
                  </a:cubicBezTo>
                  <a:cubicBezTo>
                    <a:pt x="297" y="98"/>
                    <a:pt x="252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260575" y="1249625"/>
              <a:ext cx="8575" cy="7700"/>
            </a:xfrm>
            <a:custGeom>
              <a:avLst/>
              <a:gdLst/>
              <a:ahLst/>
              <a:cxnLst/>
              <a:rect l="l" t="t" r="r" b="b"/>
              <a:pathLst>
                <a:path w="343" h="308" extrusionOk="0">
                  <a:moveTo>
                    <a:pt x="177" y="0"/>
                  </a:moveTo>
                  <a:cubicBezTo>
                    <a:pt x="114" y="0"/>
                    <a:pt x="43" y="60"/>
                    <a:pt x="23" y="119"/>
                  </a:cubicBezTo>
                  <a:cubicBezTo>
                    <a:pt x="0" y="210"/>
                    <a:pt x="46" y="302"/>
                    <a:pt x="137" y="302"/>
                  </a:cubicBezTo>
                  <a:cubicBezTo>
                    <a:pt x="153" y="306"/>
                    <a:pt x="169" y="307"/>
                    <a:pt x="183" y="307"/>
                  </a:cubicBezTo>
                  <a:cubicBezTo>
                    <a:pt x="251" y="307"/>
                    <a:pt x="301" y="267"/>
                    <a:pt x="320" y="210"/>
                  </a:cubicBezTo>
                  <a:cubicBezTo>
                    <a:pt x="343" y="119"/>
                    <a:pt x="297" y="28"/>
                    <a:pt x="206" y="5"/>
                  </a:cubicBezTo>
                  <a:cubicBezTo>
                    <a:pt x="197" y="2"/>
                    <a:pt x="187" y="0"/>
                    <a:pt x="17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614625" y="837725"/>
              <a:ext cx="8000" cy="7575"/>
            </a:xfrm>
            <a:custGeom>
              <a:avLst/>
              <a:gdLst/>
              <a:ahLst/>
              <a:cxnLst/>
              <a:rect l="l" t="t" r="r" b="b"/>
              <a:pathLst>
                <a:path w="320" h="303" extrusionOk="0">
                  <a:moveTo>
                    <a:pt x="183" y="1"/>
                  </a:moveTo>
                  <a:cubicBezTo>
                    <a:pt x="114" y="1"/>
                    <a:pt x="46" y="47"/>
                    <a:pt x="23" y="115"/>
                  </a:cubicBezTo>
                  <a:cubicBezTo>
                    <a:pt x="0" y="184"/>
                    <a:pt x="46" y="275"/>
                    <a:pt x="114" y="298"/>
                  </a:cubicBezTo>
                  <a:cubicBezTo>
                    <a:pt x="126" y="301"/>
                    <a:pt x="138" y="302"/>
                    <a:pt x="150" y="302"/>
                  </a:cubicBezTo>
                  <a:cubicBezTo>
                    <a:pt x="223" y="302"/>
                    <a:pt x="277" y="243"/>
                    <a:pt x="297" y="184"/>
                  </a:cubicBezTo>
                  <a:cubicBezTo>
                    <a:pt x="320" y="115"/>
                    <a:pt x="274" y="24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655700" y="1408000"/>
              <a:ext cx="11425" cy="10200"/>
            </a:xfrm>
            <a:custGeom>
              <a:avLst/>
              <a:gdLst/>
              <a:ahLst/>
              <a:cxnLst/>
              <a:rect l="l" t="t" r="r" b="b"/>
              <a:pathLst>
                <a:path w="457" h="408" extrusionOk="0">
                  <a:moveTo>
                    <a:pt x="202" y="1"/>
                  </a:moveTo>
                  <a:cubicBezTo>
                    <a:pt x="116" y="1"/>
                    <a:pt x="41" y="62"/>
                    <a:pt x="23" y="152"/>
                  </a:cubicBezTo>
                  <a:cubicBezTo>
                    <a:pt x="0" y="266"/>
                    <a:pt x="69" y="380"/>
                    <a:pt x="183" y="403"/>
                  </a:cubicBezTo>
                  <a:cubicBezTo>
                    <a:pt x="195" y="406"/>
                    <a:pt x="207" y="408"/>
                    <a:pt x="220" y="408"/>
                  </a:cubicBezTo>
                  <a:cubicBezTo>
                    <a:pt x="303" y="408"/>
                    <a:pt x="391" y="346"/>
                    <a:pt x="411" y="266"/>
                  </a:cubicBezTo>
                  <a:cubicBezTo>
                    <a:pt x="457" y="152"/>
                    <a:pt x="388" y="38"/>
                    <a:pt x="274" y="15"/>
                  </a:cubicBezTo>
                  <a:cubicBezTo>
                    <a:pt x="250" y="5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660825" y="1394525"/>
              <a:ext cx="9175" cy="8300"/>
            </a:xfrm>
            <a:custGeom>
              <a:avLst/>
              <a:gdLst/>
              <a:ahLst/>
              <a:cxnLst/>
              <a:rect l="l" t="t" r="r" b="b"/>
              <a:pathLst>
                <a:path w="367" h="332" extrusionOk="0">
                  <a:moveTo>
                    <a:pt x="182" y="1"/>
                  </a:moveTo>
                  <a:cubicBezTo>
                    <a:pt x="109" y="1"/>
                    <a:pt x="43" y="45"/>
                    <a:pt x="24" y="121"/>
                  </a:cubicBezTo>
                  <a:cubicBezTo>
                    <a:pt x="1" y="212"/>
                    <a:pt x="47" y="303"/>
                    <a:pt x="138" y="326"/>
                  </a:cubicBezTo>
                  <a:cubicBezTo>
                    <a:pt x="154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29"/>
                    <a:pt x="229" y="6"/>
                  </a:cubicBezTo>
                  <a:cubicBezTo>
                    <a:pt x="213" y="3"/>
                    <a:pt x="198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673950" y="13878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1"/>
                  </a:moveTo>
                  <a:cubicBezTo>
                    <a:pt x="115" y="1"/>
                    <a:pt x="24" y="46"/>
                    <a:pt x="1" y="115"/>
                  </a:cubicBezTo>
                  <a:cubicBezTo>
                    <a:pt x="1" y="183"/>
                    <a:pt x="47" y="274"/>
                    <a:pt x="115" y="274"/>
                  </a:cubicBezTo>
                  <a:cubicBezTo>
                    <a:pt x="127" y="278"/>
                    <a:pt x="140" y="280"/>
                    <a:pt x="153" y="280"/>
                  </a:cubicBezTo>
                  <a:cubicBezTo>
                    <a:pt x="213" y="280"/>
                    <a:pt x="275" y="239"/>
                    <a:pt x="275" y="183"/>
                  </a:cubicBezTo>
                  <a:cubicBezTo>
                    <a:pt x="298" y="115"/>
                    <a:pt x="252" y="23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683650" y="1376425"/>
              <a:ext cx="8025" cy="7425"/>
            </a:xfrm>
            <a:custGeom>
              <a:avLst/>
              <a:gdLst/>
              <a:ahLst/>
              <a:cxnLst/>
              <a:rect l="l" t="t" r="r" b="b"/>
              <a:pathLst>
                <a:path w="321" h="297" extrusionOk="0">
                  <a:moveTo>
                    <a:pt x="184" y="0"/>
                  </a:moveTo>
                  <a:cubicBezTo>
                    <a:pt x="115" y="0"/>
                    <a:pt x="24" y="46"/>
                    <a:pt x="24" y="114"/>
                  </a:cubicBezTo>
                  <a:cubicBezTo>
                    <a:pt x="1" y="183"/>
                    <a:pt x="47" y="274"/>
                    <a:pt x="115" y="297"/>
                  </a:cubicBezTo>
                  <a:cubicBezTo>
                    <a:pt x="184" y="297"/>
                    <a:pt x="275" y="251"/>
                    <a:pt x="298" y="183"/>
                  </a:cubicBezTo>
                  <a:cubicBezTo>
                    <a:pt x="320" y="114"/>
                    <a:pt x="275" y="23"/>
                    <a:pt x="18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882250" y="1540025"/>
              <a:ext cx="5725" cy="5475"/>
            </a:xfrm>
            <a:custGeom>
              <a:avLst/>
              <a:gdLst/>
              <a:ahLst/>
              <a:cxnLst/>
              <a:rect l="l" t="t" r="r" b="b"/>
              <a:pathLst>
                <a:path w="229" h="219" extrusionOk="0">
                  <a:moveTo>
                    <a:pt x="110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189"/>
                    <a:pt x="91" y="212"/>
                  </a:cubicBezTo>
                  <a:cubicBezTo>
                    <a:pt x="100" y="217"/>
                    <a:pt x="109" y="218"/>
                    <a:pt x="118" y="218"/>
                  </a:cubicBezTo>
                  <a:cubicBezTo>
                    <a:pt x="160" y="218"/>
                    <a:pt x="206" y="181"/>
                    <a:pt x="206" y="144"/>
                  </a:cubicBezTo>
                  <a:cubicBezTo>
                    <a:pt x="228" y="75"/>
                    <a:pt x="206" y="30"/>
                    <a:pt x="137" y="7"/>
                  </a:cubicBezTo>
                  <a:cubicBezTo>
                    <a:pt x="129" y="3"/>
                    <a:pt x="120" y="1"/>
                    <a:pt x="1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095650" y="988850"/>
              <a:ext cx="8600" cy="7700"/>
            </a:xfrm>
            <a:custGeom>
              <a:avLst/>
              <a:gdLst/>
              <a:ahLst/>
              <a:cxnLst/>
              <a:rect l="l" t="t" r="r" b="b"/>
              <a:pathLst>
                <a:path w="344" h="308" extrusionOk="0">
                  <a:moveTo>
                    <a:pt x="178" y="0"/>
                  </a:moveTo>
                  <a:cubicBezTo>
                    <a:pt x="114" y="0"/>
                    <a:pt x="43" y="60"/>
                    <a:pt x="24" y="119"/>
                  </a:cubicBezTo>
                  <a:cubicBezTo>
                    <a:pt x="1" y="210"/>
                    <a:pt x="46" y="301"/>
                    <a:pt x="138" y="301"/>
                  </a:cubicBezTo>
                  <a:cubicBezTo>
                    <a:pt x="154" y="305"/>
                    <a:pt x="169" y="307"/>
                    <a:pt x="184" y="307"/>
                  </a:cubicBezTo>
                  <a:cubicBezTo>
                    <a:pt x="252" y="307"/>
                    <a:pt x="302" y="266"/>
                    <a:pt x="320" y="210"/>
                  </a:cubicBezTo>
                  <a:cubicBezTo>
                    <a:pt x="343" y="119"/>
                    <a:pt x="297" y="28"/>
                    <a:pt x="206" y="5"/>
                  </a:cubicBezTo>
                  <a:cubicBezTo>
                    <a:pt x="197" y="2"/>
                    <a:pt x="187" y="0"/>
                    <a:pt x="17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099075" y="1000800"/>
              <a:ext cx="6875" cy="6025"/>
            </a:xfrm>
            <a:custGeom>
              <a:avLst/>
              <a:gdLst/>
              <a:ahLst/>
              <a:cxnLst/>
              <a:rect l="l" t="t" r="r" b="b"/>
              <a:pathLst>
                <a:path w="275" h="241" extrusionOk="0">
                  <a:moveTo>
                    <a:pt x="147" y="0"/>
                  </a:moveTo>
                  <a:cubicBezTo>
                    <a:pt x="92" y="0"/>
                    <a:pt x="42" y="41"/>
                    <a:pt x="24" y="97"/>
                  </a:cubicBezTo>
                  <a:cubicBezTo>
                    <a:pt x="1" y="166"/>
                    <a:pt x="46" y="234"/>
                    <a:pt x="115" y="234"/>
                  </a:cubicBezTo>
                  <a:cubicBezTo>
                    <a:pt x="127" y="238"/>
                    <a:pt x="139" y="240"/>
                    <a:pt x="151" y="240"/>
                  </a:cubicBezTo>
                  <a:cubicBezTo>
                    <a:pt x="205" y="240"/>
                    <a:pt x="252" y="199"/>
                    <a:pt x="252" y="143"/>
                  </a:cubicBezTo>
                  <a:cubicBezTo>
                    <a:pt x="275" y="97"/>
                    <a:pt x="229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043725" y="1023400"/>
              <a:ext cx="11450" cy="10200"/>
            </a:xfrm>
            <a:custGeom>
              <a:avLst/>
              <a:gdLst/>
              <a:ahLst/>
              <a:cxnLst/>
              <a:rect l="l" t="t" r="r" b="b"/>
              <a:pathLst>
                <a:path w="458" h="408" extrusionOk="0">
                  <a:moveTo>
                    <a:pt x="214" y="1"/>
                  </a:moveTo>
                  <a:cubicBezTo>
                    <a:pt x="138" y="1"/>
                    <a:pt x="59" y="62"/>
                    <a:pt x="23" y="152"/>
                  </a:cubicBezTo>
                  <a:cubicBezTo>
                    <a:pt x="1" y="266"/>
                    <a:pt x="69" y="380"/>
                    <a:pt x="183" y="403"/>
                  </a:cubicBezTo>
                  <a:cubicBezTo>
                    <a:pt x="198" y="406"/>
                    <a:pt x="213" y="407"/>
                    <a:pt x="228" y="407"/>
                  </a:cubicBezTo>
                  <a:cubicBezTo>
                    <a:pt x="326" y="407"/>
                    <a:pt x="415" y="345"/>
                    <a:pt x="434" y="266"/>
                  </a:cubicBezTo>
                  <a:cubicBezTo>
                    <a:pt x="457" y="152"/>
                    <a:pt x="389" y="38"/>
                    <a:pt x="275" y="15"/>
                  </a:cubicBezTo>
                  <a:cubicBezTo>
                    <a:pt x="255" y="5"/>
                    <a:pt x="235" y="1"/>
                    <a:pt x="21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072825" y="1003800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38" y="0"/>
                  </a:moveTo>
                  <a:cubicBezTo>
                    <a:pt x="69" y="0"/>
                    <a:pt x="24" y="23"/>
                    <a:pt x="1" y="91"/>
                  </a:cubicBezTo>
                  <a:cubicBezTo>
                    <a:pt x="1" y="137"/>
                    <a:pt x="24" y="206"/>
                    <a:pt x="92" y="228"/>
                  </a:cubicBezTo>
                  <a:cubicBezTo>
                    <a:pt x="138" y="228"/>
                    <a:pt x="206" y="206"/>
                    <a:pt x="206" y="137"/>
                  </a:cubicBezTo>
                  <a:cubicBezTo>
                    <a:pt x="229" y="91"/>
                    <a:pt x="206" y="23"/>
                    <a:pt x="13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6714225" y="1160000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5" y="0"/>
                  </a:moveTo>
                  <a:cubicBezTo>
                    <a:pt x="85" y="0"/>
                    <a:pt x="23" y="41"/>
                    <a:pt x="23" y="98"/>
                  </a:cubicBezTo>
                  <a:cubicBezTo>
                    <a:pt x="0" y="166"/>
                    <a:pt x="46" y="257"/>
                    <a:pt x="115" y="257"/>
                  </a:cubicBezTo>
                  <a:cubicBezTo>
                    <a:pt x="127" y="261"/>
                    <a:pt x="140" y="263"/>
                    <a:pt x="152" y="263"/>
                  </a:cubicBezTo>
                  <a:cubicBezTo>
                    <a:pt x="212" y="263"/>
                    <a:pt x="274" y="222"/>
                    <a:pt x="274" y="166"/>
                  </a:cubicBezTo>
                  <a:cubicBezTo>
                    <a:pt x="297" y="98"/>
                    <a:pt x="251" y="6"/>
                    <a:pt x="183" y="6"/>
                  </a:cubicBezTo>
                  <a:cubicBezTo>
                    <a:pt x="171" y="2"/>
                    <a:pt x="158" y="0"/>
                    <a:pt x="14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736475" y="1128025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23" y="1"/>
                  </a:moveTo>
                  <a:cubicBezTo>
                    <a:pt x="69" y="1"/>
                    <a:pt x="23" y="38"/>
                    <a:pt x="23" y="76"/>
                  </a:cubicBezTo>
                  <a:cubicBezTo>
                    <a:pt x="1" y="144"/>
                    <a:pt x="46" y="212"/>
                    <a:pt x="92" y="235"/>
                  </a:cubicBezTo>
                  <a:cubicBezTo>
                    <a:pt x="160" y="235"/>
                    <a:pt x="229" y="212"/>
                    <a:pt x="252" y="144"/>
                  </a:cubicBezTo>
                  <a:cubicBezTo>
                    <a:pt x="252" y="76"/>
                    <a:pt x="229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535875" y="1837025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149" y="0"/>
                  </a:moveTo>
                  <a:cubicBezTo>
                    <a:pt x="101" y="0"/>
                    <a:pt x="56" y="38"/>
                    <a:pt x="23" y="87"/>
                  </a:cubicBezTo>
                  <a:cubicBezTo>
                    <a:pt x="0" y="156"/>
                    <a:pt x="23" y="224"/>
                    <a:pt x="91" y="270"/>
                  </a:cubicBezTo>
                  <a:cubicBezTo>
                    <a:pt x="109" y="276"/>
                    <a:pt x="127" y="278"/>
                    <a:pt x="146" y="278"/>
                  </a:cubicBezTo>
                  <a:cubicBezTo>
                    <a:pt x="201" y="278"/>
                    <a:pt x="257" y="253"/>
                    <a:pt x="274" y="201"/>
                  </a:cubicBezTo>
                  <a:cubicBezTo>
                    <a:pt x="320" y="133"/>
                    <a:pt x="274" y="42"/>
                    <a:pt x="206" y="19"/>
                  </a:cubicBezTo>
                  <a:cubicBezTo>
                    <a:pt x="186" y="6"/>
                    <a:pt x="167" y="0"/>
                    <a:pt x="14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753275" y="1807575"/>
              <a:ext cx="12000" cy="10400"/>
            </a:xfrm>
            <a:custGeom>
              <a:avLst/>
              <a:gdLst/>
              <a:ahLst/>
              <a:cxnLst/>
              <a:rect l="l" t="t" r="r" b="b"/>
              <a:pathLst>
                <a:path w="480" h="416" extrusionOk="0">
                  <a:moveTo>
                    <a:pt x="228" y="1"/>
                  </a:moveTo>
                  <a:cubicBezTo>
                    <a:pt x="160" y="1"/>
                    <a:pt x="93" y="47"/>
                    <a:pt x="46" y="124"/>
                  </a:cubicBezTo>
                  <a:cubicBezTo>
                    <a:pt x="1" y="215"/>
                    <a:pt x="46" y="352"/>
                    <a:pt x="160" y="398"/>
                  </a:cubicBezTo>
                  <a:cubicBezTo>
                    <a:pt x="185" y="410"/>
                    <a:pt x="211" y="416"/>
                    <a:pt x="237" y="416"/>
                  </a:cubicBezTo>
                  <a:cubicBezTo>
                    <a:pt x="310" y="416"/>
                    <a:pt x="384" y="374"/>
                    <a:pt x="434" y="307"/>
                  </a:cubicBezTo>
                  <a:cubicBezTo>
                    <a:pt x="480" y="193"/>
                    <a:pt x="434" y="78"/>
                    <a:pt x="320" y="33"/>
                  </a:cubicBezTo>
                  <a:cubicBezTo>
                    <a:pt x="291" y="11"/>
                    <a:pt x="259" y="1"/>
                    <a:pt x="22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846850" y="19608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5" y="1"/>
                  </a:moveTo>
                  <a:cubicBezTo>
                    <a:pt x="125" y="1"/>
                    <a:pt x="57" y="38"/>
                    <a:pt x="24" y="87"/>
                  </a:cubicBezTo>
                  <a:cubicBezTo>
                    <a:pt x="1" y="179"/>
                    <a:pt x="24" y="293"/>
                    <a:pt x="115" y="338"/>
                  </a:cubicBezTo>
                  <a:cubicBezTo>
                    <a:pt x="137" y="344"/>
                    <a:pt x="158" y="347"/>
                    <a:pt x="179" y="347"/>
                  </a:cubicBezTo>
                  <a:cubicBezTo>
                    <a:pt x="247" y="347"/>
                    <a:pt x="308" y="317"/>
                    <a:pt x="343" y="247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6"/>
                    <a:pt x="222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53150" y="1946600"/>
              <a:ext cx="10850" cy="9475"/>
            </a:xfrm>
            <a:custGeom>
              <a:avLst/>
              <a:gdLst/>
              <a:ahLst/>
              <a:cxnLst/>
              <a:rect l="l" t="t" r="r" b="b"/>
              <a:pathLst>
                <a:path w="434" h="379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01"/>
                    <a:pt x="23" y="315"/>
                    <a:pt x="137" y="361"/>
                  </a:cubicBezTo>
                  <a:cubicBezTo>
                    <a:pt x="161" y="373"/>
                    <a:pt x="188" y="379"/>
                    <a:pt x="214" y="379"/>
                  </a:cubicBezTo>
                  <a:cubicBezTo>
                    <a:pt x="285" y="379"/>
                    <a:pt x="355" y="336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867400" y="195685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76" y="1"/>
                  </a:moveTo>
                  <a:cubicBezTo>
                    <a:pt x="113" y="1"/>
                    <a:pt x="56" y="38"/>
                    <a:pt x="23" y="88"/>
                  </a:cubicBezTo>
                  <a:cubicBezTo>
                    <a:pt x="1" y="179"/>
                    <a:pt x="23" y="270"/>
                    <a:pt x="115" y="293"/>
                  </a:cubicBezTo>
                  <a:cubicBezTo>
                    <a:pt x="138" y="308"/>
                    <a:pt x="163" y="316"/>
                    <a:pt x="188" y="316"/>
                  </a:cubicBezTo>
                  <a:cubicBezTo>
                    <a:pt x="239" y="316"/>
                    <a:pt x="290" y="285"/>
                    <a:pt x="320" y="225"/>
                  </a:cubicBezTo>
                  <a:cubicBezTo>
                    <a:pt x="366" y="156"/>
                    <a:pt x="320" y="65"/>
                    <a:pt x="252" y="19"/>
                  </a:cubicBezTo>
                  <a:cubicBezTo>
                    <a:pt x="226" y="6"/>
                    <a:pt x="201" y="1"/>
                    <a:pt x="17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6384975" y="1916925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9" y="0"/>
                  </a:moveTo>
                  <a:cubicBezTo>
                    <a:pt x="135" y="0"/>
                    <a:pt x="79" y="38"/>
                    <a:pt x="46" y="87"/>
                  </a:cubicBezTo>
                  <a:cubicBezTo>
                    <a:pt x="0" y="178"/>
                    <a:pt x="46" y="292"/>
                    <a:pt x="114" y="338"/>
                  </a:cubicBezTo>
                  <a:cubicBezTo>
                    <a:pt x="136" y="343"/>
                    <a:pt x="159" y="346"/>
                    <a:pt x="181" y="346"/>
                  </a:cubicBezTo>
                  <a:cubicBezTo>
                    <a:pt x="254" y="346"/>
                    <a:pt x="325" y="316"/>
                    <a:pt x="343" y="247"/>
                  </a:cubicBezTo>
                  <a:cubicBezTo>
                    <a:pt x="388" y="155"/>
                    <a:pt x="365" y="64"/>
                    <a:pt x="274" y="18"/>
                  </a:cubicBezTo>
                  <a:cubicBezTo>
                    <a:pt x="249" y="6"/>
                    <a:pt x="223" y="0"/>
                    <a:pt x="1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665975" y="1677500"/>
              <a:ext cx="7450" cy="6150"/>
            </a:xfrm>
            <a:custGeom>
              <a:avLst/>
              <a:gdLst/>
              <a:ahLst/>
              <a:cxnLst/>
              <a:rect l="l" t="t" r="r" b="b"/>
              <a:pathLst>
                <a:path w="298" h="246" extrusionOk="0">
                  <a:moveTo>
                    <a:pt x="155" y="0"/>
                  </a:moveTo>
                  <a:cubicBezTo>
                    <a:pt x="106" y="0"/>
                    <a:pt x="63" y="26"/>
                    <a:pt x="46" y="77"/>
                  </a:cubicBezTo>
                  <a:cubicBezTo>
                    <a:pt x="0" y="123"/>
                    <a:pt x="23" y="191"/>
                    <a:pt x="92" y="237"/>
                  </a:cubicBezTo>
                  <a:cubicBezTo>
                    <a:pt x="109" y="243"/>
                    <a:pt x="126" y="246"/>
                    <a:pt x="142" y="246"/>
                  </a:cubicBezTo>
                  <a:cubicBezTo>
                    <a:pt x="191" y="246"/>
                    <a:pt x="234" y="220"/>
                    <a:pt x="251" y="169"/>
                  </a:cubicBezTo>
                  <a:cubicBezTo>
                    <a:pt x="297" y="123"/>
                    <a:pt x="251" y="32"/>
                    <a:pt x="206" y="9"/>
                  </a:cubicBezTo>
                  <a:cubicBezTo>
                    <a:pt x="189" y="3"/>
                    <a:pt x="172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416600" y="1791950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68" y="0"/>
                  </a:moveTo>
                  <a:cubicBezTo>
                    <a:pt x="115" y="0"/>
                    <a:pt x="63" y="38"/>
                    <a:pt x="46" y="87"/>
                  </a:cubicBezTo>
                  <a:cubicBezTo>
                    <a:pt x="1" y="156"/>
                    <a:pt x="23" y="224"/>
                    <a:pt x="92" y="270"/>
                  </a:cubicBezTo>
                  <a:cubicBezTo>
                    <a:pt x="109" y="275"/>
                    <a:pt x="128" y="278"/>
                    <a:pt x="146" y="278"/>
                  </a:cubicBezTo>
                  <a:cubicBezTo>
                    <a:pt x="202" y="278"/>
                    <a:pt x="257" y="253"/>
                    <a:pt x="275" y="201"/>
                  </a:cubicBezTo>
                  <a:cubicBezTo>
                    <a:pt x="320" y="133"/>
                    <a:pt x="297" y="41"/>
                    <a:pt x="229" y="19"/>
                  </a:cubicBezTo>
                  <a:cubicBezTo>
                    <a:pt x="210" y="6"/>
                    <a:pt x="189" y="0"/>
                    <a:pt x="16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527300" y="1623050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40" y="0"/>
                  </a:moveTo>
                  <a:cubicBezTo>
                    <a:pt x="162" y="0"/>
                    <a:pt x="80" y="43"/>
                    <a:pt x="46" y="110"/>
                  </a:cubicBezTo>
                  <a:cubicBezTo>
                    <a:pt x="1" y="201"/>
                    <a:pt x="46" y="338"/>
                    <a:pt x="138" y="384"/>
                  </a:cubicBezTo>
                  <a:cubicBezTo>
                    <a:pt x="168" y="396"/>
                    <a:pt x="199" y="401"/>
                    <a:pt x="228" y="401"/>
                  </a:cubicBezTo>
                  <a:cubicBezTo>
                    <a:pt x="308" y="401"/>
                    <a:pt x="378" y="359"/>
                    <a:pt x="412" y="292"/>
                  </a:cubicBezTo>
                  <a:cubicBezTo>
                    <a:pt x="457" y="178"/>
                    <a:pt x="412" y="64"/>
                    <a:pt x="320" y="18"/>
                  </a:cubicBezTo>
                  <a:cubicBezTo>
                    <a:pt x="296" y="6"/>
                    <a:pt x="268" y="0"/>
                    <a:pt x="24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461675" y="1860425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21" y="1"/>
                  </a:moveTo>
                  <a:cubicBezTo>
                    <a:pt x="150" y="1"/>
                    <a:pt x="80" y="43"/>
                    <a:pt x="47" y="110"/>
                  </a:cubicBezTo>
                  <a:cubicBezTo>
                    <a:pt x="1" y="178"/>
                    <a:pt x="47" y="293"/>
                    <a:pt x="138" y="338"/>
                  </a:cubicBezTo>
                  <a:cubicBezTo>
                    <a:pt x="162" y="350"/>
                    <a:pt x="188" y="356"/>
                    <a:pt x="214" y="356"/>
                  </a:cubicBezTo>
                  <a:cubicBezTo>
                    <a:pt x="284" y="356"/>
                    <a:pt x="349" y="314"/>
                    <a:pt x="366" y="247"/>
                  </a:cubicBezTo>
                  <a:cubicBezTo>
                    <a:pt x="412" y="178"/>
                    <a:pt x="389" y="64"/>
                    <a:pt x="298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5465675" y="1813075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30" y="0"/>
                  </a:moveTo>
                  <a:cubicBezTo>
                    <a:pt x="150" y="0"/>
                    <a:pt x="80" y="43"/>
                    <a:pt x="46" y="109"/>
                  </a:cubicBezTo>
                  <a:cubicBezTo>
                    <a:pt x="1" y="201"/>
                    <a:pt x="46" y="338"/>
                    <a:pt x="138" y="383"/>
                  </a:cubicBezTo>
                  <a:cubicBezTo>
                    <a:pt x="162" y="396"/>
                    <a:pt x="190" y="401"/>
                    <a:pt x="218" y="401"/>
                  </a:cubicBezTo>
                  <a:cubicBezTo>
                    <a:pt x="296" y="401"/>
                    <a:pt x="378" y="359"/>
                    <a:pt x="411" y="292"/>
                  </a:cubicBezTo>
                  <a:cubicBezTo>
                    <a:pt x="457" y="178"/>
                    <a:pt x="411" y="64"/>
                    <a:pt x="320" y="18"/>
                  </a:cubicBezTo>
                  <a:cubicBezTo>
                    <a:pt x="290" y="6"/>
                    <a:pt x="259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555275" y="1755875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2" y="1"/>
                  </a:moveTo>
                  <a:cubicBezTo>
                    <a:pt x="114" y="1"/>
                    <a:pt x="53" y="31"/>
                    <a:pt x="23" y="92"/>
                  </a:cubicBezTo>
                  <a:cubicBezTo>
                    <a:pt x="0" y="183"/>
                    <a:pt x="23" y="298"/>
                    <a:pt x="114" y="320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1" y="343"/>
                    <a:pt x="312" y="313"/>
                    <a:pt x="343" y="252"/>
                  </a:cubicBezTo>
                  <a:cubicBezTo>
                    <a:pt x="388" y="161"/>
                    <a:pt x="343" y="69"/>
                    <a:pt x="251" y="24"/>
                  </a:cubicBezTo>
                  <a:cubicBezTo>
                    <a:pt x="228" y="8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503900" y="163957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86" y="1"/>
                  </a:moveTo>
                  <a:cubicBezTo>
                    <a:pt x="125" y="1"/>
                    <a:pt x="57" y="38"/>
                    <a:pt x="24" y="88"/>
                  </a:cubicBezTo>
                  <a:cubicBezTo>
                    <a:pt x="1" y="179"/>
                    <a:pt x="24" y="293"/>
                    <a:pt x="115" y="316"/>
                  </a:cubicBezTo>
                  <a:cubicBezTo>
                    <a:pt x="138" y="331"/>
                    <a:pt x="166" y="339"/>
                    <a:pt x="195" y="339"/>
                  </a:cubicBezTo>
                  <a:cubicBezTo>
                    <a:pt x="252" y="339"/>
                    <a:pt x="313" y="308"/>
                    <a:pt x="343" y="248"/>
                  </a:cubicBezTo>
                  <a:cubicBezTo>
                    <a:pt x="389" y="156"/>
                    <a:pt x="343" y="65"/>
                    <a:pt x="252" y="19"/>
                  </a:cubicBezTo>
                  <a:cubicBezTo>
                    <a:pt x="233" y="7"/>
                    <a:pt x="210" y="1"/>
                    <a:pt x="18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700775" y="1631850"/>
              <a:ext cx="7450" cy="6525"/>
            </a:xfrm>
            <a:custGeom>
              <a:avLst/>
              <a:gdLst/>
              <a:ahLst/>
              <a:cxnLst/>
              <a:rect l="l" t="t" r="r" b="b"/>
              <a:pathLst>
                <a:path w="298" h="261" extrusionOk="0">
                  <a:moveTo>
                    <a:pt x="155" y="0"/>
                  </a:moveTo>
                  <a:cubicBezTo>
                    <a:pt x="105" y="0"/>
                    <a:pt x="58" y="26"/>
                    <a:pt x="23" y="77"/>
                  </a:cubicBezTo>
                  <a:cubicBezTo>
                    <a:pt x="1" y="146"/>
                    <a:pt x="23" y="214"/>
                    <a:pt x="92" y="237"/>
                  </a:cubicBezTo>
                  <a:cubicBezTo>
                    <a:pt x="116" y="253"/>
                    <a:pt x="140" y="261"/>
                    <a:pt x="163" y="261"/>
                  </a:cubicBezTo>
                  <a:cubicBezTo>
                    <a:pt x="203" y="261"/>
                    <a:pt x="237" y="236"/>
                    <a:pt x="252" y="191"/>
                  </a:cubicBezTo>
                  <a:cubicBezTo>
                    <a:pt x="297" y="123"/>
                    <a:pt x="275" y="54"/>
                    <a:pt x="206" y="9"/>
                  </a:cubicBezTo>
                  <a:cubicBezTo>
                    <a:pt x="189" y="3"/>
                    <a:pt x="172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455400" y="1698275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07" y="0"/>
                  </a:moveTo>
                  <a:cubicBezTo>
                    <a:pt x="141" y="0"/>
                    <a:pt x="78" y="36"/>
                    <a:pt x="46" y="114"/>
                  </a:cubicBezTo>
                  <a:cubicBezTo>
                    <a:pt x="1" y="205"/>
                    <a:pt x="46" y="319"/>
                    <a:pt x="138" y="365"/>
                  </a:cubicBezTo>
                  <a:cubicBezTo>
                    <a:pt x="162" y="377"/>
                    <a:pt x="188" y="383"/>
                    <a:pt x="214" y="383"/>
                  </a:cubicBezTo>
                  <a:cubicBezTo>
                    <a:pt x="285" y="383"/>
                    <a:pt x="355" y="340"/>
                    <a:pt x="389" y="273"/>
                  </a:cubicBezTo>
                  <a:cubicBezTo>
                    <a:pt x="434" y="182"/>
                    <a:pt x="412" y="68"/>
                    <a:pt x="298" y="22"/>
                  </a:cubicBezTo>
                  <a:cubicBezTo>
                    <a:pt x="269" y="8"/>
                    <a:pt x="237" y="0"/>
                    <a:pt x="20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5660275" y="1668550"/>
              <a:ext cx="8000" cy="7125"/>
            </a:xfrm>
            <a:custGeom>
              <a:avLst/>
              <a:gdLst/>
              <a:ahLst/>
              <a:cxnLst/>
              <a:rect l="l" t="t" r="r" b="b"/>
              <a:pathLst>
                <a:path w="320" h="285" extrusionOk="0">
                  <a:moveTo>
                    <a:pt x="150" y="1"/>
                  </a:moveTo>
                  <a:cubicBezTo>
                    <a:pt x="101" y="1"/>
                    <a:pt x="52" y="26"/>
                    <a:pt x="23" y="70"/>
                  </a:cubicBezTo>
                  <a:cubicBezTo>
                    <a:pt x="0" y="161"/>
                    <a:pt x="23" y="230"/>
                    <a:pt x="91" y="275"/>
                  </a:cubicBezTo>
                  <a:cubicBezTo>
                    <a:pt x="108" y="281"/>
                    <a:pt x="127" y="284"/>
                    <a:pt x="146" y="284"/>
                  </a:cubicBezTo>
                  <a:cubicBezTo>
                    <a:pt x="203" y="284"/>
                    <a:pt x="263" y="258"/>
                    <a:pt x="297" y="207"/>
                  </a:cubicBezTo>
                  <a:cubicBezTo>
                    <a:pt x="320" y="139"/>
                    <a:pt x="297" y="47"/>
                    <a:pt x="228" y="24"/>
                  </a:cubicBezTo>
                  <a:cubicBezTo>
                    <a:pt x="204" y="8"/>
                    <a:pt x="177" y="1"/>
                    <a:pt x="15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747325" y="1892825"/>
              <a:ext cx="10850" cy="9175"/>
            </a:xfrm>
            <a:custGeom>
              <a:avLst/>
              <a:gdLst/>
              <a:ahLst/>
              <a:cxnLst/>
              <a:rect l="l" t="t" r="r" b="b"/>
              <a:pathLst>
                <a:path w="434" h="367" extrusionOk="0">
                  <a:moveTo>
                    <a:pt x="201" y="1"/>
                  </a:moveTo>
                  <a:cubicBezTo>
                    <a:pt x="137" y="1"/>
                    <a:pt x="76" y="31"/>
                    <a:pt x="46" y="92"/>
                  </a:cubicBezTo>
                  <a:cubicBezTo>
                    <a:pt x="0" y="184"/>
                    <a:pt x="23" y="298"/>
                    <a:pt x="137" y="343"/>
                  </a:cubicBezTo>
                  <a:cubicBezTo>
                    <a:pt x="168" y="358"/>
                    <a:pt x="201" y="366"/>
                    <a:pt x="233" y="366"/>
                  </a:cubicBezTo>
                  <a:cubicBezTo>
                    <a:pt x="297" y="366"/>
                    <a:pt x="358" y="336"/>
                    <a:pt x="388" y="275"/>
                  </a:cubicBezTo>
                  <a:cubicBezTo>
                    <a:pt x="434" y="161"/>
                    <a:pt x="388" y="69"/>
                    <a:pt x="297" y="24"/>
                  </a:cubicBezTo>
                  <a:cubicBezTo>
                    <a:pt x="267" y="9"/>
                    <a:pt x="234" y="1"/>
                    <a:pt x="20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5404050" y="1840450"/>
              <a:ext cx="12000" cy="10175"/>
            </a:xfrm>
            <a:custGeom>
              <a:avLst/>
              <a:gdLst/>
              <a:ahLst/>
              <a:cxnLst/>
              <a:rect l="l" t="t" r="r" b="b"/>
              <a:pathLst>
                <a:path w="480" h="407" extrusionOk="0">
                  <a:moveTo>
                    <a:pt x="252" y="1"/>
                  </a:moveTo>
                  <a:cubicBezTo>
                    <a:pt x="171" y="1"/>
                    <a:pt x="96" y="43"/>
                    <a:pt x="46" y="110"/>
                  </a:cubicBezTo>
                  <a:cubicBezTo>
                    <a:pt x="0" y="224"/>
                    <a:pt x="46" y="338"/>
                    <a:pt x="160" y="384"/>
                  </a:cubicBezTo>
                  <a:cubicBezTo>
                    <a:pt x="189" y="398"/>
                    <a:pt x="223" y="406"/>
                    <a:pt x="256" y="406"/>
                  </a:cubicBezTo>
                  <a:cubicBezTo>
                    <a:pt x="329" y="406"/>
                    <a:pt x="403" y="371"/>
                    <a:pt x="434" y="293"/>
                  </a:cubicBezTo>
                  <a:cubicBezTo>
                    <a:pt x="480" y="201"/>
                    <a:pt x="434" y="64"/>
                    <a:pt x="343" y="19"/>
                  </a:cubicBezTo>
                  <a:cubicBezTo>
                    <a:pt x="312" y="7"/>
                    <a:pt x="282" y="1"/>
                    <a:pt x="25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5437725" y="1862025"/>
              <a:ext cx="8000" cy="5725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127" y="0"/>
                  </a:moveTo>
                  <a:cubicBezTo>
                    <a:pt x="71" y="0"/>
                    <a:pt x="15" y="31"/>
                    <a:pt x="0" y="92"/>
                  </a:cubicBezTo>
                  <a:lnTo>
                    <a:pt x="297" y="229"/>
                  </a:lnTo>
                  <a:cubicBezTo>
                    <a:pt x="320" y="160"/>
                    <a:pt x="297" y="46"/>
                    <a:pt x="206" y="23"/>
                  </a:cubicBezTo>
                  <a:cubicBezTo>
                    <a:pt x="183" y="8"/>
                    <a:pt x="155" y="0"/>
                    <a:pt x="12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5393200" y="1309200"/>
              <a:ext cx="10300" cy="9250"/>
            </a:xfrm>
            <a:custGeom>
              <a:avLst/>
              <a:gdLst/>
              <a:ahLst/>
              <a:cxnLst/>
              <a:rect l="l" t="t" r="r" b="b"/>
              <a:pathLst>
                <a:path w="412" h="370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159" y="366"/>
                    <a:pt x="181" y="369"/>
                    <a:pt x="202" y="369"/>
                  </a:cubicBezTo>
                  <a:cubicBezTo>
                    <a:pt x="270" y="369"/>
                    <a:pt x="331" y="339"/>
                    <a:pt x="366" y="270"/>
                  </a:cubicBezTo>
                  <a:cubicBezTo>
                    <a:pt x="412" y="178"/>
                    <a:pt x="389" y="64"/>
                    <a:pt x="298" y="18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412600" y="1296075"/>
              <a:ext cx="10875" cy="9250"/>
            </a:xfrm>
            <a:custGeom>
              <a:avLst/>
              <a:gdLst/>
              <a:ahLst/>
              <a:cxnLst/>
              <a:rect l="l" t="t" r="r" b="b"/>
              <a:pathLst>
                <a:path w="435" h="370" extrusionOk="0">
                  <a:moveTo>
                    <a:pt x="221" y="1"/>
                  </a:moveTo>
                  <a:cubicBezTo>
                    <a:pt x="150" y="1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59" y="366"/>
                    <a:pt x="182" y="369"/>
                    <a:pt x="205" y="369"/>
                  </a:cubicBezTo>
                  <a:cubicBezTo>
                    <a:pt x="279" y="369"/>
                    <a:pt x="354" y="339"/>
                    <a:pt x="389" y="270"/>
                  </a:cubicBezTo>
                  <a:cubicBezTo>
                    <a:pt x="435" y="178"/>
                    <a:pt x="389" y="64"/>
                    <a:pt x="298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279075" y="1423000"/>
              <a:ext cx="8600" cy="7650"/>
            </a:xfrm>
            <a:custGeom>
              <a:avLst/>
              <a:gdLst/>
              <a:ahLst/>
              <a:cxnLst/>
              <a:rect l="l" t="t" r="r" b="b"/>
              <a:pathLst>
                <a:path w="344" h="306" extrusionOk="0">
                  <a:moveTo>
                    <a:pt x="174" y="0"/>
                  </a:moveTo>
                  <a:cubicBezTo>
                    <a:pt x="118" y="0"/>
                    <a:pt x="58" y="26"/>
                    <a:pt x="24" y="77"/>
                  </a:cubicBezTo>
                  <a:cubicBezTo>
                    <a:pt x="1" y="168"/>
                    <a:pt x="24" y="260"/>
                    <a:pt x="92" y="283"/>
                  </a:cubicBezTo>
                  <a:cubicBezTo>
                    <a:pt x="122" y="298"/>
                    <a:pt x="153" y="305"/>
                    <a:pt x="181" y="305"/>
                  </a:cubicBezTo>
                  <a:cubicBezTo>
                    <a:pt x="237" y="305"/>
                    <a:pt x="282" y="275"/>
                    <a:pt x="297" y="214"/>
                  </a:cubicBezTo>
                  <a:cubicBezTo>
                    <a:pt x="343" y="146"/>
                    <a:pt x="297" y="54"/>
                    <a:pt x="229" y="9"/>
                  </a:cubicBezTo>
                  <a:cubicBezTo>
                    <a:pt x="212" y="3"/>
                    <a:pt x="193" y="0"/>
                    <a:pt x="17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5434300" y="1240400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7" y="0"/>
                  </a:moveTo>
                  <a:cubicBezTo>
                    <a:pt x="140" y="0"/>
                    <a:pt x="80" y="26"/>
                    <a:pt x="46" y="77"/>
                  </a:cubicBezTo>
                  <a:cubicBezTo>
                    <a:pt x="0" y="168"/>
                    <a:pt x="46" y="260"/>
                    <a:pt x="114" y="305"/>
                  </a:cubicBezTo>
                  <a:cubicBezTo>
                    <a:pt x="131" y="311"/>
                    <a:pt x="149" y="314"/>
                    <a:pt x="169" y="314"/>
                  </a:cubicBezTo>
                  <a:cubicBezTo>
                    <a:pt x="232" y="314"/>
                    <a:pt x="302" y="284"/>
                    <a:pt x="320" y="214"/>
                  </a:cubicBezTo>
                  <a:cubicBezTo>
                    <a:pt x="365" y="146"/>
                    <a:pt x="320" y="54"/>
                    <a:pt x="251" y="9"/>
                  </a:cubicBezTo>
                  <a:cubicBezTo>
                    <a:pt x="234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5283075" y="1674400"/>
              <a:ext cx="11450" cy="10150"/>
            </a:xfrm>
            <a:custGeom>
              <a:avLst/>
              <a:gdLst/>
              <a:ahLst/>
              <a:cxnLst/>
              <a:rect l="l" t="t" r="r" b="b"/>
              <a:pathLst>
                <a:path w="458" h="406" extrusionOk="0">
                  <a:moveTo>
                    <a:pt x="239" y="1"/>
                  </a:moveTo>
                  <a:cubicBezTo>
                    <a:pt x="162" y="1"/>
                    <a:pt x="80" y="43"/>
                    <a:pt x="46" y="110"/>
                  </a:cubicBezTo>
                  <a:cubicBezTo>
                    <a:pt x="1" y="224"/>
                    <a:pt x="46" y="338"/>
                    <a:pt x="137" y="384"/>
                  </a:cubicBezTo>
                  <a:cubicBezTo>
                    <a:pt x="174" y="398"/>
                    <a:pt x="210" y="406"/>
                    <a:pt x="244" y="406"/>
                  </a:cubicBezTo>
                  <a:cubicBezTo>
                    <a:pt x="317" y="406"/>
                    <a:pt x="380" y="371"/>
                    <a:pt x="411" y="293"/>
                  </a:cubicBezTo>
                  <a:cubicBezTo>
                    <a:pt x="457" y="201"/>
                    <a:pt x="411" y="64"/>
                    <a:pt x="320" y="19"/>
                  </a:cubicBezTo>
                  <a:cubicBezTo>
                    <a:pt x="296" y="6"/>
                    <a:pt x="268" y="1"/>
                    <a:pt x="23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5496500" y="14918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02" y="1"/>
                  </a:moveTo>
                  <a:cubicBezTo>
                    <a:pt x="137" y="1"/>
                    <a:pt x="79" y="43"/>
                    <a:pt x="46" y="110"/>
                  </a:cubicBezTo>
                  <a:cubicBezTo>
                    <a:pt x="0" y="178"/>
                    <a:pt x="46" y="292"/>
                    <a:pt x="114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2" y="356"/>
                    <a:pt x="332" y="314"/>
                    <a:pt x="365" y="247"/>
                  </a:cubicBezTo>
                  <a:cubicBezTo>
                    <a:pt x="411" y="156"/>
                    <a:pt x="365" y="64"/>
                    <a:pt x="274" y="19"/>
                  </a:cubicBezTo>
                  <a:cubicBezTo>
                    <a:pt x="250" y="6"/>
                    <a:pt x="225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5640875" y="1408500"/>
              <a:ext cx="10850" cy="9575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20" y="0"/>
                  </a:moveTo>
                  <a:cubicBezTo>
                    <a:pt x="149" y="0"/>
                    <a:pt x="79" y="43"/>
                    <a:pt x="46" y="109"/>
                  </a:cubicBezTo>
                  <a:cubicBezTo>
                    <a:pt x="0" y="201"/>
                    <a:pt x="46" y="315"/>
                    <a:pt x="137" y="360"/>
                  </a:cubicBezTo>
                  <a:cubicBezTo>
                    <a:pt x="166" y="375"/>
                    <a:pt x="197" y="383"/>
                    <a:pt x="228" y="383"/>
                  </a:cubicBezTo>
                  <a:cubicBezTo>
                    <a:pt x="294" y="383"/>
                    <a:pt x="357" y="347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5762400" y="1344825"/>
              <a:ext cx="9150" cy="8100"/>
            </a:xfrm>
            <a:custGeom>
              <a:avLst/>
              <a:gdLst/>
              <a:ahLst/>
              <a:cxnLst/>
              <a:rect l="l" t="t" r="r" b="b"/>
              <a:pathLst>
                <a:path w="366" h="324" extrusionOk="0">
                  <a:moveTo>
                    <a:pt x="198" y="0"/>
                  </a:moveTo>
                  <a:cubicBezTo>
                    <a:pt x="135" y="0"/>
                    <a:pt x="64" y="30"/>
                    <a:pt x="46" y="100"/>
                  </a:cubicBezTo>
                  <a:cubicBezTo>
                    <a:pt x="1" y="168"/>
                    <a:pt x="24" y="283"/>
                    <a:pt x="115" y="305"/>
                  </a:cubicBezTo>
                  <a:cubicBezTo>
                    <a:pt x="140" y="318"/>
                    <a:pt x="166" y="324"/>
                    <a:pt x="190" y="324"/>
                  </a:cubicBezTo>
                  <a:cubicBezTo>
                    <a:pt x="254" y="324"/>
                    <a:pt x="310" y="286"/>
                    <a:pt x="343" y="237"/>
                  </a:cubicBezTo>
                  <a:cubicBezTo>
                    <a:pt x="366" y="146"/>
                    <a:pt x="343" y="54"/>
                    <a:pt x="252" y="9"/>
                  </a:cubicBezTo>
                  <a:cubicBezTo>
                    <a:pt x="236" y="3"/>
                    <a:pt x="217" y="0"/>
                    <a:pt x="19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5733875" y="1357700"/>
              <a:ext cx="11450" cy="10150"/>
            </a:xfrm>
            <a:custGeom>
              <a:avLst/>
              <a:gdLst/>
              <a:ahLst/>
              <a:cxnLst/>
              <a:rect l="l" t="t" r="r" b="b"/>
              <a:pathLst>
                <a:path w="458" h="406" extrusionOk="0">
                  <a:moveTo>
                    <a:pt x="230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24"/>
                    <a:pt x="46" y="338"/>
                    <a:pt x="137" y="384"/>
                  </a:cubicBezTo>
                  <a:cubicBezTo>
                    <a:pt x="166" y="398"/>
                    <a:pt x="200" y="406"/>
                    <a:pt x="234" y="406"/>
                  </a:cubicBezTo>
                  <a:cubicBezTo>
                    <a:pt x="306" y="406"/>
                    <a:pt x="380" y="371"/>
                    <a:pt x="411" y="293"/>
                  </a:cubicBezTo>
                  <a:cubicBezTo>
                    <a:pt x="457" y="201"/>
                    <a:pt x="411" y="64"/>
                    <a:pt x="320" y="19"/>
                  </a:cubicBezTo>
                  <a:cubicBezTo>
                    <a:pt x="289" y="6"/>
                    <a:pt x="259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5775525" y="1357000"/>
              <a:ext cx="6875" cy="5950"/>
            </a:xfrm>
            <a:custGeom>
              <a:avLst/>
              <a:gdLst/>
              <a:ahLst/>
              <a:cxnLst/>
              <a:rect l="l" t="t" r="r" b="b"/>
              <a:pathLst>
                <a:path w="275" h="238" extrusionOk="0">
                  <a:moveTo>
                    <a:pt x="129" y="0"/>
                  </a:moveTo>
                  <a:cubicBezTo>
                    <a:pt x="95" y="0"/>
                    <a:pt x="61" y="25"/>
                    <a:pt x="46" y="69"/>
                  </a:cubicBezTo>
                  <a:cubicBezTo>
                    <a:pt x="1" y="115"/>
                    <a:pt x="24" y="184"/>
                    <a:pt x="92" y="229"/>
                  </a:cubicBezTo>
                  <a:cubicBezTo>
                    <a:pt x="103" y="235"/>
                    <a:pt x="116" y="238"/>
                    <a:pt x="130" y="238"/>
                  </a:cubicBezTo>
                  <a:cubicBezTo>
                    <a:pt x="171" y="238"/>
                    <a:pt x="218" y="212"/>
                    <a:pt x="252" y="161"/>
                  </a:cubicBezTo>
                  <a:cubicBezTo>
                    <a:pt x="275" y="115"/>
                    <a:pt x="252" y="47"/>
                    <a:pt x="183" y="24"/>
                  </a:cubicBezTo>
                  <a:cubicBezTo>
                    <a:pt x="167" y="8"/>
                    <a:pt x="148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5747000" y="1368775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75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1" y="146"/>
                    <a:pt x="46" y="238"/>
                    <a:pt x="115" y="260"/>
                  </a:cubicBezTo>
                  <a:cubicBezTo>
                    <a:pt x="134" y="273"/>
                    <a:pt x="153" y="279"/>
                    <a:pt x="172" y="279"/>
                  </a:cubicBezTo>
                  <a:cubicBezTo>
                    <a:pt x="220" y="279"/>
                    <a:pt x="264" y="241"/>
                    <a:pt x="297" y="192"/>
                  </a:cubicBezTo>
                  <a:cubicBezTo>
                    <a:pt x="320" y="123"/>
                    <a:pt x="297" y="55"/>
                    <a:pt x="229" y="9"/>
                  </a:cubicBezTo>
                  <a:cubicBezTo>
                    <a:pt x="212" y="4"/>
                    <a:pt x="193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5304750" y="1697675"/>
              <a:ext cx="10300" cy="9025"/>
            </a:xfrm>
            <a:custGeom>
              <a:avLst/>
              <a:gdLst/>
              <a:ahLst/>
              <a:cxnLst/>
              <a:rect l="l" t="t" r="r" b="b"/>
              <a:pathLst>
                <a:path w="412" h="361" extrusionOk="0">
                  <a:moveTo>
                    <a:pt x="180" y="1"/>
                  </a:moveTo>
                  <a:cubicBezTo>
                    <a:pt x="118" y="1"/>
                    <a:pt x="62" y="31"/>
                    <a:pt x="47" y="92"/>
                  </a:cubicBezTo>
                  <a:cubicBezTo>
                    <a:pt x="1" y="183"/>
                    <a:pt x="24" y="297"/>
                    <a:pt x="115" y="343"/>
                  </a:cubicBezTo>
                  <a:cubicBezTo>
                    <a:pt x="139" y="355"/>
                    <a:pt x="166" y="361"/>
                    <a:pt x="192" y="361"/>
                  </a:cubicBezTo>
                  <a:cubicBezTo>
                    <a:pt x="263" y="361"/>
                    <a:pt x="333" y="319"/>
                    <a:pt x="366" y="252"/>
                  </a:cubicBezTo>
                  <a:cubicBezTo>
                    <a:pt x="412" y="160"/>
                    <a:pt x="366" y="69"/>
                    <a:pt x="275" y="23"/>
                  </a:cubicBezTo>
                  <a:cubicBezTo>
                    <a:pt x="244" y="8"/>
                    <a:pt x="211" y="1"/>
                    <a:pt x="18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5763550" y="1498550"/>
              <a:ext cx="11425" cy="9950"/>
            </a:xfrm>
            <a:custGeom>
              <a:avLst/>
              <a:gdLst/>
              <a:ahLst/>
              <a:cxnLst/>
              <a:rect l="l" t="t" r="r" b="b"/>
              <a:pathLst>
                <a:path w="457" h="398" extrusionOk="0">
                  <a:moveTo>
                    <a:pt x="214" y="0"/>
                  </a:moveTo>
                  <a:cubicBezTo>
                    <a:pt x="140" y="0"/>
                    <a:pt x="77" y="36"/>
                    <a:pt x="46" y="114"/>
                  </a:cubicBezTo>
                  <a:cubicBezTo>
                    <a:pt x="0" y="205"/>
                    <a:pt x="46" y="319"/>
                    <a:pt x="137" y="365"/>
                  </a:cubicBezTo>
                  <a:cubicBezTo>
                    <a:pt x="167" y="387"/>
                    <a:pt x="201" y="397"/>
                    <a:pt x="235" y="397"/>
                  </a:cubicBezTo>
                  <a:cubicBezTo>
                    <a:pt x="307" y="397"/>
                    <a:pt x="380" y="351"/>
                    <a:pt x="411" y="274"/>
                  </a:cubicBezTo>
                  <a:cubicBezTo>
                    <a:pt x="457" y="182"/>
                    <a:pt x="411" y="68"/>
                    <a:pt x="320" y="22"/>
                  </a:cubicBezTo>
                  <a:cubicBezTo>
                    <a:pt x="284" y="8"/>
                    <a:pt x="248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5637450" y="1448650"/>
              <a:ext cx="5725" cy="5050"/>
            </a:xfrm>
            <a:custGeom>
              <a:avLst/>
              <a:gdLst/>
              <a:ahLst/>
              <a:cxnLst/>
              <a:rect l="l" t="t" r="r" b="b"/>
              <a:pathLst>
                <a:path w="229" h="202" extrusionOk="0">
                  <a:moveTo>
                    <a:pt x="120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01"/>
                    <a:pt x="23" y="170"/>
                    <a:pt x="69" y="192"/>
                  </a:cubicBezTo>
                  <a:cubicBezTo>
                    <a:pt x="81" y="199"/>
                    <a:pt x="95" y="201"/>
                    <a:pt x="109" y="201"/>
                  </a:cubicBezTo>
                  <a:cubicBezTo>
                    <a:pt x="148" y="201"/>
                    <a:pt x="189" y="180"/>
                    <a:pt x="205" y="147"/>
                  </a:cubicBezTo>
                  <a:cubicBezTo>
                    <a:pt x="228" y="101"/>
                    <a:pt x="205" y="33"/>
                    <a:pt x="160" y="10"/>
                  </a:cubicBezTo>
                  <a:cubicBezTo>
                    <a:pt x="148" y="4"/>
                    <a:pt x="134" y="1"/>
                    <a:pt x="1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5318450" y="1533125"/>
              <a:ext cx="8600" cy="7850"/>
            </a:xfrm>
            <a:custGeom>
              <a:avLst/>
              <a:gdLst/>
              <a:ahLst/>
              <a:cxnLst/>
              <a:rect l="l" t="t" r="r" b="b"/>
              <a:pathLst>
                <a:path w="344" h="314" extrusionOk="0">
                  <a:moveTo>
                    <a:pt x="188" y="1"/>
                  </a:moveTo>
                  <a:cubicBezTo>
                    <a:pt x="120" y="1"/>
                    <a:pt x="58" y="31"/>
                    <a:pt x="24" y="100"/>
                  </a:cubicBezTo>
                  <a:cubicBezTo>
                    <a:pt x="1" y="169"/>
                    <a:pt x="24" y="260"/>
                    <a:pt x="115" y="306"/>
                  </a:cubicBezTo>
                  <a:cubicBezTo>
                    <a:pt x="131" y="311"/>
                    <a:pt x="148" y="314"/>
                    <a:pt x="166" y="314"/>
                  </a:cubicBezTo>
                  <a:cubicBezTo>
                    <a:pt x="224" y="314"/>
                    <a:pt x="285" y="284"/>
                    <a:pt x="320" y="214"/>
                  </a:cubicBezTo>
                  <a:cubicBezTo>
                    <a:pt x="343" y="146"/>
                    <a:pt x="320" y="55"/>
                    <a:pt x="252" y="9"/>
                  </a:cubicBezTo>
                  <a:cubicBezTo>
                    <a:pt x="230" y="4"/>
                    <a:pt x="209" y="1"/>
                    <a:pt x="18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5992950" y="1251800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74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0" y="146"/>
                    <a:pt x="46" y="237"/>
                    <a:pt x="114" y="283"/>
                  </a:cubicBezTo>
                  <a:cubicBezTo>
                    <a:pt x="133" y="296"/>
                    <a:pt x="154" y="301"/>
                    <a:pt x="176" y="301"/>
                  </a:cubicBezTo>
                  <a:cubicBezTo>
                    <a:pt x="230" y="301"/>
                    <a:pt x="287" y="264"/>
                    <a:pt x="320" y="215"/>
                  </a:cubicBezTo>
                  <a:cubicBezTo>
                    <a:pt x="343" y="146"/>
                    <a:pt x="320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5697350" y="1384525"/>
              <a:ext cx="10300" cy="8900"/>
            </a:xfrm>
            <a:custGeom>
              <a:avLst/>
              <a:gdLst/>
              <a:ahLst/>
              <a:cxnLst/>
              <a:rect l="l" t="t" r="r" b="b"/>
              <a:pathLst>
                <a:path w="412" h="356" extrusionOk="0">
                  <a:moveTo>
                    <a:pt x="202" y="1"/>
                  </a:moveTo>
                  <a:cubicBezTo>
                    <a:pt x="138" y="1"/>
                    <a:pt x="80" y="43"/>
                    <a:pt x="46" y="110"/>
                  </a:cubicBezTo>
                  <a:cubicBezTo>
                    <a:pt x="1" y="178"/>
                    <a:pt x="46" y="292"/>
                    <a:pt x="115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2" y="356"/>
                    <a:pt x="332" y="314"/>
                    <a:pt x="366" y="247"/>
                  </a:cubicBezTo>
                  <a:cubicBezTo>
                    <a:pt x="412" y="178"/>
                    <a:pt x="366" y="64"/>
                    <a:pt x="275" y="18"/>
                  </a:cubicBezTo>
                  <a:cubicBezTo>
                    <a:pt x="250" y="6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5722475" y="1373550"/>
              <a:ext cx="8575" cy="7450"/>
            </a:xfrm>
            <a:custGeom>
              <a:avLst/>
              <a:gdLst/>
              <a:ahLst/>
              <a:cxnLst/>
              <a:rect l="l" t="t" r="r" b="b"/>
              <a:pathLst>
                <a:path w="343" h="298" extrusionOk="0">
                  <a:moveTo>
                    <a:pt x="178" y="1"/>
                  </a:moveTo>
                  <a:cubicBezTo>
                    <a:pt x="127" y="1"/>
                    <a:pt x="76" y="31"/>
                    <a:pt x="46" y="92"/>
                  </a:cubicBezTo>
                  <a:cubicBezTo>
                    <a:pt x="0" y="161"/>
                    <a:pt x="46" y="252"/>
                    <a:pt x="114" y="275"/>
                  </a:cubicBezTo>
                  <a:cubicBezTo>
                    <a:pt x="137" y="290"/>
                    <a:pt x="162" y="298"/>
                    <a:pt x="188" y="298"/>
                  </a:cubicBezTo>
                  <a:cubicBezTo>
                    <a:pt x="238" y="298"/>
                    <a:pt x="289" y="267"/>
                    <a:pt x="320" y="206"/>
                  </a:cubicBezTo>
                  <a:cubicBezTo>
                    <a:pt x="342" y="138"/>
                    <a:pt x="320" y="47"/>
                    <a:pt x="251" y="24"/>
                  </a:cubicBezTo>
                  <a:cubicBezTo>
                    <a:pt x="228" y="9"/>
                    <a:pt x="203" y="1"/>
                    <a:pt x="17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5906200" y="1296625"/>
              <a:ext cx="9725" cy="8375"/>
            </a:xfrm>
            <a:custGeom>
              <a:avLst/>
              <a:gdLst/>
              <a:ahLst/>
              <a:cxnLst/>
              <a:rect l="l" t="t" r="r" b="b"/>
              <a:pathLst>
                <a:path w="389" h="335" extrusionOk="0">
                  <a:moveTo>
                    <a:pt x="199" y="1"/>
                  </a:moveTo>
                  <a:cubicBezTo>
                    <a:pt x="136" y="1"/>
                    <a:pt x="79" y="38"/>
                    <a:pt x="46" y="88"/>
                  </a:cubicBezTo>
                  <a:cubicBezTo>
                    <a:pt x="1" y="179"/>
                    <a:pt x="46" y="270"/>
                    <a:pt x="115" y="316"/>
                  </a:cubicBezTo>
                  <a:cubicBezTo>
                    <a:pt x="140" y="329"/>
                    <a:pt x="166" y="334"/>
                    <a:pt x="190" y="334"/>
                  </a:cubicBezTo>
                  <a:cubicBezTo>
                    <a:pt x="254" y="334"/>
                    <a:pt x="310" y="297"/>
                    <a:pt x="343" y="248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7"/>
                    <a:pt x="224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5542150" y="1355875"/>
              <a:ext cx="10300" cy="9050"/>
            </a:xfrm>
            <a:custGeom>
              <a:avLst/>
              <a:gdLst/>
              <a:ahLst/>
              <a:cxnLst/>
              <a:rect l="l" t="t" r="r" b="b"/>
              <a:pathLst>
                <a:path w="412" h="362" extrusionOk="0">
                  <a:moveTo>
                    <a:pt x="179" y="0"/>
                  </a:moveTo>
                  <a:cubicBezTo>
                    <a:pt x="117" y="0"/>
                    <a:pt x="61" y="31"/>
                    <a:pt x="46" y="92"/>
                  </a:cubicBezTo>
                  <a:cubicBezTo>
                    <a:pt x="0" y="183"/>
                    <a:pt x="23" y="297"/>
                    <a:pt x="114" y="343"/>
                  </a:cubicBezTo>
                  <a:cubicBezTo>
                    <a:pt x="140" y="355"/>
                    <a:pt x="167" y="361"/>
                    <a:pt x="194" y="361"/>
                  </a:cubicBezTo>
                  <a:cubicBezTo>
                    <a:pt x="264" y="361"/>
                    <a:pt x="333" y="324"/>
                    <a:pt x="365" y="274"/>
                  </a:cubicBezTo>
                  <a:cubicBezTo>
                    <a:pt x="411" y="183"/>
                    <a:pt x="365" y="69"/>
                    <a:pt x="274" y="23"/>
                  </a:cubicBezTo>
                  <a:cubicBezTo>
                    <a:pt x="244" y="8"/>
                    <a:pt x="211" y="0"/>
                    <a:pt x="17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186950" y="1940200"/>
              <a:ext cx="9175" cy="7900"/>
            </a:xfrm>
            <a:custGeom>
              <a:avLst/>
              <a:gdLst/>
              <a:ahLst/>
              <a:cxnLst/>
              <a:rect l="l" t="t" r="r" b="b"/>
              <a:pathLst>
                <a:path w="367" h="316" extrusionOk="0">
                  <a:moveTo>
                    <a:pt x="178" y="0"/>
                  </a:moveTo>
                  <a:cubicBezTo>
                    <a:pt x="128" y="0"/>
                    <a:pt x="77" y="31"/>
                    <a:pt x="46" y="92"/>
                  </a:cubicBezTo>
                  <a:cubicBezTo>
                    <a:pt x="1" y="160"/>
                    <a:pt x="46" y="251"/>
                    <a:pt x="115" y="297"/>
                  </a:cubicBezTo>
                  <a:cubicBezTo>
                    <a:pt x="140" y="310"/>
                    <a:pt x="166" y="316"/>
                    <a:pt x="190" y="316"/>
                  </a:cubicBezTo>
                  <a:cubicBezTo>
                    <a:pt x="252" y="316"/>
                    <a:pt x="304" y="278"/>
                    <a:pt x="320" y="229"/>
                  </a:cubicBezTo>
                  <a:cubicBezTo>
                    <a:pt x="366" y="137"/>
                    <a:pt x="343" y="46"/>
                    <a:pt x="252" y="23"/>
                  </a:cubicBezTo>
                  <a:cubicBezTo>
                    <a:pt x="229" y="8"/>
                    <a:pt x="204" y="0"/>
                    <a:pt x="17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139600" y="18159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17" y="1"/>
                  </a:moveTo>
                  <a:cubicBezTo>
                    <a:pt x="147" y="1"/>
                    <a:pt x="79" y="38"/>
                    <a:pt x="46" y="88"/>
                  </a:cubicBezTo>
                  <a:cubicBezTo>
                    <a:pt x="0" y="179"/>
                    <a:pt x="46" y="293"/>
                    <a:pt x="137" y="339"/>
                  </a:cubicBezTo>
                  <a:cubicBezTo>
                    <a:pt x="162" y="351"/>
                    <a:pt x="188" y="357"/>
                    <a:pt x="213" y="357"/>
                  </a:cubicBezTo>
                  <a:cubicBezTo>
                    <a:pt x="283" y="357"/>
                    <a:pt x="349" y="314"/>
                    <a:pt x="366" y="248"/>
                  </a:cubicBezTo>
                  <a:cubicBezTo>
                    <a:pt x="411" y="156"/>
                    <a:pt x="388" y="65"/>
                    <a:pt x="297" y="19"/>
                  </a:cubicBezTo>
                  <a:cubicBezTo>
                    <a:pt x="272" y="7"/>
                    <a:pt x="244" y="1"/>
                    <a:pt x="21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5478225" y="1580475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1"/>
                  </a:moveTo>
                  <a:cubicBezTo>
                    <a:pt x="81" y="1"/>
                    <a:pt x="40" y="22"/>
                    <a:pt x="24" y="55"/>
                  </a:cubicBezTo>
                  <a:cubicBezTo>
                    <a:pt x="1" y="124"/>
                    <a:pt x="24" y="192"/>
                    <a:pt x="69" y="215"/>
                  </a:cubicBezTo>
                  <a:cubicBezTo>
                    <a:pt x="88" y="221"/>
                    <a:pt x="106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5" y="101"/>
                    <a:pt x="252" y="32"/>
                    <a:pt x="183" y="9"/>
                  </a:cubicBezTo>
                  <a:cubicBezTo>
                    <a:pt x="165" y="3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5567825" y="1510500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9" y="1"/>
                  </a:moveTo>
                  <a:cubicBezTo>
                    <a:pt x="114" y="1"/>
                    <a:pt x="54" y="31"/>
                    <a:pt x="23" y="92"/>
                  </a:cubicBezTo>
                  <a:cubicBezTo>
                    <a:pt x="0" y="184"/>
                    <a:pt x="23" y="298"/>
                    <a:pt x="114" y="321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2" y="343"/>
                    <a:pt x="312" y="313"/>
                    <a:pt x="343" y="252"/>
                  </a:cubicBezTo>
                  <a:cubicBezTo>
                    <a:pt x="388" y="161"/>
                    <a:pt x="343" y="69"/>
                    <a:pt x="274" y="24"/>
                  </a:cubicBezTo>
                  <a:cubicBezTo>
                    <a:pt x="244" y="9"/>
                    <a:pt x="211" y="1"/>
                    <a:pt x="17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5613475" y="1620175"/>
              <a:ext cx="8000" cy="7225"/>
            </a:xfrm>
            <a:custGeom>
              <a:avLst/>
              <a:gdLst/>
              <a:ahLst/>
              <a:cxnLst/>
              <a:rect l="l" t="t" r="r" b="b"/>
              <a:pathLst>
                <a:path w="320" h="289" extrusionOk="0">
                  <a:moveTo>
                    <a:pt x="167" y="1"/>
                  </a:moveTo>
                  <a:cubicBezTo>
                    <a:pt x="113" y="1"/>
                    <a:pt x="56" y="38"/>
                    <a:pt x="23" y="88"/>
                  </a:cubicBezTo>
                  <a:cubicBezTo>
                    <a:pt x="0" y="156"/>
                    <a:pt x="23" y="248"/>
                    <a:pt x="92" y="270"/>
                  </a:cubicBezTo>
                  <a:cubicBezTo>
                    <a:pt x="111" y="283"/>
                    <a:pt x="132" y="289"/>
                    <a:pt x="153" y="289"/>
                  </a:cubicBezTo>
                  <a:cubicBezTo>
                    <a:pt x="208" y="289"/>
                    <a:pt x="264" y="251"/>
                    <a:pt x="297" y="202"/>
                  </a:cubicBezTo>
                  <a:cubicBezTo>
                    <a:pt x="320" y="133"/>
                    <a:pt x="297" y="65"/>
                    <a:pt x="229" y="19"/>
                  </a:cubicBezTo>
                  <a:cubicBezTo>
                    <a:pt x="210" y="7"/>
                    <a:pt x="189" y="1"/>
                    <a:pt x="16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384975" y="2316600"/>
              <a:ext cx="6875" cy="5375"/>
            </a:xfrm>
            <a:custGeom>
              <a:avLst/>
              <a:gdLst/>
              <a:ahLst/>
              <a:cxnLst/>
              <a:rect l="l" t="t" r="r" b="b"/>
              <a:pathLst>
                <a:path w="275" h="215" extrusionOk="0">
                  <a:moveTo>
                    <a:pt x="129" y="1"/>
                  </a:moveTo>
                  <a:cubicBezTo>
                    <a:pt x="73" y="1"/>
                    <a:pt x="17" y="26"/>
                    <a:pt x="0" y="78"/>
                  </a:cubicBezTo>
                  <a:lnTo>
                    <a:pt x="251" y="214"/>
                  </a:lnTo>
                  <a:cubicBezTo>
                    <a:pt x="274" y="146"/>
                    <a:pt x="251" y="55"/>
                    <a:pt x="183" y="9"/>
                  </a:cubicBezTo>
                  <a:cubicBezTo>
                    <a:pt x="166" y="3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5201475" y="1509350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50" y="0"/>
                  </a:moveTo>
                  <a:cubicBezTo>
                    <a:pt x="101" y="0"/>
                    <a:pt x="53" y="26"/>
                    <a:pt x="23" y="70"/>
                  </a:cubicBezTo>
                  <a:cubicBezTo>
                    <a:pt x="1" y="138"/>
                    <a:pt x="23" y="230"/>
                    <a:pt x="92" y="275"/>
                  </a:cubicBezTo>
                  <a:cubicBezTo>
                    <a:pt x="109" y="281"/>
                    <a:pt x="127" y="284"/>
                    <a:pt x="146" y="284"/>
                  </a:cubicBezTo>
                  <a:cubicBezTo>
                    <a:pt x="202" y="284"/>
                    <a:pt x="257" y="258"/>
                    <a:pt x="274" y="207"/>
                  </a:cubicBezTo>
                  <a:cubicBezTo>
                    <a:pt x="320" y="138"/>
                    <a:pt x="297" y="47"/>
                    <a:pt x="229" y="24"/>
                  </a:cubicBezTo>
                  <a:cubicBezTo>
                    <a:pt x="205" y="8"/>
                    <a:pt x="177" y="0"/>
                    <a:pt x="15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5187775" y="153425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1"/>
                  </a:moveTo>
                  <a:cubicBezTo>
                    <a:pt x="81" y="1"/>
                    <a:pt x="40" y="22"/>
                    <a:pt x="24" y="55"/>
                  </a:cubicBezTo>
                  <a:cubicBezTo>
                    <a:pt x="1" y="124"/>
                    <a:pt x="24" y="192"/>
                    <a:pt x="69" y="215"/>
                  </a:cubicBezTo>
                  <a:cubicBezTo>
                    <a:pt x="86" y="221"/>
                    <a:pt x="103" y="224"/>
                    <a:pt x="120" y="224"/>
                  </a:cubicBezTo>
                  <a:cubicBezTo>
                    <a:pt x="169" y="224"/>
                    <a:pt x="212" y="198"/>
                    <a:pt x="229" y="147"/>
                  </a:cubicBezTo>
                  <a:cubicBezTo>
                    <a:pt x="252" y="101"/>
                    <a:pt x="229" y="32"/>
                    <a:pt x="183" y="10"/>
                  </a:cubicBezTo>
                  <a:cubicBezTo>
                    <a:pt x="165" y="4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5635725" y="1965325"/>
              <a:ext cx="9725" cy="6850"/>
            </a:xfrm>
            <a:custGeom>
              <a:avLst/>
              <a:gdLst/>
              <a:ahLst/>
              <a:cxnLst/>
              <a:rect l="l" t="t" r="r" b="b"/>
              <a:pathLst>
                <a:path w="389" h="274" extrusionOk="0">
                  <a:moveTo>
                    <a:pt x="161" y="0"/>
                  </a:moveTo>
                  <a:cubicBezTo>
                    <a:pt x="95" y="0"/>
                    <a:pt x="32" y="36"/>
                    <a:pt x="1" y="114"/>
                  </a:cubicBezTo>
                  <a:lnTo>
                    <a:pt x="343" y="274"/>
                  </a:lnTo>
                  <a:cubicBezTo>
                    <a:pt x="389" y="182"/>
                    <a:pt x="366" y="68"/>
                    <a:pt x="252" y="23"/>
                  </a:cubicBezTo>
                  <a:cubicBezTo>
                    <a:pt x="223" y="8"/>
                    <a:pt x="192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372425" y="1720300"/>
              <a:ext cx="8575" cy="7525"/>
            </a:xfrm>
            <a:custGeom>
              <a:avLst/>
              <a:gdLst/>
              <a:ahLst/>
              <a:cxnLst/>
              <a:rect l="l" t="t" r="r" b="b"/>
              <a:pathLst>
                <a:path w="343" h="301" extrusionOk="0">
                  <a:moveTo>
                    <a:pt x="174" y="0"/>
                  </a:moveTo>
                  <a:cubicBezTo>
                    <a:pt x="117" y="0"/>
                    <a:pt x="57" y="26"/>
                    <a:pt x="23" y="77"/>
                  </a:cubicBezTo>
                  <a:cubicBezTo>
                    <a:pt x="0" y="168"/>
                    <a:pt x="23" y="260"/>
                    <a:pt x="114" y="283"/>
                  </a:cubicBezTo>
                  <a:cubicBezTo>
                    <a:pt x="133" y="295"/>
                    <a:pt x="154" y="301"/>
                    <a:pt x="175" y="301"/>
                  </a:cubicBezTo>
                  <a:cubicBezTo>
                    <a:pt x="228" y="301"/>
                    <a:pt x="280" y="263"/>
                    <a:pt x="297" y="214"/>
                  </a:cubicBezTo>
                  <a:cubicBezTo>
                    <a:pt x="342" y="146"/>
                    <a:pt x="297" y="54"/>
                    <a:pt x="228" y="9"/>
                  </a:cubicBezTo>
                  <a:cubicBezTo>
                    <a:pt x="211" y="3"/>
                    <a:pt x="193" y="0"/>
                    <a:pt x="17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505375" y="1711725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74" y="1"/>
                  </a:moveTo>
                  <a:cubicBezTo>
                    <a:pt x="117" y="1"/>
                    <a:pt x="57" y="26"/>
                    <a:pt x="23" y="78"/>
                  </a:cubicBezTo>
                  <a:cubicBezTo>
                    <a:pt x="0" y="169"/>
                    <a:pt x="23" y="238"/>
                    <a:pt x="92" y="283"/>
                  </a:cubicBezTo>
                  <a:cubicBezTo>
                    <a:pt x="117" y="296"/>
                    <a:pt x="143" y="302"/>
                    <a:pt x="167" y="302"/>
                  </a:cubicBezTo>
                  <a:cubicBezTo>
                    <a:pt x="229" y="302"/>
                    <a:pt x="281" y="264"/>
                    <a:pt x="297" y="215"/>
                  </a:cubicBezTo>
                  <a:cubicBezTo>
                    <a:pt x="343" y="146"/>
                    <a:pt x="320" y="55"/>
                    <a:pt x="229" y="9"/>
                  </a:cubicBezTo>
                  <a:cubicBezTo>
                    <a:pt x="211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101375" y="1756575"/>
              <a:ext cx="10850" cy="9475"/>
            </a:xfrm>
            <a:custGeom>
              <a:avLst/>
              <a:gdLst/>
              <a:ahLst/>
              <a:cxnLst/>
              <a:rect l="l" t="t" r="r" b="b"/>
              <a:pathLst>
                <a:path w="434" h="379" extrusionOk="0">
                  <a:moveTo>
                    <a:pt x="220" y="1"/>
                  </a:moveTo>
                  <a:cubicBezTo>
                    <a:pt x="149" y="1"/>
                    <a:pt x="79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1" y="373"/>
                    <a:pt x="188" y="379"/>
                    <a:pt x="214" y="379"/>
                  </a:cubicBezTo>
                  <a:cubicBezTo>
                    <a:pt x="285" y="379"/>
                    <a:pt x="355" y="336"/>
                    <a:pt x="388" y="270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1"/>
                    <a:pt x="2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251450" y="1740850"/>
              <a:ext cx="9725" cy="8425"/>
            </a:xfrm>
            <a:custGeom>
              <a:avLst/>
              <a:gdLst/>
              <a:ahLst/>
              <a:cxnLst/>
              <a:rect l="l" t="t" r="r" b="b"/>
              <a:pathLst>
                <a:path w="389" h="337" extrusionOk="0">
                  <a:moveTo>
                    <a:pt x="197" y="0"/>
                  </a:moveTo>
                  <a:cubicBezTo>
                    <a:pt x="134" y="0"/>
                    <a:pt x="63" y="30"/>
                    <a:pt x="46" y="100"/>
                  </a:cubicBezTo>
                  <a:cubicBezTo>
                    <a:pt x="0" y="168"/>
                    <a:pt x="23" y="282"/>
                    <a:pt x="114" y="328"/>
                  </a:cubicBezTo>
                  <a:cubicBezTo>
                    <a:pt x="136" y="333"/>
                    <a:pt x="157" y="336"/>
                    <a:pt x="178" y="336"/>
                  </a:cubicBezTo>
                  <a:cubicBezTo>
                    <a:pt x="246" y="336"/>
                    <a:pt x="308" y="306"/>
                    <a:pt x="342" y="237"/>
                  </a:cubicBezTo>
                  <a:cubicBezTo>
                    <a:pt x="388" y="168"/>
                    <a:pt x="342" y="54"/>
                    <a:pt x="251" y="8"/>
                  </a:cubicBezTo>
                  <a:cubicBezTo>
                    <a:pt x="235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5610625" y="1938050"/>
              <a:ext cx="9725" cy="8650"/>
            </a:xfrm>
            <a:custGeom>
              <a:avLst/>
              <a:gdLst/>
              <a:ahLst/>
              <a:cxnLst/>
              <a:rect l="l" t="t" r="r" b="b"/>
              <a:pathLst>
                <a:path w="389" h="346" extrusionOk="0">
                  <a:moveTo>
                    <a:pt x="189" y="0"/>
                  </a:moveTo>
                  <a:cubicBezTo>
                    <a:pt x="128" y="0"/>
                    <a:pt x="63" y="42"/>
                    <a:pt x="46" y="109"/>
                  </a:cubicBezTo>
                  <a:cubicBezTo>
                    <a:pt x="0" y="178"/>
                    <a:pt x="23" y="292"/>
                    <a:pt x="114" y="337"/>
                  </a:cubicBezTo>
                  <a:cubicBezTo>
                    <a:pt x="136" y="343"/>
                    <a:pt x="157" y="346"/>
                    <a:pt x="178" y="346"/>
                  </a:cubicBezTo>
                  <a:cubicBezTo>
                    <a:pt x="246" y="346"/>
                    <a:pt x="308" y="316"/>
                    <a:pt x="343" y="246"/>
                  </a:cubicBezTo>
                  <a:cubicBezTo>
                    <a:pt x="388" y="178"/>
                    <a:pt x="343" y="64"/>
                    <a:pt x="251" y="18"/>
                  </a:cubicBezTo>
                  <a:cubicBezTo>
                    <a:pt x="233" y="6"/>
                    <a:pt x="211" y="0"/>
                    <a:pt x="18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6083675" y="1881975"/>
              <a:ext cx="6300" cy="5775"/>
            </a:xfrm>
            <a:custGeom>
              <a:avLst/>
              <a:gdLst/>
              <a:ahLst/>
              <a:cxnLst/>
              <a:rect l="l" t="t" r="r" b="b"/>
              <a:pathLst>
                <a:path w="252" h="231" extrusionOk="0">
                  <a:moveTo>
                    <a:pt x="106" y="0"/>
                  </a:moveTo>
                  <a:cubicBezTo>
                    <a:pt x="72" y="0"/>
                    <a:pt x="38" y="25"/>
                    <a:pt x="23" y="70"/>
                  </a:cubicBezTo>
                  <a:cubicBezTo>
                    <a:pt x="0" y="115"/>
                    <a:pt x="23" y="184"/>
                    <a:pt x="69" y="207"/>
                  </a:cubicBezTo>
                  <a:cubicBezTo>
                    <a:pt x="93" y="223"/>
                    <a:pt x="115" y="230"/>
                    <a:pt x="134" y="230"/>
                  </a:cubicBezTo>
                  <a:cubicBezTo>
                    <a:pt x="170" y="230"/>
                    <a:pt x="199" y="205"/>
                    <a:pt x="229" y="161"/>
                  </a:cubicBezTo>
                  <a:cubicBezTo>
                    <a:pt x="252" y="115"/>
                    <a:pt x="229" y="47"/>
                    <a:pt x="160" y="24"/>
                  </a:cubicBezTo>
                  <a:cubicBezTo>
                    <a:pt x="144" y="8"/>
                    <a:pt x="125" y="0"/>
                    <a:pt x="10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6080250" y="1867825"/>
              <a:ext cx="7450" cy="6225"/>
            </a:xfrm>
            <a:custGeom>
              <a:avLst/>
              <a:gdLst/>
              <a:ahLst/>
              <a:cxnLst/>
              <a:rect l="l" t="t" r="r" b="b"/>
              <a:pathLst>
                <a:path w="298" h="249" extrusionOk="0">
                  <a:moveTo>
                    <a:pt x="147" y="1"/>
                  </a:moveTo>
                  <a:cubicBezTo>
                    <a:pt x="101" y="1"/>
                    <a:pt x="62" y="33"/>
                    <a:pt x="46" y="65"/>
                  </a:cubicBezTo>
                  <a:cubicBezTo>
                    <a:pt x="0" y="134"/>
                    <a:pt x="46" y="202"/>
                    <a:pt x="92" y="225"/>
                  </a:cubicBezTo>
                  <a:cubicBezTo>
                    <a:pt x="116" y="241"/>
                    <a:pt x="140" y="249"/>
                    <a:pt x="164" y="249"/>
                  </a:cubicBezTo>
                  <a:cubicBezTo>
                    <a:pt x="206" y="249"/>
                    <a:pt x="245" y="223"/>
                    <a:pt x="274" y="179"/>
                  </a:cubicBezTo>
                  <a:cubicBezTo>
                    <a:pt x="297" y="111"/>
                    <a:pt x="274" y="42"/>
                    <a:pt x="206" y="19"/>
                  </a:cubicBezTo>
                  <a:cubicBezTo>
                    <a:pt x="186" y="6"/>
                    <a:pt x="166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5512475" y="1362275"/>
              <a:ext cx="10850" cy="9575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6" y="375"/>
                    <a:pt x="197" y="383"/>
                    <a:pt x="228" y="383"/>
                  </a:cubicBezTo>
                  <a:cubicBezTo>
                    <a:pt x="294" y="383"/>
                    <a:pt x="357" y="347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3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5345850" y="1593050"/>
              <a:ext cx="10300" cy="8800"/>
            </a:xfrm>
            <a:custGeom>
              <a:avLst/>
              <a:gdLst/>
              <a:ahLst/>
              <a:cxnLst/>
              <a:rect l="l" t="t" r="r" b="b"/>
              <a:pathLst>
                <a:path w="412" h="352" extrusionOk="0">
                  <a:moveTo>
                    <a:pt x="230" y="0"/>
                  </a:moveTo>
                  <a:cubicBezTo>
                    <a:pt x="156" y="0"/>
                    <a:pt x="81" y="30"/>
                    <a:pt x="46" y="100"/>
                  </a:cubicBezTo>
                  <a:cubicBezTo>
                    <a:pt x="0" y="191"/>
                    <a:pt x="46" y="305"/>
                    <a:pt x="137" y="328"/>
                  </a:cubicBezTo>
                  <a:cubicBezTo>
                    <a:pt x="168" y="343"/>
                    <a:pt x="198" y="351"/>
                    <a:pt x="227" y="351"/>
                  </a:cubicBezTo>
                  <a:cubicBezTo>
                    <a:pt x="284" y="351"/>
                    <a:pt x="335" y="321"/>
                    <a:pt x="366" y="260"/>
                  </a:cubicBezTo>
                  <a:cubicBezTo>
                    <a:pt x="411" y="168"/>
                    <a:pt x="388" y="54"/>
                    <a:pt x="297" y="9"/>
                  </a:cubicBezTo>
                  <a:cubicBezTo>
                    <a:pt x="275" y="3"/>
                    <a:pt x="253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5846850" y="1798800"/>
              <a:ext cx="11450" cy="9600"/>
            </a:xfrm>
            <a:custGeom>
              <a:avLst/>
              <a:gdLst/>
              <a:ahLst/>
              <a:cxnLst/>
              <a:rect l="l" t="t" r="r" b="b"/>
              <a:pathLst>
                <a:path w="458" h="384" extrusionOk="0">
                  <a:moveTo>
                    <a:pt x="240" y="1"/>
                  </a:moveTo>
                  <a:cubicBezTo>
                    <a:pt x="162" y="1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76" y="376"/>
                    <a:pt x="214" y="384"/>
                    <a:pt x="249" y="384"/>
                  </a:cubicBezTo>
                  <a:cubicBezTo>
                    <a:pt x="320" y="384"/>
                    <a:pt x="381" y="353"/>
                    <a:pt x="412" y="292"/>
                  </a:cubicBezTo>
                  <a:cubicBezTo>
                    <a:pt x="457" y="178"/>
                    <a:pt x="412" y="64"/>
                    <a:pt x="320" y="19"/>
                  </a:cubicBezTo>
                  <a:cubicBezTo>
                    <a:pt x="296" y="6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5652275" y="1726550"/>
              <a:ext cx="6875" cy="6175"/>
            </a:xfrm>
            <a:custGeom>
              <a:avLst/>
              <a:gdLst/>
              <a:ahLst/>
              <a:cxnLst/>
              <a:rect l="l" t="t" r="r" b="b"/>
              <a:pathLst>
                <a:path w="275" h="247" extrusionOk="0">
                  <a:moveTo>
                    <a:pt x="151" y="1"/>
                  </a:moveTo>
                  <a:cubicBezTo>
                    <a:pt x="102" y="1"/>
                    <a:pt x="57" y="22"/>
                    <a:pt x="23" y="55"/>
                  </a:cubicBezTo>
                  <a:cubicBezTo>
                    <a:pt x="1" y="124"/>
                    <a:pt x="23" y="215"/>
                    <a:pt x="92" y="238"/>
                  </a:cubicBezTo>
                  <a:cubicBezTo>
                    <a:pt x="103" y="244"/>
                    <a:pt x="117" y="247"/>
                    <a:pt x="133" y="247"/>
                  </a:cubicBezTo>
                  <a:cubicBezTo>
                    <a:pt x="179" y="247"/>
                    <a:pt x="234" y="221"/>
                    <a:pt x="252" y="170"/>
                  </a:cubicBezTo>
                  <a:cubicBezTo>
                    <a:pt x="274" y="124"/>
                    <a:pt x="252" y="33"/>
                    <a:pt x="206" y="10"/>
                  </a:cubicBezTo>
                  <a:cubicBezTo>
                    <a:pt x="188" y="4"/>
                    <a:pt x="169" y="1"/>
                    <a:pt x="15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5633450" y="1740600"/>
              <a:ext cx="12000" cy="10050"/>
            </a:xfrm>
            <a:custGeom>
              <a:avLst/>
              <a:gdLst/>
              <a:ahLst/>
              <a:cxnLst/>
              <a:rect l="l" t="t" r="r" b="b"/>
              <a:pathLst>
                <a:path w="480" h="402" extrusionOk="0">
                  <a:moveTo>
                    <a:pt x="243" y="0"/>
                  </a:moveTo>
                  <a:cubicBezTo>
                    <a:pt x="172" y="0"/>
                    <a:pt x="102" y="43"/>
                    <a:pt x="69" y="110"/>
                  </a:cubicBezTo>
                  <a:cubicBezTo>
                    <a:pt x="0" y="201"/>
                    <a:pt x="46" y="338"/>
                    <a:pt x="160" y="384"/>
                  </a:cubicBezTo>
                  <a:cubicBezTo>
                    <a:pt x="185" y="396"/>
                    <a:pt x="211" y="401"/>
                    <a:pt x="237" y="401"/>
                  </a:cubicBezTo>
                  <a:cubicBezTo>
                    <a:pt x="308" y="401"/>
                    <a:pt x="378" y="359"/>
                    <a:pt x="411" y="292"/>
                  </a:cubicBezTo>
                  <a:cubicBezTo>
                    <a:pt x="480" y="178"/>
                    <a:pt x="434" y="64"/>
                    <a:pt x="320" y="18"/>
                  </a:cubicBezTo>
                  <a:cubicBezTo>
                    <a:pt x="295" y="6"/>
                    <a:pt x="269" y="0"/>
                    <a:pt x="24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5787525" y="1397875"/>
              <a:ext cx="6850" cy="5600"/>
            </a:xfrm>
            <a:custGeom>
              <a:avLst/>
              <a:gdLst/>
              <a:ahLst/>
              <a:cxnLst/>
              <a:rect l="l" t="t" r="r" b="b"/>
              <a:pathLst>
                <a:path w="274" h="224" extrusionOk="0">
                  <a:moveTo>
                    <a:pt x="142" y="0"/>
                  </a:moveTo>
                  <a:cubicBezTo>
                    <a:pt x="102" y="0"/>
                    <a:pt x="56" y="22"/>
                    <a:pt x="23" y="55"/>
                  </a:cubicBezTo>
                  <a:cubicBezTo>
                    <a:pt x="0" y="124"/>
                    <a:pt x="23" y="192"/>
                    <a:pt x="91" y="215"/>
                  </a:cubicBezTo>
                  <a:cubicBezTo>
                    <a:pt x="104" y="221"/>
                    <a:pt x="118" y="224"/>
                    <a:pt x="132" y="224"/>
                  </a:cubicBezTo>
                  <a:cubicBezTo>
                    <a:pt x="172" y="224"/>
                    <a:pt x="218" y="203"/>
                    <a:pt x="251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70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5448550" y="1407900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5" y="1"/>
                  </a:moveTo>
                  <a:cubicBezTo>
                    <a:pt x="127" y="1"/>
                    <a:pt x="63" y="38"/>
                    <a:pt x="47" y="88"/>
                  </a:cubicBezTo>
                  <a:cubicBezTo>
                    <a:pt x="1" y="179"/>
                    <a:pt x="24" y="293"/>
                    <a:pt x="115" y="316"/>
                  </a:cubicBezTo>
                  <a:cubicBezTo>
                    <a:pt x="145" y="331"/>
                    <a:pt x="176" y="339"/>
                    <a:pt x="205" y="339"/>
                  </a:cubicBezTo>
                  <a:cubicBezTo>
                    <a:pt x="262" y="339"/>
                    <a:pt x="313" y="308"/>
                    <a:pt x="343" y="248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7"/>
                    <a:pt x="222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5371525" y="1557300"/>
              <a:ext cx="8000" cy="7100"/>
            </a:xfrm>
            <a:custGeom>
              <a:avLst/>
              <a:gdLst/>
              <a:ahLst/>
              <a:cxnLst/>
              <a:rect l="l" t="t" r="r" b="b"/>
              <a:pathLst>
                <a:path w="320" h="284" extrusionOk="0">
                  <a:moveTo>
                    <a:pt x="156" y="1"/>
                  </a:moveTo>
                  <a:cubicBezTo>
                    <a:pt x="107" y="1"/>
                    <a:pt x="61" y="31"/>
                    <a:pt x="46" y="92"/>
                  </a:cubicBezTo>
                  <a:cubicBezTo>
                    <a:pt x="0" y="160"/>
                    <a:pt x="23" y="229"/>
                    <a:pt x="115" y="275"/>
                  </a:cubicBezTo>
                  <a:cubicBezTo>
                    <a:pt x="132" y="280"/>
                    <a:pt x="149" y="283"/>
                    <a:pt x="166" y="283"/>
                  </a:cubicBezTo>
                  <a:cubicBezTo>
                    <a:pt x="216" y="283"/>
                    <a:pt x="263" y="257"/>
                    <a:pt x="297" y="206"/>
                  </a:cubicBezTo>
                  <a:cubicBezTo>
                    <a:pt x="320" y="138"/>
                    <a:pt x="297" y="46"/>
                    <a:pt x="229" y="23"/>
                  </a:cubicBezTo>
                  <a:cubicBezTo>
                    <a:pt x="206" y="8"/>
                    <a:pt x="181" y="1"/>
                    <a:pt x="15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5711625" y="1884250"/>
              <a:ext cx="8575" cy="7100"/>
            </a:xfrm>
            <a:custGeom>
              <a:avLst/>
              <a:gdLst/>
              <a:ahLst/>
              <a:cxnLst/>
              <a:rect l="l" t="t" r="r" b="b"/>
              <a:pathLst>
                <a:path w="343" h="284" extrusionOk="0">
                  <a:moveTo>
                    <a:pt x="151" y="1"/>
                  </a:moveTo>
                  <a:cubicBezTo>
                    <a:pt x="104" y="1"/>
                    <a:pt x="61" y="26"/>
                    <a:pt x="46" y="70"/>
                  </a:cubicBezTo>
                  <a:cubicBezTo>
                    <a:pt x="0" y="161"/>
                    <a:pt x="46" y="230"/>
                    <a:pt x="114" y="275"/>
                  </a:cubicBezTo>
                  <a:cubicBezTo>
                    <a:pt x="132" y="281"/>
                    <a:pt x="150" y="284"/>
                    <a:pt x="169" y="284"/>
                  </a:cubicBezTo>
                  <a:cubicBezTo>
                    <a:pt x="224" y="284"/>
                    <a:pt x="280" y="258"/>
                    <a:pt x="297" y="207"/>
                  </a:cubicBezTo>
                  <a:cubicBezTo>
                    <a:pt x="343" y="138"/>
                    <a:pt x="297" y="47"/>
                    <a:pt x="229" y="24"/>
                  </a:cubicBezTo>
                  <a:cubicBezTo>
                    <a:pt x="204" y="8"/>
                    <a:pt x="177" y="1"/>
                    <a:pt x="15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5778950" y="1384750"/>
              <a:ext cx="11450" cy="10400"/>
            </a:xfrm>
            <a:custGeom>
              <a:avLst/>
              <a:gdLst/>
              <a:ahLst/>
              <a:cxnLst/>
              <a:rect l="l" t="t" r="r" b="b"/>
              <a:pathLst>
                <a:path w="458" h="416" extrusionOk="0">
                  <a:moveTo>
                    <a:pt x="213" y="0"/>
                  </a:moveTo>
                  <a:cubicBezTo>
                    <a:pt x="140" y="0"/>
                    <a:pt x="77" y="46"/>
                    <a:pt x="46" y="124"/>
                  </a:cubicBezTo>
                  <a:cubicBezTo>
                    <a:pt x="1" y="215"/>
                    <a:pt x="24" y="352"/>
                    <a:pt x="138" y="397"/>
                  </a:cubicBezTo>
                  <a:cubicBezTo>
                    <a:pt x="162" y="410"/>
                    <a:pt x="190" y="415"/>
                    <a:pt x="218" y="415"/>
                  </a:cubicBezTo>
                  <a:cubicBezTo>
                    <a:pt x="296" y="415"/>
                    <a:pt x="378" y="373"/>
                    <a:pt x="412" y="306"/>
                  </a:cubicBezTo>
                  <a:cubicBezTo>
                    <a:pt x="457" y="192"/>
                    <a:pt x="412" y="78"/>
                    <a:pt x="320" y="32"/>
                  </a:cubicBezTo>
                  <a:cubicBezTo>
                    <a:pt x="284" y="10"/>
                    <a:pt x="247" y="0"/>
                    <a:pt x="21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6199500" y="2208750"/>
              <a:ext cx="7450" cy="6425"/>
            </a:xfrm>
            <a:custGeom>
              <a:avLst/>
              <a:gdLst/>
              <a:ahLst/>
              <a:cxnLst/>
              <a:rect l="l" t="t" r="r" b="b"/>
              <a:pathLst>
                <a:path w="298" h="257" extrusionOk="0">
                  <a:moveTo>
                    <a:pt x="152" y="1"/>
                  </a:moveTo>
                  <a:cubicBezTo>
                    <a:pt x="97" y="1"/>
                    <a:pt x="41" y="26"/>
                    <a:pt x="24" y="78"/>
                  </a:cubicBezTo>
                  <a:cubicBezTo>
                    <a:pt x="1" y="123"/>
                    <a:pt x="24" y="215"/>
                    <a:pt x="92" y="237"/>
                  </a:cubicBezTo>
                  <a:cubicBezTo>
                    <a:pt x="112" y="251"/>
                    <a:pt x="132" y="256"/>
                    <a:pt x="151" y="256"/>
                  </a:cubicBezTo>
                  <a:cubicBezTo>
                    <a:pt x="197" y="256"/>
                    <a:pt x="236" y="224"/>
                    <a:pt x="252" y="192"/>
                  </a:cubicBezTo>
                  <a:cubicBezTo>
                    <a:pt x="298" y="123"/>
                    <a:pt x="275" y="32"/>
                    <a:pt x="206" y="9"/>
                  </a:cubicBezTo>
                  <a:cubicBezTo>
                    <a:pt x="189" y="3"/>
                    <a:pt x="171" y="1"/>
                    <a:pt x="15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5382375" y="1455150"/>
              <a:ext cx="7425" cy="6775"/>
            </a:xfrm>
            <a:custGeom>
              <a:avLst/>
              <a:gdLst/>
              <a:ahLst/>
              <a:cxnLst/>
              <a:rect l="l" t="t" r="r" b="b"/>
              <a:pathLst>
                <a:path w="297" h="271" extrusionOk="0">
                  <a:moveTo>
                    <a:pt x="128" y="0"/>
                  </a:moveTo>
                  <a:cubicBezTo>
                    <a:pt x="81" y="0"/>
                    <a:pt x="38" y="25"/>
                    <a:pt x="23" y="69"/>
                  </a:cubicBezTo>
                  <a:cubicBezTo>
                    <a:pt x="0" y="138"/>
                    <a:pt x="23" y="229"/>
                    <a:pt x="91" y="252"/>
                  </a:cubicBezTo>
                  <a:cubicBezTo>
                    <a:pt x="111" y="265"/>
                    <a:pt x="130" y="270"/>
                    <a:pt x="148" y="270"/>
                  </a:cubicBezTo>
                  <a:cubicBezTo>
                    <a:pt x="196" y="270"/>
                    <a:pt x="241" y="233"/>
                    <a:pt x="274" y="184"/>
                  </a:cubicBezTo>
                  <a:cubicBezTo>
                    <a:pt x="297" y="138"/>
                    <a:pt x="274" y="47"/>
                    <a:pt x="206" y="24"/>
                  </a:cubicBezTo>
                  <a:cubicBezTo>
                    <a:pt x="181" y="8"/>
                    <a:pt x="154" y="0"/>
                    <a:pt x="12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5525025" y="1479125"/>
              <a:ext cx="9150" cy="8225"/>
            </a:xfrm>
            <a:custGeom>
              <a:avLst/>
              <a:gdLst/>
              <a:ahLst/>
              <a:cxnLst/>
              <a:rect l="l" t="t" r="r" b="b"/>
              <a:pathLst>
                <a:path w="366" h="329" extrusionOk="0">
                  <a:moveTo>
                    <a:pt x="172" y="1"/>
                  </a:moveTo>
                  <a:cubicBezTo>
                    <a:pt x="115" y="1"/>
                    <a:pt x="54" y="31"/>
                    <a:pt x="23" y="92"/>
                  </a:cubicBezTo>
                  <a:cubicBezTo>
                    <a:pt x="0" y="183"/>
                    <a:pt x="23" y="274"/>
                    <a:pt x="115" y="320"/>
                  </a:cubicBezTo>
                  <a:cubicBezTo>
                    <a:pt x="131" y="326"/>
                    <a:pt x="149" y="328"/>
                    <a:pt x="169" y="328"/>
                  </a:cubicBezTo>
                  <a:cubicBezTo>
                    <a:pt x="233" y="328"/>
                    <a:pt x="308" y="299"/>
                    <a:pt x="343" y="229"/>
                  </a:cubicBezTo>
                  <a:cubicBezTo>
                    <a:pt x="366" y="160"/>
                    <a:pt x="343" y="46"/>
                    <a:pt x="252" y="23"/>
                  </a:cubicBezTo>
                  <a:cubicBezTo>
                    <a:pt x="229" y="8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5456550" y="1496025"/>
              <a:ext cx="7450" cy="6175"/>
            </a:xfrm>
            <a:custGeom>
              <a:avLst/>
              <a:gdLst/>
              <a:ahLst/>
              <a:cxnLst/>
              <a:rect l="l" t="t" r="r" b="b"/>
              <a:pathLst>
                <a:path w="298" h="247" extrusionOk="0">
                  <a:moveTo>
                    <a:pt x="155" y="1"/>
                  </a:moveTo>
                  <a:cubicBezTo>
                    <a:pt x="106" y="1"/>
                    <a:pt x="63" y="26"/>
                    <a:pt x="46" y="78"/>
                  </a:cubicBezTo>
                  <a:cubicBezTo>
                    <a:pt x="0" y="123"/>
                    <a:pt x="46" y="192"/>
                    <a:pt x="92" y="238"/>
                  </a:cubicBezTo>
                  <a:cubicBezTo>
                    <a:pt x="109" y="243"/>
                    <a:pt x="126" y="246"/>
                    <a:pt x="143" y="246"/>
                  </a:cubicBezTo>
                  <a:cubicBezTo>
                    <a:pt x="193" y="246"/>
                    <a:pt x="240" y="220"/>
                    <a:pt x="274" y="169"/>
                  </a:cubicBezTo>
                  <a:cubicBezTo>
                    <a:pt x="297" y="123"/>
                    <a:pt x="274" y="32"/>
                    <a:pt x="206" y="9"/>
                  </a:cubicBezTo>
                  <a:cubicBezTo>
                    <a:pt x="189" y="4"/>
                    <a:pt x="172" y="1"/>
                    <a:pt x="15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6972725" y="1992475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0"/>
                  </a:moveTo>
                  <a:cubicBezTo>
                    <a:pt x="81" y="0"/>
                    <a:pt x="40" y="22"/>
                    <a:pt x="23" y="55"/>
                  </a:cubicBezTo>
                  <a:cubicBezTo>
                    <a:pt x="0" y="123"/>
                    <a:pt x="23" y="192"/>
                    <a:pt x="69" y="215"/>
                  </a:cubicBezTo>
                  <a:cubicBezTo>
                    <a:pt x="87" y="221"/>
                    <a:pt x="105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65" y="3"/>
                    <a:pt x="146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6098500" y="13343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02" y="1"/>
                  </a:moveTo>
                  <a:cubicBezTo>
                    <a:pt x="138" y="1"/>
                    <a:pt x="80" y="43"/>
                    <a:pt x="47" y="110"/>
                  </a:cubicBezTo>
                  <a:cubicBezTo>
                    <a:pt x="1" y="179"/>
                    <a:pt x="47" y="293"/>
                    <a:pt x="138" y="338"/>
                  </a:cubicBezTo>
                  <a:cubicBezTo>
                    <a:pt x="156" y="351"/>
                    <a:pt x="178" y="356"/>
                    <a:pt x="201" y="356"/>
                  </a:cubicBezTo>
                  <a:cubicBezTo>
                    <a:pt x="263" y="356"/>
                    <a:pt x="333" y="314"/>
                    <a:pt x="366" y="247"/>
                  </a:cubicBezTo>
                  <a:cubicBezTo>
                    <a:pt x="412" y="179"/>
                    <a:pt x="366" y="64"/>
                    <a:pt x="275" y="19"/>
                  </a:cubicBezTo>
                  <a:cubicBezTo>
                    <a:pt x="250" y="7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459975" y="1611075"/>
              <a:ext cx="10875" cy="9475"/>
            </a:xfrm>
            <a:custGeom>
              <a:avLst/>
              <a:gdLst/>
              <a:ahLst/>
              <a:cxnLst/>
              <a:rect l="l" t="t" r="r" b="b"/>
              <a:pathLst>
                <a:path w="435" h="379" extrusionOk="0">
                  <a:moveTo>
                    <a:pt x="221" y="0"/>
                  </a:moveTo>
                  <a:cubicBezTo>
                    <a:pt x="150" y="0"/>
                    <a:pt x="79" y="43"/>
                    <a:pt x="46" y="109"/>
                  </a:cubicBezTo>
                  <a:cubicBezTo>
                    <a:pt x="0" y="201"/>
                    <a:pt x="46" y="315"/>
                    <a:pt x="137" y="360"/>
                  </a:cubicBezTo>
                  <a:cubicBezTo>
                    <a:pt x="162" y="373"/>
                    <a:pt x="188" y="378"/>
                    <a:pt x="214" y="378"/>
                  </a:cubicBezTo>
                  <a:cubicBezTo>
                    <a:pt x="285" y="378"/>
                    <a:pt x="355" y="336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6440325" y="1172475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42" y="0"/>
                  </a:moveTo>
                  <a:cubicBezTo>
                    <a:pt x="102" y="0"/>
                    <a:pt x="56" y="22"/>
                    <a:pt x="23" y="55"/>
                  </a:cubicBezTo>
                  <a:cubicBezTo>
                    <a:pt x="0" y="124"/>
                    <a:pt x="23" y="192"/>
                    <a:pt x="92" y="215"/>
                  </a:cubicBezTo>
                  <a:cubicBezTo>
                    <a:pt x="108" y="231"/>
                    <a:pt x="127" y="239"/>
                    <a:pt x="147" y="239"/>
                  </a:cubicBezTo>
                  <a:cubicBezTo>
                    <a:pt x="183" y="239"/>
                    <a:pt x="222" y="213"/>
                    <a:pt x="251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753850" y="2000125"/>
              <a:ext cx="10875" cy="9125"/>
            </a:xfrm>
            <a:custGeom>
              <a:avLst/>
              <a:gdLst/>
              <a:ahLst/>
              <a:cxnLst/>
              <a:rect l="l" t="t" r="r" b="b"/>
              <a:pathLst>
                <a:path w="435" h="365" extrusionOk="0">
                  <a:moveTo>
                    <a:pt x="202" y="0"/>
                  </a:moveTo>
                  <a:cubicBezTo>
                    <a:pt x="137" y="0"/>
                    <a:pt x="76" y="30"/>
                    <a:pt x="46" y="91"/>
                  </a:cubicBezTo>
                  <a:cubicBezTo>
                    <a:pt x="0" y="183"/>
                    <a:pt x="46" y="297"/>
                    <a:pt x="137" y="342"/>
                  </a:cubicBezTo>
                  <a:cubicBezTo>
                    <a:pt x="166" y="357"/>
                    <a:pt x="197" y="364"/>
                    <a:pt x="228" y="364"/>
                  </a:cubicBezTo>
                  <a:cubicBezTo>
                    <a:pt x="294" y="364"/>
                    <a:pt x="357" y="329"/>
                    <a:pt x="388" y="251"/>
                  </a:cubicBezTo>
                  <a:cubicBezTo>
                    <a:pt x="434" y="160"/>
                    <a:pt x="388" y="69"/>
                    <a:pt x="297" y="23"/>
                  </a:cubicBezTo>
                  <a:cubicBezTo>
                    <a:pt x="267" y="8"/>
                    <a:pt x="234" y="0"/>
                    <a:pt x="20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5555275" y="1919775"/>
              <a:ext cx="9725" cy="6750"/>
            </a:xfrm>
            <a:custGeom>
              <a:avLst/>
              <a:gdLst/>
              <a:ahLst/>
              <a:cxnLst/>
              <a:rect l="l" t="t" r="r" b="b"/>
              <a:pathLst>
                <a:path w="389" h="270" extrusionOk="0">
                  <a:moveTo>
                    <a:pt x="175" y="1"/>
                  </a:moveTo>
                  <a:cubicBezTo>
                    <a:pt x="104" y="1"/>
                    <a:pt x="34" y="43"/>
                    <a:pt x="0" y="110"/>
                  </a:cubicBezTo>
                  <a:lnTo>
                    <a:pt x="343" y="270"/>
                  </a:lnTo>
                  <a:cubicBezTo>
                    <a:pt x="388" y="178"/>
                    <a:pt x="343" y="64"/>
                    <a:pt x="251" y="19"/>
                  </a:cubicBezTo>
                  <a:cubicBezTo>
                    <a:pt x="227" y="6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5732175" y="1999525"/>
              <a:ext cx="6300" cy="4600"/>
            </a:xfrm>
            <a:custGeom>
              <a:avLst/>
              <a:gdLst/>
              <a:ahLst/>
              <a:cxnLst/>
              <a:rect l="l" t="t" r="r" b="b"/>
              <a:pathLst>
                <a:path w="252" h="184" extrusionOk="0">
                  <a:moveTo>
                    <a:pt x="99" y="0"/>
                  </a:moveTo>
                  <a:cubicBezTo>
                    <a:pt x="58" y="0"/>
                    <a:pt x="15" y="25"/>
                    <a:pt x="0" y="70"/>
                  </a:cubicBezTo>
                  <a:lnTo>
                    <a:pt x="228" y="184"/>
                  </a:lnTo>
                  <a:cubicBezTo>
                    <a:pt x="251" y="115"/>
                    <a:pt x="228" y="47"/>
                    <a:pt x="160" y="24"/>
                  </a:cubicBezTo>
                  <a:cubicBezTo>
                    <a:pt x="144" y="8"/>
                    <a:pt x="122" y="0"/>
                    <a:pt x="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594650" y="19200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01"/>
                    <a:pt x="23" y="169"/>
                    <a:pt x="69" y="215"/>
                  </a:cubicBezTo>
                  <a:cubicBezTo>
                    <a:pt x="86" y="221"/>
                    <a:pt x="103" y="224"/>
                    <a:pt x="119" y="224"/>
                  </a:cubicBezTo>
                  <a:cubicBezTo>
                    <a:pt x="168" y="224"/>
                    <a:pt x="211" y="198"/>
                    <a:pt x="228" y="146"/>
                  </a:cubicBezTo>
                  <a:cubicBezTo>
                    <a:pt x="251" y="101"/>
                    <a:pt x="228" y="32"/>
                    <a:pt x="183" y="10"/>
                  </a:cubicBezTo>
                  <a:cubicBezTo>
                    <a:pt x="164" y="3"/>
                    <a:pt x="146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470825" y="1831575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164" y="0"/>
                  </a:moveTo>
                  <a:cubicBezTo>
                    <a:pt x="118" y="0"/>
                    <a:pt x="63" y="26"/>
                    <a:pt x="46" y="77"/>
                  </a:cubicBezTo>
                  <a:cubicBezTo>
                    <a:pt x="0" y="146"/>
                    <a:pt x="23" y="237"/>
                    <a:pt x="91" y="260"/>
                  </a:cubicBezTo>
                  <a:cubicBezTo>
                    <a:pt x="110" y="272"/>
                    <a:pt x="131" y="278"/>
                    <a:pt x="152" y="278"/>
                  </a:cubicBezTo>
                  <a:cubicBezTo>
                    <a:pt x="205" y="278"/>
                    <a:pt x="258" y="241"/>
                    <a:pt x="274" y="191"/>
                  </a:cubicBezTo>
                  <a:cubicBezTo>
                    <a:pt x="320" y="123"/>
                    <a:pt x="274" y="54"/>
                    <a:pt x="205" y="9"/>
                  </a:cubicBezTo>
                  <a:cubicBezTo>
                    <a:pt x="194" y="3"/>
                    <a:pt x="180" y="0"/>
                    <a:pt x="16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824025" y="20250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0"/>
                  </a:moveTo>
                  <a:cubicBezTo>
                    <a:pt x="82" y="0"/>
                    <a:pt x="40" y="22"/>
                    <a:pt x="24" y="55"/>
                  </a:cubicBezTo>
                  <a:cubicBezTo>
                    <a:pt x="1" y="123"/>
                    <a:pt x="24" y="192"/>
                    <a:pt x="69" y="215"/>
                  </a:cubicBezTo>
                  <a:cubicBezTo>
                    <a:pt x="88" y="221"/>
                    <a:pt x="106" y="224"/>
                    <a:pt x="124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52" y="101"/>
                    <a:pt x="229" y="32"/>
                    <a:pt x="184" y="9"/>
                  </a:cubicBezTo>
                  <a:cubicBezTo>
                    <a:pt x="165" y="3"/>
                    <a:pt x="147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483375" y="1880975"/>
              <a:ext cx="8000" cy="5600"/>
            </a:xfrm>
            <a:custGeom>
              <a:avLst/>
              <a:gdLst/>
              <a:ahLst/>
              <a:cxnLst/>
              <a:rect l="l" t="t" r="r" b="b"/>
              <a:pathLst>
                <a:path w="320" h="224" extrusionOk="0">
                  <a:moveTo>
                    <a:pt x="153" y="0"/>
                  </a:moveTo>
                  <a:cubicBezTo>
                    <a:pt x="90" y="0"/>
                    <a:pt x="33" y="38"/>
                    <a:pt x="0" y="87"/>
                  </a:cubicBezTo>
                  <a:lnTo>
                    <a:pt x="297" y="224"/>
                  </a:lnTo>
                  <a:cubicBezTo>
                    <a:pt x="320" y="155"/>
                    <a:pt x="297" y="64"/>
                    <a:pt x="228" y="18"/>
                  </a:cubicBezTo>
                  <a:cubicBezTo>
                    <a:pt x="203" y="6"/>
                    <a:pt x="177" y="0"/>
                    <a:pt x="15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531300" y="1895800"/>
              <a:ext cx="9725" cy="6750"/>
            </a:xfrm>
            <a:custGeom>
              <a:avLst/>
              <a:gdLst/>
              <a:ahLst/>
              <a:cxnLst/>
              <a:rect l="l" t="t" r="r" b="b"/>
              <a:pathLst>
                <a:path w="389" h="270" extrusionOk="0">
                  <a:moveTo>
                    <a:pt x="175" y="1"/>
                  </a:moveTo>
                  <a:cubicBezTo>
                    <a:pt x="104" y="1"/>
                    <a:pt x="34" y="43"/>
                    <a:pt x="1" y="110"/>
                  </a:cubicBezTo>
                  <a:lnTo>
                    <a:pt x="343" y="270"/>
                  </a:lnTo>
                  <a:cubicBezTo>
                    <a:pt x="389" y="179"/>
                    <a:pt x="343" y="65"/>
                    <a:pt x="252" y="19"/>
                  </a:cubicBezTo>
                  <a:cubicBezTo>
                    <a:pt x="227" y="7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545000" y="1905175"/>
              <a:ext cx="8000" cy="5375"/>
            </a:xfrm>
            <a:custGeom>
              <a:avLst/>
              <a:gdLst/>
              <a:ahLst/>
              <a:cxnLst/>
              <a:rect l="l" t="t" r="r" b="b"/>
              <a:pathLst>
                <a:path w="320" h="215" extrusionOk="0">
                  <a:moveTo>
                    <a:pt x="151" y="0"/>
                  </a:moveTo>
                  <a:cubicBezTo>
                    <a:pt x="95" y="0"/>
                    <a:pt x="35" y="26"/>
                    <a:pt x="0" y="78"/>
                  </a:cubicBezTo>
                  <a:lnTo>
                    <a:pt x="274" y="214"/>
                  </a:lnTo>
                  <a:cubicBezTo>
                    <a:pt x="320" y="146"/>
                    <a:pt x="274" y="55"/>
                    <a:pt x="206" y="9"/>
                  </a:cubicBezTo>
                  <a:cubicBezTo>
                    <a:pt x="189" y="3"/>
                    <a:pt x="170" y="0"/>
                    <a:pt x="15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637450" y="1849250"/>
              <a:ext cx="8000" cy="7300"/>
            </a:xfrm>
            <a:custGeom>
              <a:avLst/>
              <a:gdLst/>
              <a:ahLst/>
              <a:cxnLst/>
              <a:rect l="l" t="t" r="r" b="b"/>
              <a:pathLst>
                <a:path w="320" h="292" extrusionOk="0">
                  <a:moveTo>
                    <a:pt x="174" y="1"/>
                  </a:moveTo>
                  <a:cubicBezTo>
                    <a:pt x="118" y="1"/>
                    <a:pt x="63" y="26"/>
                    <a:pt x="46" y="78"/>
                  </a:cubicBezTo>
                  <a:cubicBezTo>
                    <a:pt x="0" y="146"/>
                    <a:pt x="23" y="237"/>
                    <a:pt x="91" y="283"/>
                  </a:cubicBezTo>
                  <a:cubicBezTo>
                    <a:pt x="114" y="289"/>
                    <a:pt x="136" y="292"/>
                    <a:pt x="156" y="292"/>
                  </a:cubicBezTo>
                  <a:cubicBezTo>
                    <a:pt x="215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412050" y="165830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84" y="1"/>
                  </a:moveTo>
                  <a:cubicBezTo>
                    <a:pt x="127" y="1"/>
                    <a:pt x="76" y="31"/>
                    <a:pt x="46" y="92"/>
                  </a:cubicBezTo>
                  <a:cubicBezTo>
                    <a:pt x="0" y="160"/>
                    <a:pt x="46" y="275"/>
                    <a:pt x="114" y="297"/>
                  </a:cubicBezTo>
                  <a:cubicBezTo>
                    <a:pt x="140" y="310"/>
                    <a:pt x="165" y="316"/>
                    <a:pt x="190" y="316"/>
                  </a:cubicBezTo>
                  <a:cubicBezTo>
                    <a:pt x="253" y="316"/>
                    <a:pt x="310" y="278"/>
                    <a:pt x="342" y="229"/>
                  </a:cubicBezTo>
                  <a:cubicBezTo>
                    <a:pt x="365" y="160"/>
                    <a:pt x="342" y="46"/>
                    <a:pt x="274" y="24"/>
                  </a:cubicBezTo>
                  <a:cubicBezTo>
                    <a:pt x="244" y="8"/>
                    <a:pt x="213" y="1"/>
                    <a:pt x="1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729875" y="191830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39" y="0"/>
                  </a:moveTo>
                  <a:cubicBezTo>
                    <a:pt x="94" y="0"/>
                    <a:pt x="40" y="21"/>
                    <a:pt x="24" y="55"/>
                  </a:cubicBezTo>
                  <a:cubicBezTo>
                    <a:pt x="1" y="123"/>
                    <a:pt x="24" y="192"/>
                    <a:pt x="92" y="237"/>
                  </a:cubicBezTo>
                  <a:cubicBezTo>
                    <a:pt x="103" y="243"/>
                    <a:pt x="116" y="246"/>
                    <a:pt x="130" y="246"/>
                  </a:cubicBezTo>
                  <a:cubicBezTo>
                    <a:pt x="171" y="246"/>
                    <a:pt x="218" y="220"/>
                    <a:pt x="252" y="169"/>
                  </a:cubicBezTo>
                  <a:cubicBezTo>
                    <a:pt x="275" y="100"/>
                    <a:pt x="252" y="32"/>
                    <a:pt x="183" y="9"/>
                  </a:cubicBezTo>
                  <a:cubicBezTo>
                    <a:pt x="171" y="3"/>
                    <a:pt x="156" y="0"/>
                    <a:pt x="13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6047150" y="19805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0"/>
                  </a:moveTo>
                  <a:cubicBezTo>
                    <a:pt x="81" y="0"/>
                    <a:pt x="40" y="21"/>
                    <a:pt x="23" y="55"/>
                  </a:cubicBezTo>
                  <a:cubicBezTo>
                    <a:pt x="1" y="123"/>
                    <a:pt x="23" y="192"/>
                    <a:pt x="69" y="214"/>
                  </a:cubicBezTo>
                  <a:cubicBezTo>
                    <a:pt x="87" y="221"/>
                    <a:pt x="106" y="223"/>
                    <a:pt x="123" y="223"/>
                  </a:cubicBezTo>
                  <a:cubicBezTo>
                    <a:pt x="171" y="223"/>
                    <a:pt x="212" y="202"/>
                    <a:pt x="229" y="169"/>
                  </a:cubicBezTo>
                  <a:cubicBezTo>
                    <a:pt x="252" y="100"/>
                    <a:pt x="229" y="32"/>
                    <a:pt x="183" y="9"/>
                  </a:cubicBezTo>
                  <a:cubicBezTo>
                    <a:pt x="165" y="3"/>
                    <a:pt x="147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610050" y="1857575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67" y="0"/>
                  </a:moveTo>
                  <a:cubicBezTo>
                    <a:pt x="113" y="0"/>
                    <a:pt x="56" y="38"/>
                    <a:pt x="23" y="87"/>
                  </a:cubicBezTo>
                  <a:cubicBezTo>
                    <a:pt x="0" y="156"/>
                    <a:pt x="23" y="247"/>
                    <a:pt x="92" y="292"/>
                  </a:cubicBezTo>
                  <a:cubicBezTo>
                    <a:pt x="115" y="298"/>
                    <a:pt x="136" y="301"/>
                    <a:pt x="156" y="301"/>
                  </a:cubicBezTo>
                  <a:cubicBezTo>
                    <a:pt x="216" y="301"/>
                    <a:pt x="263" y="275"/>
                    <a:pt x="297" y="224"/>
                  </a:cubicBezTo>
                  <a:cubicBezTo>
                    <a:pt x="343" y="133"/>
                    <a:pt x="297" y="41"/>
                    <a:pt x="229" y="19"/>
                  </a:cubicBezTo>
                  <a:cubicBezTo>
                    <a:pt x="210" y="6"/>
                    <a:pt x="189" y="0"/>
                    <a:pt x="16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524450" y="1897975"/>
              <a:ext cx="9150" cy="6300"/>
            </a:xfrm>
            <a:custGeom>
              <a:avLst/>
              <a:gdLst/>
              <a:ahLst/>
              <a:cxnLst/>
              <a:rect l="l" t="t" r="r" b="b"/>
              <a:pathLst>
                <a:path w="366" h="252" extrusionOk="0">
                  <a:moveTo>
                    <a:pt x="134" y="0"/>
                  </a:moveTo>
                  <a:cubicBezTo>
                    <a:pt x="72" y="0"/>
                    <a:pt x="16" y="31"/>
                    <a:pt x="1" y="92"/>
                  </a:cubicBezTo>
                  <a:lnTo>
                    <a:pt x="320" y="251"/>
                  </a:lnTo>
                  <a:cubicBezTo>
                    <a:pt x="366" y="160"/>
                    <a:pt x="320" y="46"/>
                    <a:pt x="229" y="23"/>
                  </a:cubicBezTo>
                  <a:cubicBezTo>
                    <a:pt x="198" y="8"/>
                    <a:pt x="165" y="0"/>
                    <a:pt x="13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667100" y="1939975"/>
              <a:ext cx="6875" cy="6550"/>
            </a:xfrm>
            <a:custGeom>
              <a:avLst/>
              <a:gdLst/>
              <a:ahLst/>
              <a:cxnLst/>
              <a:rect l="l" t="t" r="r" b="b"/>
              <a:pathLst>
                <a:path w="275" h="262" extrusionOk="0">
                  <a:moveTo>
                    <a:pt x="143" y="1"/>
                  </a:moveTo>
                  <a:cubicBezTo>
                    <a:pt x="97" y="1"/>
                    <a:pt x="41" y="27"/>
                    <a:pt x="24" y="78"/>
                  </a:cubicBezTo>
                  <a:cubicBezTo>
                    <a:pt x="1" y="146"/>
                    <a:pt x="24" y="215"/>
                    <a:pt x="92" y="238"/>
                  </a:cubicBezTo>
                  <a:cubicBezTo>
                    <a:pt x="108" y="254"/>
                    <a:pt x="130" y="261"/>
                    <a:pt x="153" y="261"/>
                  </a:cubicBezTo>
                  <a:cubicBezTo>
                    <a:pt x="194" y="261"/>
                    <a:pt x="237" y="236"/>
                    <a:pt x="252" y="192"/>
                  </a:cubicBezTo>
                  <a:cubicBezTo>
                    <a:pt x="275" y="124"/>
                    <a:pt x="252" y="55"/>
                    <a:pt x="184" y="9"/>
                  </a:cubicBezTo>
                  <a:cubicBezTo>
                    <a:pt x="172" y="4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5602625" y="1671225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4" y="0"/>
                  </a:moveTo>
                  <a:cubicBezTo>
                    <a:pt x="132" y="0"/>
                    <a:pt x="63" y="26"/>
                    <a:pt x="46" y="77"/>
                  </a:cubicBezTo>
                  <a:cubicBezTo>
                    <a:pt x="1" y="168"/>
                    <a:pt x="46" y="260"/>
                    <a:pt x="115" y="305"/>
                  </a:cubicBezTo>
                  <a:cubicBezTo>
                    <a:pt x="131" y="311"/>
                    <a:pt x="150" y="314"/>
                    <a:pt x="169" y="314"/>
                  </a:cubicBezTo>
                  <a:cubicBezTo>
                    <a:pt x="232" y="314"/>
                    <a:pt x="303" y="284"/>
                    <a:pt x="320" y="214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5" y="0"/>
                    <a:pt x="19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5567250" y="1918075"/>
              <a:ext cx="12000" cy="10050"/>
            </a:xfrm>
            <a:custGeom>
              <a:avLst/>
              <a:gdLst/>
              <a:ahLst/>
              <a:cxnLst/>
              <a:rect l="l" t="t" r="r" b="b"/>
              <a:pathLst>
                <a:path w="480" h="402" extrusionOk="0">
                  <a:moveTo>
                    <a:pt x="252" y="0"/>
                  </a:moveTo>
                  <a:cubicBezTo>
                    <a:pt x="173" y="0"/>
                    <a:pt x="102" y="43"/>
                    <a:pt x="69" y="109"/>
                  </a:cubicBezTo>
                  <a:cubicBezTo>
                    <a:pt x="1" y="201"/>
                    <a:pt x="46" y="338"/>
                    <a:pt x="160" y="383"/>
                  </a:cubicBezTo>
                  <a:cubicBezTo>
                    <a:pt x="185" y="395"/>
                    <a:pt x="211" y="401"/>
                    <a:pt x="237" y="401"/>
                  </a:cubicBezTo>
                  <a:cubicBezTo>
                    <a:pt x="309" y="401"/>
                    <a:pt x="384" y="359"/>
                    <a:pt x="434" y="292"/>
                  </a:cubicBezTo>
                  <a:cubicBezTo>
                    <a:pt x="480" y="178"/>
                    <a:pt x="434" y="64"/>
                    <a:pt x="343" y="18"/>
                  </a:cubicBezTo>
                  <a:cubicBezTo>
                    <a:pt x="312" y="6"/>
                    <a:pt x="282" y="0"/>
                    <a:pt x="2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5586650" y="1860425"/>
              <a:ext cx="9725" cy="8925"/>
            </a:xfrm>
            <a:custGeom>
              <a:avLst/>
              <a:gdLst/>
              <a:ahLst/>
              <a:cxnLst/>
              <a:rect l="l" t="t" r="r" b="b"/>
              <a:pathLst>
                <a:path w="389" h="357" extrusionOk="0">
                  <a:moveTo>
                    <a:pt x="198" y="1"/>
                  </a:moveTo>
                  <a:cubicBezTo>
                    <a:pt x="129" y="1"/>
                    <a:pt x="63" y="43"/>
                    <a:pt x="46" y="110"/>
                  </a:cubicBezTo>
                  <a:cubicBezTo>
                    <a:pt x="1" y="201"/>
                    <a:pt x="23" y="293"/>
                    <a:pt x="115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1" y="356"/>
                    <a:pt x="326" y="314"/>
                    <a:pt x="343" y="247"/>
                  </a:cubicBezTo>
                  <a:cubicBezTo>
                    <a:pt x="389" y="178"/>
                    <a:pt x="366" y="64"/>
                    <a:pt x="275" y="19"/>
                  </a:cubicBezTo>
                  <a:cubicBezTo>
                    <a:pt x="250" y="6"/>
                    <a:pt x="224" y="1"/>
                    <a:pt x="19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5506775" y="1835200"/>
              <a:ext cx="10275" cy="9025"/>
            </a:xfrm>
            <a:custGeom>
              <a:avLst/>
              <a:gdLst/>
              <a:ahLst/>
              <a:cxnLst/>
              <a:rect l="l" t="t" r="r" b="b"/>
              <a:pathLst>
                <a:path w="411" h="361" extrusionOk="0">
                  <a:moveTo>
                    <a:pt x="178" y="1"/>
                  </a:moveTo>
                  <a:cubicBezTo>
                    <a:pt x="114" y="1"/>
                    <a:pt x="53" y="31"/>
                    <a:pt x="23" y="92"/>
                  </a:cubicBezTo>
                  <a:cubicBezTo>
                    <a:pt x="0" y="183"/>
                    <a:pt x="23" y="297"/>
                    <a:pt x="114" y="343"/>
                  </a:cubicBezTo>
                  <a:cubicBezTo>
                    <a:pt x="139" y="355"/>
                    <a:pt x="165" y="361"/>
                    <a:pt x="191" y="361"/>
                  </a:cubicBezTo>
                  <a:cubicBezTo>
                    <a:pt x="262" y="361"/>
                    <a:pt x="332" y="318"/>
                    <a:pt x="365" y="252"/>
                  </a:cubicBezTo>
                  <a:cubicBezTo>
                    <a:pt x="411" y="160"/>
                    <a:pt x="365" y="69"/>
                    <a:pt x="274" y="23"/>
                  </a:cubicBezTo>
                  <a:cubicBezTo>
                    <a:pt x="244" y="8"/>
                    <a:pt x="211" y="1"/>
                    <a:pt x="17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5715050" y="19736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210" y="1"/>
                  </a:moveTo>
                  <a:cubicBezTo>
                    <a:pt x="142" y="1"/>
                    <a:pt x="81" y="31"/>
                    <a:pt x="46" y="100"/>
                  </a:cubicBezTo>
                  <a:cubicBezTo>
                    <a:pt x="0" y="192"/>
                    <a:pt x="23" y="283"/>
                    <a:pt x="114" y="329"/>
                  </a:cubicBezTo>
                  <a:cubicBezTo>
                    <a:pt x="139" y="341"/>
                    <a:pt x="163" y="347"/>
                    <a:pt x="187" y="347"/>
                  </a:cubicBezTo>
                  <a:cubicBezTo>
                    <a:pt x="251" y="347"/>
                    <a:pt x="309" y="304"/>
                    <a:pt x="343" y="237"/>
                  </a:cubicBezTo>
                  <a:cubicBezTo>
                    <a:pt x="388" y="169"/>
                    <a:pt x="343" y="55"/>
                    <a:pt x="274" y="9"/>
                  </a:cubicBezTo>
                  <a:cubicBezTo>
                    <a:pt x="253" y="4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5635150" y="1886675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40" y="1"/>
                  </a:moveTo>
                  <a:cubicBezTo>
                    <a:pt x="162" y="1"/>
                    <a:pt x="80" y="43"/>
                    <a:pt x="46" y="110"/>
                  </a:cubicBezTo>
                  <a:cubicBezTo>
                    <a:pt x="1" y="224"/>
                    <a:pt x="46" y="338"/>
                    <a:pt x="138" y="384"/>
                  </a:cubicBezTo>
                  <a:cubicBezTo>
                    <a:pt x="168" y="396"/>
                    <a:pt x="199" y="402"/>
                    <a:pt x="228" y="402"/>
                  </a:cubicBezTo>
                  <a:cubicBezTo>
                    <a:pt x="308" y="402"/>
                    <a:pt x="378" y="359"/>
                    <a:pt x="412" y="293"/>
                  </a:cubicBezTo>
                  <a:cubicBezTo>
                    <a:pt x="457" y="201"/>
                    <a:pt x="412" y="87"/>
                    <a:pt x="320" y="19"/>
                  </a:cubicBezTo>
                  <a:cubicBezTo>
                    <a:pt x="296" y="6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784100" y="2033900"/>
              <a:ext cx="8000" cy="5600"/>
            </a:xfrm>
            <a:custGeom>
              <a:avLst/>
              <a:gdLst/>
              <a:ahLst/>
              <a:cxnLst/>
              <a:rect l="l" t="t" r="r" b="b"/>
              <a:pathLst>
                <a:path w="320" h="224" extrusionOk="0">
                  <a:moveTo>
                    <a:pt x="144" y="0"/>
                  </a:moveTo>
                  <a:cubicBezTo>
                    <a:pt x="90" y="0"/>
                    <a:pt x="33" y="38"/>
                    <a:pt x="0" y="87"/>
                  </a:cubicBezTo>
                  <a:lnTo>
                    <a:pt x="297" y="224"/>
                  </a:lnTo>
                  <a:cubicBezTo>
                    <a:pt x="320" y="133"/>
                    <a:pt x="297" y="41"/>
                    <a:pt x="206" y="19"/>
                  </a:cubicBezTo>
                  <a:cubicBezTo>
                    <a:pt x="186" y="6"/>
                    <a:pt x="166" y="0"/>
                    <a:pt x="14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5501050" y="1784200"/>
              <a:ext cx="8600" cy="7650"/>
            </a:xfrm>
            <a:custGeom>
              <a:avLst/>
              <a:gdLst/>
              <a:ahLst/>
              <a:cxnLst/>
              <a:rect l="l" t="t" r="r" b="b"/>
              <a:pathLst>
                <a:path w="344" h="306" extrusionOk="0">
                  <a:moveTo>
                    <a:pt x="174" y="1"/>
                  </a:moveTo>
                  <a:cubicBezTo>
                    <a:pt x="118" y="1"/>
                    <a:pt x="58" y="26"/>
                    <a:pt x="24" y="78"/>
                  </a:cubicBezTo>
                  <a:cubicBezTo>
                    <a:pt x="1" y="169"/>
                    <a:pt x="24" y="260"/>
                    <a:pt x="92" y="283"/>
                  </a:cubicBezTo>
                  <a:cubicBezTo>
                    <a:pt x="123" y="298"/>
                    <a:pt x="153" y="306"/>
                    <a:pt x="181" y="306"/>
                  </a:cubicBezTo>
                  <a:cubicBezTo>
                    <a:pt x="237" y="306"/>
                    <a:pt x="282" y="275"/>
                    <a:pt x="298" y="215"/>
                  </a:cubicBezTo>
                  <a:cubicBezTo>
                    <a:pt x="343" y="146"/>
                    <a:pt x="298" y="55"/>
                    <a:pt x="229" y="9"/>
                  </a:cubicBezTo>
                  <a:cubicBezTo>
                    <a:pt x="212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5415475" y="1833850"/>
              <a:ext cx="6850" cy="6425"/>
            </a:xfrm>
            <a:custGeom>
              <a:avLst/>
              <a:gdLst/>
              <a:ahLst/>
              <a:cxnLst/>
              <a:rect l="l" t="t" r="r" b="b"/>
              <a:pathLst>
                <a:path w="274" h="257" extrusionOk="0">
                  <a:moveTo>
                    <a:pt x="142" y="0"/>
                  </a:moveTo>
                  <a:cubicBezTo>
                    <a:pt x="96" y="0"/>
                    <a:pt x="40" y="26"/>
                    <a:pt x="23" y="77"/>
                  </a:cubicBezTo>
                  <a:cubicBezTo>
                    <a:pt x="0" y="146"/>
                    <a:pt x="23" y="214"/>
                    <a:pt x="91" y="237"/>
                  </a:cubicBezTo>
                  <a:cubicBezTo>
                    <a:pt x="105" y="251"/>
                    <a:pt x="122" y="256"/>
                    <a:pt x="140" y="256"/>
                  </a:cubicBezTo>
                  <a:cubicBezTo>
                    <a:pt x="185" y="256"/>
                    <a:pt x="235" y="224"/>
                    <a:pt x="251" y="192"/>
                  </a:cubicBezTo>
                  <a:cubicBezTo>
                    <a:pt x="274" y="123"/>
                    <a:pt x="251" y="55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5341275" y="1801500"/>
              <a:ext cx="5175" cy="4050"/>
            </a:xfrm>
            <a:custGeom>
              <a:avLst/>
              <a:gdLst/>
              <a:ahLst/>
              <a:cxnLst/>
              <a:rect l="l" t="t" r="r" b="b"/>
              <a:pathLst>
                <a:path w="207" h="162" extrusionOk="0">
                  <a:moveTo>
                    <a:pt x="84" y="1"/>
                  </a:moveTo>
                  <a:cubicBezTo>
                    <a:pt x="49" y="1"/>
                    <a:pt x="15" y="26"/>
                    <a:pt x="1" y="70"/>
                  </a:cubicBezTo>
                  <a:lnTo>
                    <a:pt x="183" y="162"/>
                  </a:lnTo>
                  <a:cubicBezTo>
                    <a:pt x="206" y="93"/>
                    <a:pt x="206" y="48"/>
                    <a:pt x="138" y="25"/>
                  </a:cubicBezTo>
                  <a:cubicBezTo>
                    <a:pt x="121" y="9"/>
                    <a:pt x="102" y="1"/>
                    <a:pt x="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5377225" y="1368775"/>
              <a:ext cx="8025" cy="7300"/>
            </a:xfrm>
            <a:custGeom>
              <a:avLst/>
              <a:gdLst/>
              <a:ahLst/>
              <a:cxnLst/>
              <a:rect l="l" t="t" r="r" b="b"/>
              <a:pathLst>
                <a:path w="321" h="292" extrusionOk="0">
                  <a:moveTo>
                    <a:pt x="174" y="1"/>
                  </a:moveTo>
                  <a:cubicBezTo>
                    <a:pt x="118" y="1"/>
                    <a:pt x="58" y="26"/>
                    <a:pt x="24" y="78"/>
                  </a:cubicBezTo>
                  <a:cubicBezTo>
                    <a:pt x="1" y="169"/>
                    <a:pt x="24" y="238"/>
                    <a:pt x="92" y="283"/>
                  </a:cubicBezTo>
                  <a:cubicBezTo>
                    <a:pt x="115" y="289"/>
                    <a:pt x="136" y="292"/>
                    <a:pt x="156" y="292"/>
                  </a:cubicBezTo>
                  <a:cubicBezTo>
                    <a:pt x="216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9" y="9"/>
                  </a:cubicBezTo>
                  <a:cubicBezTo>
                    <a:pt x="212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5240850" y="1570800"/>
              <a:ext cx="10300" cy="9225"/>
            </a:xfrm>
            <a:custGeom>
              <a:avLst/>
              <a:gdLst/>
              <a:ahLst/>
              <a:cxnLst/>
              <a:rect l="l" t="t" r="r" b="b"/>
              <a:pathLst>
                <a:path w="412" h="369" extrusionOk="0">
                  <a:moveTo>
                    <a:pt x="207" y="0"/>
                  </a:moveTo>
                  <a:cubicBezTo>
                    <a:pt x="134" y="0"/>
                    <a:pt x="64" y="30"/>
                    <a:pt x="46" y="100"/>
                  </a:cubicBezTo>
                  <a:cubicBezTo>
                    <a:pt x="0" y="191"/>
                    <a:pt x="23" y="305"/>
                    <a:pt x="115" y="351"/>
                  </a:cubicBezTo>
                  <a:cubicBezTo>
                    <a:pt x="139" y="363"/>
                    <a:pt x="165" y="369"/>
                    <a:pt x="191" y="369"/>
                  </a:cubicBezTo>
                  <a:cubicBezTo>
                    <a:pt x="262" y="369"/>
                    <a:pt x="332" y="326"/>
                    <a:pt x="366" y="260"/>
                  </a:cubicBezTo>
                  <a:cubicBezTo>
                    <a:pt x="411" y="168"/>
                    <a:pt x="366" y="54"/>
                    <a:pt x="274" y="8"/>
                  </a:cubicBezTo>
                  <a:cubicBezTo>
                    <a:pt x="253" y="3"/>
                    <a:pt x="230" y="0"/>
                    <a:pt x="20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5700200" y="1861225"/>
              <a:ext cx="8025" cy="7300"/>
            </a:xfrm>
            <a:custGeom>
              <a:avLst/>
              <a:gdLst/>
              <a:ahLst/>
              <a:cxnLst/>
              <a:rect l="l" t="t" r="r" b="b"/>
              <a:pathLst>
                <a:path w="321" h="292" extrusionOk="0">
                  <a:moveTo>
                    <a:pt x="155" y="1"/>
                  </a:moveTo>
                  <a:cubicBezTo>
                    <a:pt x="105" y="1"/>
                    <a:pt x="58" y="27"/>
                    <a:pt x="24" y="78"/>
                  </a:cubicBezTo>
                  <a:cubicBezTo>
                    <a:pt x="1" y="146"/>
                    <a:pt x="24" y="238"/>
                    <a:pt x="92" y="283"/>
                  </a:cubicBezTo>
                  <a:cubicBezTo>
                    <a:pt x="109" y="289"/>
                    <a:pt x="128" y="292"/>
                    <a:pt x="146" y="292"/>
                  </a:cubicBezTo>
                  <a:cubicBezTo>
                    <a:pt x="202" y="292"/>
                    <a:pt x="258" y="266"/>
                    <a:pt x="275" y="215"/>
                  </a:cubicBezTo>
                  <a:cubicBezTo>
                    <a:pt x="320" y="146"/>
                    <a:pt x="275" y="55"/>
                    <a:pt x="206" y="10"/>
                  </a:cubicBezTo>
                  <a:cubicBezTo>
                    <a:pt x="189" y="4"/>
                    <a:pt x="172" y="1"/>
                    <a:pt x="15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5724750" y="1602375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9" y="1"/>
                  </a:moveTo>
                  <a:cubicBezTo>
                    <a:pt x="114" y="1"/>
                    <a:pt x="54" y="31"/>
                    <a:pt x="23" y="92"/>
                  </a:cubicBezTo>
                  <a:cubicBezTo>
                    <a:pt x="0" y="183"/>
                    <a:pt x="23" y="275"/>
                    <a:pt x="114" y="320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2" y="343"/>
                    <a:pt x="312" y="313"/>
                    <a:pt x="343" y="252"/>
                  </a:cubicBezTo>
                  <a:cubicBezTo>
                    <a:pt x="388" y="161"/>
                    <a:pt x="343" y="46"/>
                    <a:pt x="274" y="24"/>
                  </a:cubicBezTo>
                  <a:cubicBezTo>
                    <a:pt x="244" y="8"/>
                    <a:pt x="211" y="1"/>
                    <a:pt x="17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5844575" y="1891825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21" y="0"/>
                  </a:moveTo>
                  <a:cubicBezTo>
                    <a:pt x="150" y="0"/>
                    <a:pt x="80" y="43"/>
                    <a:pt x="46" y="109"/>
                  </a:cubicBezTo>
                  <a:cubicBezTo>
                    <a:pt x="1" y="201"/>
                    <a:pt x="23" y="315"/>
                    <a:pt x="138" y="360"/>
                  </a:cubicBezTo>
                  <a:cubicBezTo>
                    <a:pt x="166" y="375"/>
                    <a:pt x="198" y="382"/>
                    <a:pt x="228" y="382"/>
                  </a:cubicBezTo>
                  <a:cubicBezTo>
                    <a:pt x="294" y="382"/>
                    <a:pt x="357" y="347"/>
                    <a:pt x="389" y="269"/>
                  </a:cubicBezTo>
                  <a:cubicBezTo>
                    <a:pt x="434" y="178"/>
                    <a:pt x="389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5359550" y="1650975"/>
              <a:ext cx="7425" cy="6675"/>
            </a:xfrm>
            <a:custGeom>
              <a:avLst/>
              <a:gdLst/>
              <a:ahLst/>
              <a:cxnLst/>
              <a:rect l="l" t="t" r="r" b="b"/>
              <a:pathLst>
                <a:path w="297" h="267" extrusionOk="0">
                  <a:moveTo>
                    <a:pt x="146" y="1"/>
                  </a:moveTo>
                  <a:cubicBezTo>
                    <a:pt x="99" y="1"/>
                    <a:pt x="55" y="33"/>
                    <a:pt x="23" y="65"/>
                  </a:cubicBezTo>
                  <a:cubicBezTo>
                    <a:pt x="0" y="134"/>
                    <a:pt x="23" y="225"/>
                    <a:pt x="91" y="248"/>
                  </a:cubicBezTo>
                  <a:cubicBezTo>
                    <a:pt x="111" y="261"/>
                    <a:pt x="130" y="266"/>
                    <a:pt x="148" y="266"/>
                  </a:cubicBezTo>
                  <a:cubicBezTo>
                    <a:pt x="196" y="266"/>
                    <a:pt x="241" y="229"/>
                    <a:pt x="274" y="180"/>
                  </a:cubicBezTo>
                  <a:cubicBezTo>
                    <a:pt x="297" y="134"/>
                    <a:pt x="274" y="43"/>
                    <a:pt x="206" y="20"/>
                  </a:cubicBezTo>
                  <a:cubicBezTo>
                    <a:pt x="185" y="6"/>
                    <a:pt x="165" y="1"/>
                    <a:pt x="14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5780100" y="1671975"/>
              <a:ext cx="6875" cy="6550"/>
            </a:xfrm>
            <a:custGeom>
              <a:avLst/>
              <a:gdLst/>
              <a:ahLst/>
              <a:cxnLst/>
              <a:rect l="l" t="t" r="r" b="b"/>
              <a:pathLst>
                <a:path w="275" h="262" extrusionOk="0">
                  <a:moveTo>
                    <a:pt x="122" y="1"/>
                  </a:moveTo>
                  <a:cubicBezTo>
                    <a:pt x="81" y="1"/>
                    <a:pt x="38" y="26"/>
                    <a:pt x="23" y="70"/>
                  </a:cubicBezTo>
                  <a:cubicBezTo>
                    <a:pt x="0" y="138"/>
                    <a:pt x="23" y="207"/>
                    <a:pt x="69" y="253"/>
                  </a:cubicBezTo>
                  <a:cubicBezTo>
                    <a:pt x="86" y="258"/>
                    <a:pt x="103" y="261"/>
                    <a:pt x="120" y="261"/>
                  </a:cubicBezTo>
                  <a:cubicBezTo>
                    <a:pt x="170" y="261"/>
                    <a:pt x="217" y="235"/>
                    <a:pt x="251" y="184"/>
                  </a:cubicBezTo>
                  <a:cubicBezTo>
                    <a:pt x="274" y="116"/>
                    <a:pt x="251" y="47"/>
                    <a:pt x="183" y="24"/>
                  </a:cubicBezTo>
                  <a:cubicBezTo>
                    <a:pt x="167" y="8"/>
                    <a:pt x="145" y="1"/>
                    <a:pt x="12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5250550" y="1641875"/>
              <a:ext cx="10300" cy="9475"/>
            </a:xfrm>
            <a:custGeom>
              <a:avLst/>
              <a:gdLst/>
              <a:ahLst/>
              <a:cxnLst/>
              <a:rect l="l" t="t" r="r" b="b"/>
              <a:pathLst>
                <a:path w="412" h="379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2" y="373"/>
                    <a:pt x="186" y="379"/>
                    <a:pt x="210" y="379"/>
                  </a:cubicBezTo>
                  <a:cubicBezTo>
                    <a:pt x="274" y="379"/>
                    <a:pt x="332" y="337"/>
                    <a:pt x="366" y="270"/>
                  </a:cubicBezTo>
                  <a:cubicBezTo>
                    <a:pt x="411" y="178"/>
                    <a:pt x="389" y="64"/>
                    <a:pt x="297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6109350" y="1285775"/>
              <a:ext cx="7450" cy="6675"/>
            </a:xfrm>
            <a:custGeom>
              <a:avLst/>
              <a:gdLst/>
              <a:ahLst/>
              <a:cxnLst/>
              <a:rect l="l" t="t" r="r" b="b"/>
              <a:pathLst>
                <a:path w="298" h="267" extrusionOk="0">
                  <a:moveTo>
                    <a:pt x="157" y="1"/>
                  </a:moveTo>
                  <a:cubicBezTo>
                    <a:pt x="113" y="1"/>
                    <a:pt x="62" y="33"/>
                    <a:pt x="46" y="65"/>
                  </a:cubicBezTo>
                  <a:cubicBezTo>
                    <a:pt x="1" y="134"/>
                    <a:pt x="46" y="225"/>
                    <a:pt x="92" y="248"/>
                  </a:cubicBezTo>
                  <a:cubicBezTo>
                    <a:pt x="111" y="261"/>
                    <a:pt x="132" y="266"/>
                    <a:pt x="153" y="266"/>
                  </a:cubicBezTo>
                  <a:cubicBezTo>
                    <a:pt x="206" y="266"/>
                    <a:pt x="258" y="229"/>
                    <a:pt x="274" y="179"/>
                  </a:cubicBezTo>
                  <a:cubicBezTo>
                    <a:pt x="297" y="134"/>
                    <a:pt x="274" y="42"/>
                    <a:pt x="206" y="20"/>
                  </a:cubicBezTo>
                  <a:cubicBezTo>
                    <a:pt x="193" y="6"/>
                    <a:pt x="175" y="1"/>
                    <a:pt x="15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862850" y="19919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8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24"/>
                    <a:pt x="23" y="169"/>
                    <a:pt x="91" y="215"/>
                  </a:cubicBezTo>
                  <a:cubicBezTo>
                    <a:pt x="103" y="221"/>
                    <a:pt x="116" y="223"/>
                    <a:pt x="129" y="223"/>
                  </a:cubicBezTo>
                  <a:cubicBezTo>
                    <a:pt x="168" y="223"/>
                    <a:pt x="211" y="198"/>
                    <a:pt x="228" y="146"/>
                  </a:cubicBezTo>
                  <a:cubicBezTo>
                    <a:pt x="251" y="101"/>
                    <a:pt x="228" y="32"/>
                    <a:pt x="183" y="9"/>
                  </a:cubicBezTo>
                  <a:cubicBezTo>
                    <a:pt x="164" y="3"/>
                    <a:pt x="146" y="1"/>
                    <a:pt x="12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6311925" y="1955575"/>
              <a:ext cx="6300" cy="5975"/>
            </a:xfrm>
            <a:custGeom>
              <a:avLst/>
              <a:gdLst/>
              <a:ahLst/>
              <a:cxnLst/>
              <a:rect l="l" t="t" r="r" b="b"/>
              <a:pathLst>
                <a:path w="252" h="239" extrusionOk="0">
                  <a:moveTo>
                    <a:pt x="112" y="1"/>
                  </a:moveTo>
                  <a:cubicBezTo>
                    <a:pt x="72" y="1"/>
                    <a:pt x="38" y="26"/>
                    <a:pt x="23" y="70"/>
                  </a:cubicBezTo>
                  <a:cubicBezTo>
                    <a:pt x="1" y="116"/>
                    <a:pt x="23" y="184"/>
                    <a:pt x="69" y="230"/>
                  </a:cubicBezTo>
                  <a:cubicBezTo>
                    <a:pt x="86" y="236"/>
                    <a:pt x="103" y="238"/>
                    <a:pt x="120" y="238"/>
                  </a:cubicBezTo>
                  <a:cubicBezTo>
                    <a:pt x="169" y="238"/>
                    <a:pt x="212" y="213"/>
                    <a:pt x="229" y="161"/>
                  </a:cubicBezTo>
                  <a:cubicBezTo>
                    <a:pt x="252" y="116"/>
                    <a:pt x="229" y="47"/>
                    <a:pt x="183" y="25"/>
                  </a:cubicBezTo>
                  <a:cubicBezTo>
                    <a:pt x="159" y="8"/>
                    <a:pt x="135" y="1"/>
                    <a:pt x="11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6074550" y="2145400"/>
              <a:ext cx="8000" cy="7300"/>
            </a:xfrm>
            <a:custGeom>
              <a:avLst/>
              <a:gdLst/>
              <a:ahLst/>
              <a:cxnLst/>
              <a:rect l="l" t="t" r="r" b="b"/>
              <a:pathLst>
                <a:path w="320" h="292" extrusionOk="0">
                  <a:moveTo>
                    <a:pt x="174" y="1"/>
                  </a:moveTo>
                  <a:cubicBezTo>
                    <a:pt x="117" y="1"/>
                    <a:pt x="57" y="27"/>
                    <a:pt x="23" y="78"/>
                  </a:cubicBezTo>
                  <a:cubicBezTo>
                    <a:pt x="0" y="146"/>
                    <a:pt x="23" y="238"/>
                    <a:pt x="92" y="283"/>
                  </a:cubicBezTo>
                  <a:cubicBezTo>
                    <a:pt x="109" y="289"/>
                    <a:pt x="127" y="292"/>
                    <a:pt x="146" y="292"/>
                  </a:cubicBezTo>
                  <a:cubicBezTo>
                    <a:pt x="203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8" y="9"/>
                  </a:cubicBezTo>
                  <a:cubicBezTo>
                    <a:pt x="211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6133325" y="2189350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42" y="0"/>
                  </a:moveTo>
                  <a:cubicBezTo>
                    <a:pt x="102" y="0"/>
                    <a:pt x="56" y="21"/>
                    <a:pt x="23" y="55"/>
                  </a:cubicBezTo>
                  <a:cubicBezTo>
                    <a:pt x="0" y="123"/>
                    <a:pt x="23" y="192"/>
                    <a:pt x="92" y="214"/>
                  </a:cubicBezTo>
                  <a:cubicBezTo>
                    <a:pt x="104" y="221"/>
                    <a:pt x="118" y="223"/>
                    <a:pt x="132" y="223"/>
                  </a:cubicBezTo>
                  <a:cubicBezTo>
                    <a:pt x="172" y="223"/>
                    <a:pt x="218" y="202"/>
                    <a:pt x="251" y="169"/>
                  </a:cubicBezTo>
                  <a:cubicBezTo>
                    <a:pt x="274" y="100"/>
                    <a:pt x="251" y="32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6122475" y="209837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9" y="0"/>
                  </a:moveTo>
                  <a:cubicBezTo>
                    <a:pt x="136" y="0"/>
                    <a:pt x="79" y="38"/>
                    <a:pt x="46" y="87"/>
                  </a:cubicBezTo>
                  <a:cubicBezTo>
                    <a:pt x="1" y="179"/>
                    <a:pt x="23" y="270"/>
                    <a:pt x="115" y="316"/>
                  </a:cubicBezTo>
                  <a:cubicBezTo>
                    <a:pt x="145" y="331"/>
                    <a:pt x="176" y="338"/>
                    <a:pt x="204" y="338"/>
                  </a:cubicBezTo>
                  <a:cubicBezTo>
                    <a:pt x="262" y="338"/>
                    <a:pt x="313" y="308"/>
                    <a:pt x="343" y="247"/>
                  </a:cubicBezTo>
                  <a:cubicBezTo>
                    <a:pt x="389" y="156"/>
                    <a:pt x="343" y="64"/>
                    <a:pt x="274" y="19"/>
                  </a:cubicBezTo>
                  <a:cubicBezTo>
                    <a:pt x="249" y="6"/>
                    <a:pt x="223" y="0"/>
                    <a:pt x="1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6488250" y="218650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42" y="0"/>
                  </a:moveTo>
                  <a:cubicBezTo>
                    <a:pt x="96" y="0"/>
                    <a:pt x="41" y="26"/>
                    <a:pt x="23" y="77"/>
                  </a:cubicBezTo>
                  <a:cubicBezTo>
                    <a:pt x="1" y="123"/>
                    <a:pt x="23" y="214"/>
                    <a:pt x="92" y="237"/>
                  </a:cubicBezTo>
                  <a:cubicBezTo>
                    <a:pt x="103" y="243"/>
                    <a:pt x="116" y="246"/>
                    <a:pt x="130" y="246"/>
                  </a:cubicBezTo>
                  <a:cubicBezTo>
                    <a:pt x="170" y="246"/>
                    <a:pt x="217" y="220"/>
                    <a:pt x="252" y="169"/>
                  </a:cubicBezTo>
                  <a:cubicBezTo>
                    <a:pt x="274" y="123"/>
                    <a:pt x="252" y="55"/>
                    <a:pt x="183" y="9"/>
                  </a:cubicBezTo>
                  <a:cubicBezTo>
                    <a:pt x="172" y="3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6179550" y="2178825"/>
              <a:ext cx="10275" cy="8925"/>
            </a:xfrm>
            <a:custGeom>
              <a:avLst/>
              <a:gdLst/>
              <a:ahLst/>
              <a:cxnLst/>
              <a:rect l="l" t="t" r="r" b="b"/>
              <a:pathLst>
                <a:path w="411" h="357" extrusionOk="0">
                  <a:moveTo>
                    <a:pt x="199" y="1"/>
                  </a:moveTo>
                  <a:cubicBezTo>
                    <a:pt x="135" y="1"/>
                    <a:pt x="79" y="38"/>
                    <a:pt x="46" y="88"/>
                  </a:cubicBezTo>
                  <a:cubicBezTo>
                    <a:pt x="0" y="179"/>
                    <a:pt x="23" y="293"/>
                    <a:pt x="114" y="339"/>
                  </a:cubicBezTo>
                  <a:cubicBezTo>
                    <a:pt x="139" y="351"/>
                    <a:pt x="165" y="357"/>
                    <a:pt x="191" y="357"/>
                  </a:cubicBezTo>
                  <a:cubicBezTo>
                    <a:pt x="262" y="357"/>
                    <a:pt x="332" y="314"/>
                    <a:pt x="365" y="247"/>
                  </a:cubicBezTo>
                  <a:cubicBezTo>
                    <a:pt x="411" y="156"/>
                    <a:pt x="365" y="65"/>
                    <a:pt x="274" y="19"/>
                  </a:cubicBezTo>
                  <a:cubicBezTo>
                    <a:pt x="248" y="6"/>
                    <a:pt x="223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5923325" y="2101675"/>
              <a:ext cx="8025" cy="5750"/>
            </a:xfrm>
            <a:custGeom>
              <a:avLst/>
              <a:gdLst/>
              <a:ahLst/>
              <a:cxnLst/>
              <a:rect l="l" t="t" r="r" b="b"/>
              <a:pathLst>
                <a:path w="321" h="230" extrusionOk="0">
                  <a:moveTo>
                    <a:pt x="117" y="1"/>
                  </a:moveTo>
                  <a:cubicBezTo>
                    <a:pt x="61" y="1"/>
                    <a:pt x="16" y="31"/>
                    <a:pt x="1" y="92"/>
                  </a:cubicBezTo>
                  <a:lnTo>
                    <a:pt x="274" y="229"/>
                  </a:lnTo>
                  <a:cubicBezTo>
                    <a:pt x="320" y="161"/>
                    <a:pt x="274" y="47"/>
                    <a:pt x="206" y="24"/>
                  </a:cubicBezTo>
                  <a:cubicBezTo>
                    <a:pt x="176" y="9"/>
                    <a:pt x="145" y="1"/>
                    <a:pt x="11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6234900" y="2023875"/>
              <a:ext cx="6875" cy="5950"/>
            </a:xfrm>
            <a:custGeom>
              <a:avLst/>
              <a:gdLst/>
              <a:ahLst/>
              <a:cxnLst/>
              <a:rect l="l" t="t" r="r" b="b"/>
              <a:pathLst>
                <a:path w="275" h="238" extrusionOk="0">
                  <a:moveTo>
                    <a:pt x="145" y="0"/>
                  </a:moveTo>
                  <a:cubicBezTo>
                    <a:pt x="104" y="0"/>
                    <a:pt x="57" y="26"/>
                    <a:pt x="23" y="77"/>
                  </a:cubicBezTo>
                  <a:cubicBezTo>
                    <a:pt x="0" y="123"/>
                    <a:pt x="23" y="191"/>
                    <a:pt x="91" y="214"/>
                  </a:cubicBezTo>
                  <a:cubicBezTo>
                    <a:pt x="108" y="230"/>
                    <a:pt x="127" y="238"/>
                    <a:pt x="146" y="238"/>
                  </a:cubicBezTo>
                  <a:cubicBezTo>
                    <a:pt x="180" y="238"/>
                    <a:pt x="214" y="213"/>
                    <a:pt x="228" y="168"/>
                  </a:cubicBezTo>
                  <a:cubicBezTo>
                    <a:pt x="274" y="100"/>
                    <a:pt x="251" y="32"/>
                    <a:pt x="183" y="9"/>
                  </a:cubicBezTo>
                  <a:cubicBezTo>
                    <a:pt x="171" y="3"/>
                    <a:pt x="158" y="0"/>
                    <a:pt x="14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6446600" y="2141750"/>
              <a:ext cx="8575" cy="7525"/>
            </a:xfrm>
            <a:custGeom>
              <a:avLst/>
              <a:gdLst/>
              <a:ahLst/>
              <a:cxnLst/>
              <a:rect l="l" t="t" r="r" b="b"/>
              <a:pathLst>
                <a:path w="343" h="301" extrusionOk="0">
                  <a:moveTo>
                    <a:pt x="176" y="0"/>
                  </a:moveTo>
                  <a:cubicBezTo>
                    <a:pt x="114" y="0"/>
                    <a:pt x="62" y="38"/>
                    <a:pt x="46" y="87"/>
                  </a:cubicBezTo>
                  <a:cubicBezTo>
                    <a:pt x="0" y="155"/>
                    <a:pt x="46" y="247"/>
                    <a:pt x="114" y="292"/>
                  </a:cubicBezTo>
                  <a:cubicBezTo>
                    <a:pt x="132" y="298"/>
                    <a:pt x="150" y="301"/>
                    <a:pt x="169" y="301"/>
                  </a:cubicBezTo>
                  <a:cubicBezTo>
                    <a:pt x="226" y="301"/>
                    <a:pt x="286" y="275"/>
                    <a:pt x="320" y="224"/>
                  </a:cubicBezTo>
                  <a:cubicBezTo>
                    <a:pt x="343" y="133"/>
                    <a:pt x="320" y="64"/>
                    <a:pt x="251" y="19"/>
                  </a:cubicBezTo>
                  <a:cubicBezTo>
                    <a:pt x="226" y="6"/>
                    <a:pt x="200" y="0"/>
                    <a:pt x="17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6334175" y="2114225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23" y="0"/>
                  </a:moveTo>
                  <a:cubicBezTo>
                    <a:pt x="82" y="0"/>
                    <a:pt x="38" y="25"/>
                    <a:pt x="24" y="70"/>
                  </a:cubicBezTo>
                  <a:cubicBezTo>
                    <a:pt x="1" y="138"/>
                    <a:pt x="24" y="207"/>
                    <a:pt x="92" y="229"/>
                  </a:cubicBezTo>
                  <a:cubicBezTo>
                    <a:pt x="104" y="235"/>
                    <a:pt x="118" y="238"/>
                    <a:pt x="133" y="238"/>
                  </a:cubicBezTo>
                  <a:cubicBezTo>
                    <a:pt x="173" y="238"/>
                    <a:pt x="218" y="217"/>
                    <a:pt x="252" y="184"/>
                  </a:cubicBezTo>
                  <a:cubicBezTo>
                    <a:pt x="275" y="115"/>
                    <a:pt x="252" y="47"/>
                    <a:pt x="183" y="24"/>
                  </a:cubicBezTo>
                  <a:cubicBezTo>
                    <a:pt x="167" y="8"/>
                    <a:pt x="145" y="0"/>
                    <a:pt x="12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6487100" y="2171275"/>
              <a:ext cx="7450" cy="6800"/>
            </a:xfrm>
            <a:custGeom>
              <a:avLst/>
              <a:gdLst/>
              <a:ahLst/>
              <a:cxnLst/>
              <a:rect l="l" t="t" r="r" b="b"/>
              <a:pathLst>
                <a:path w="298" h="272" extrusionOk="0">
                  <a:moveTo>
                    <a:pt x="129" y="1"/>
                  </a:moveTo>
                  <a:cubicBezTo>
                    <a:pt x="82" y="1"/>
                    <a:pt x="38" y="26"/>
                    <a:pt x="24" y="70"/>
                  </a:cubicBezTo>
                  <a:cubicBezTo>
                    <a:pt x="1" y="139"/>
                    <a:pt x="24" y="230"/>
                    <a:pt x="92" y="253"/>
                  </a:cubicBezTo>
                  <a:cubicBezTo>
                    <a:pt x="111" y="265"/>
                    <a:pt x="130" y="271"/>
                    <a:pt x="149" y="271"/>
                  </a:cubicBezTo>
                  <a:cubicBezTo>
                    <a:pt x="197" y="271"/>
                    <a:pt x="242" y="234"/>
                    <a:pt x="275" y="184"/>
                  </a:cubicBezTo>
                  <a:cubicBezTo>
                    <a:pt x="298" y="139"/>
                    <a:pt x="275" y="47"/>
                    <a:pt x="206" y="24"/>
                  </a:cubicBezTo>
                  <a:cubicBezTo>
                    <a:pt x="182" y="8"/>
                    <a:pt x="155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5616325" y="1456100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7" y="0"/>
                  </a:moveTo>
                  <a:cubicBezTo>
                    <a:pt x="134" y="0"/>
                    <a:pt x="64" y="30"/>
                    <a:pt x="46" y="100"/>
                  </a:cubicBezTo>
                  <a:cubicBezTo>
                    <a:pt x="1" y="168"/>
                    <a:pt x="23" y="260"/>
                    <a:pt x="115" y="305"/>
                  </a:cubicBezTo>
                  <a:cubicBezTo>
                    <a:pt x="132" y="311"/>
                    <a:pt x="152" y="314"/>
                    <a:pt x="172" y="314"/>
                  </a:cubicBezTo>
                  <a:cubicBezTo>
                    <a:pt x="234" y="314"/>
                    <a:pt x="303" y="288"/>
                    <a:pt x="320" y="237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7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6119625" y="1335100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24"/>
                    <a:pt x="23" y="192"/>
                    <a:pt x="69" y="215"/>
                  </a:cubicBezTo>
                  <a:cubicBezTo>
                    <a:pt x="87" y="221"/>
                    <a:pt x="106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4" y="101"/>
                    <a:pt x="252" y="32"/>
                    <a:pt x="183" y="10"/>
                  </a:cubicBezTo>
                  <a:cubicBezTo>
                    <a:pt x="165" y="4"/>
                    <a:pt x="146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6379250" y="2269800"/>
              <a:ext cx="7450" cy="655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56" y="1"/>
                  </a:moveTo>
                  <a:cubicBezTo>
                    <a:pt x="107" y="1"/>
                    <a:pt x="64" y="27"/>
                    <a:pt x="47" y="78"/>
                  </a:cubicBezTo>
                  <a:cubicBezTo>
                    <a:pt x="1" y="146"/>
                    <a:pt x="47" y="215"/>
                    <a:pt x="92" y="238"/>
                  </a:cubicBezTo>
                  <a:cubicBezTo>
                    <a:pt x="117" y="254"/>
                    <a:pt x="141" y="261"/>
                    <a:pt x="164" y="261"/>
                  </a:cubicBezTo>
                  <a:cubicBezTo>
                    <a:pt x="206" y="261"/>
                    <a:pt x="245" y="236"/>
                    <a:pt x="275" y="192"/>
                  </a:cubicBezTo>
                  <a:cubicBezTo>
                    <a:pt x="298" y="124"/>
                    <a:pt x="275" y="55"/>
                    <a:pt x="206" y="9"/>
                  </a:cubicBezTo>
                  <a:cubicBezTo>
                    <a:pt x="189" y="4"/>
                    <a:pt x="172" y="1"/>
                    <a:pt x="15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5894225" y="1387375"/>
              <a:ext cx="7450" cy="6775"/>
            </a:xfrm>
            <a:custGeom>
              <a:avLst/>
              <a:gdLst/>
              <a:ahLst/>
              <a:cxnLst/>
              <a:rect l="l" t="t" r="r" b="b"/>
              <a:pathLst>
                <a:path w="298" h="271" extrusionOk="0">
                  <a:moveTo>
                    <a:pt x="159" y="0"/>
                  </a:moveTo>
                  <a:cubicBezTo>
                    <a:pt x="115" y="0"/>
                    <a:pt x="63" y="38"/>
                    <a:pt x="46" y="87"/>
                  </a:cubicBezTo>
                  <a:cubicBezTo>
                    <a:pt x="0" y="133"/>
                    <a:pt x="23" y="224"/>
                    <a:pt x="92" y="247"/>
                  </a:cubicBezTo>
                  <a:cubicBezTo>
                    <a:pt x="116" y="263"/>
                    <a:pt x="143" y="271"/>
                    <a:pt x="169" y="271"/>
                  </a:cubicBezTo>
                  <a:cubicBezTo>
                    <a:pt x="216" y="271"/>
                    <a:pt x="260" y="245"/>
                    <a:pt x="274" y="201"/>
                  </a:cubicBezTo>
                  <a:cubicBezTo>
                    <a:pt x="297" y="133"/>
                    <a:pt x="274" y="41"/>
                    <a:pt x="206" y="19"/>
                  </a:cubicBezTo>
                  <a:cubicBezTo>
                    <a:pt x="193" y="6"/>
                    <a:pt x="177" y="0"/>
                    <a:pt x="15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6001500" y="1393650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30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38"/>
                    <a:pt x="138" y="384"/>
                  </a:cubicBezTo>
                  <a:cubicBezTo>
                    <a:pt x="162" y="396"/>
                    <a:pt x="190" y="402"/>
                    <a:pt x="218" y="402"/>
                  </a:cubicBezTo>
                  <a:cubicBezTo>
                    <a:pt x="296" y="402"/>
                    <a:pt x="378" y="359"/>
                    <a:pt x="411" y="293"/>
                  </a:cubicBezTo>
                  <a:cubicBezTo>
                    <a:pt x="457" y="178"/>
                    <a:pt x="411" y="64"/>
                    <a:pt x="320" y="19"/>
                  </a:cubicBezTo>
                  <a:cubicBezTo>
                    <a:pt x="290" y="6"/>
                    <a:pt x="259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6008350" y="1367625"/>
              <a:ext cx="6875" cy="5625"/>
            </a:xfrm>
            <a:custGeom>
              <a:avLst/>
              <a:gdLst/>
              <a:ahLst/>
              <a:cxnLst/>
              <a:rect l="l" t="t" r="r" b="b"/>
              <a:pathLst>
                <a:path w="275" h="225" extrusionOk="0">
                  <a:moveTo>
                    <a:pt x="143" y="1"/>
                  </a:moveTo>
                  <a:cubicBezTo>
                    <a:pt x="104" y="1"/>
                    <a:pt x="63" y="22"/>
                    <a:pt x="46" y="55"/>
                  </a:cubicBezTo>
                  <a:cubicBezTo>
                    <a:pt x="0" y="124"/>
                    <a:pt x="46" y="192"/>
                    <a:pt x="92" y="215"/>
                  </a:cubicBezTo>
                  <a:cubicBezTo>
                    <a:pt x="104" y="221"/>
                    <a:pt x="118" y="224"/>
                    <a:pt x="133" y="224"/>
                  </a:cubicBezTo>
                  <a:cubicBezTo>
                    <a:pt x="173" y="224"/>
                    <a:pt x="218" y="203"/>
                    <a:pt x="252" y="169"/>
                  </a:cubicBezTo>
                  <a:cubicBezTo>
                    <a:pt x="274" y="101"/>
                    <a:pt x="252" y="32"/>
                    <a:pt x="183" y="10"/>
                  </a:cubicBezTo>
                  <a:cubicBezTo>
                    <a:pt x="171" y="4"/>
                    <a:pt x="157" y="1"/>
                    <a:pt x="14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5362975" y="1316625"/>
              <a:ext cx="10850" cy="10050"/>
            </a:xfrm>
            <a:custGeom>
              <a:avLst/>
              <a:gdLst/>
              <a:ahLst/>
              <a:cxnLst/>
              <a:rect l="l" t="t" r="r" b="b"/>
              <a:pathLst>
                <a:path w="434" h="402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24"/>
                    <a:pt x="23" y="338"/>
                    <a:pt x="137" y="383"/>
                  </a:cubicBezTo>
                  <a:cubicBezTo>
                    <a:pt x="161" y="396"/>
                    <a:pt x="188" y="401"/>
                    <a:pt x="214" y="401"/>
                  </a:cubicBezTo>
                  <a:cubicBezTo>
                    <a:pt x="285" y="401"/>
                    <a:pt x="355" y="359"/>
                    <a:pt x="388" y="292"/>
                  </a:cubicBezTo>
                  <a:cubicBezTo>
                    <a:pt x="434" y="201"/>
                    <a:pt x="411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5700775" y="1946600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21" y="0"/>
                  </a:moveTo>
                  <a:cubicBezTo>
                    <a:pt x="150" y="0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167" y="375"/>
                    <a:pt x="198" y="383"/>
                    <a:pt x="228" y="383"/>
                  </a:cubicBezTo>
                  <a:cubicBezTo>
                    <a:pt x="294" y="383"/>
                    <a:pt x="357" y="347"/>
                    <a:pt x="389" y="269"/>
                  </a:cubicBezTo>
                  <a:cubicBezTo>
                    <a:pt x="434" y="178"/>
                    <a:pt x="389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855425" y="1750525"/>
              <a:ext cx="6300" cy="5850"/>
            </a:xfrm>
            <a:custGeom>
              <a:avLst/>
              <a:gdLst/>
              <a:ahLst/>
              <a:cxnLst/>
              <a:rect l="l" t="t" r="r" b="b"/>
              <a:pathLst>
                <a:path w="252" h="234" extrusionOk="0">
                  <a:moveTo>
                    <a:pt x="132" y="1"/>
                  </a:moveTo>
                  <a:cubicBezTo>
                    <a:pt x="83" y="1"/>
                    <a:pt x="40" y="27"/>
                    <a:pt x="23" y="78"/>
                  </a:cubicBezTo>
                  <a:cubicBezTo>
                    <a:pt x="0" y="124"/>
                    <a:pt x="23" y="192"/>
                    <a:pt x="69" y="215"/>
                  </a:cubicBezTo>
                  <a:cubicBezTo>
                    <a:pt x="89" y="228"/>
                    <a:pt x="109" y="234"/>
                    <a:pt x="128" y="234"/>
                  </a:cubicBezTo>
                  <a:cubicBezTo>
                    <a:pt x="173" y="234"/>
                    <a:pt x="212" y="201"/>
                    <a:pt x="229" y="169"/>
                  </a:cubicBezTo>
                  <a:cubicBezTo>
                    <a:pt x="251" y="101"/>
                    <a:pt x="229" y="32"/>
                    <a:pt x="183" y="9"/>
                  </a:cubicBezTo>
                  <a:cubicBezTo>
                    <a:pt x="166" y="4"/>
                    <a:pt x="149" y="1"/>
                    <a:pt x="13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6088250" y="20384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4" y="1"/>
                  </a:moveTo>
                  <a:cubicBezTo>
                    <a:pt x="124" y="1"/>
                    <a:pt x="56" y="38"/>
                    <a:pt x="23" y="88"/>
                  </a:cubicBezTo>
                  <a:cubicBezTo>
                    <a:pt x="0" y="179"/>
                    <a:pt x="23" y="293"/>
                    <a:pt x="114" y="339"/>
                  </a:cubicBezTo>
                  <a:cubicBezTo>
                    <a:pt x="136" y="344"/>
                    <a:pt x="157" y="347"/>
                    <a:pt x="178" y="347"/>
                  </a:cubicBezTo>
                  <a:cubicBezTo>
                    <a:pt x="246" y="347"/>
                    <a:pt x="308" y="317"/>
                    <a:pt x="342" y="247"/>
                  </a:cubicBezTo>
                  <a:cubicBezTo>
                    <a:pt x="388" y="156"/>
                    <a:pt x="342" y="65"/>
                    <a:pt x="274" y="19"/>
                  </a:cubicBezTo>
                  <a:cubicBezTo>
                    <a:pt x="248" y="6"/>
                    <a:pt x="221" y="1"/>
                    <a:pt x="19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6130475" y="20136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36" y="0"/>
                  </a:moveTo>
                  <a:cubicBezTo>
                    <a:pt x="93" y="0"/>
                    <a:pt x="63" y="26"/>
                    <a:pt x="46" y="77"/>
                  </a:cubicBezTo>
                  <a:cubicBezTo>
                    <a:pt x="0" y="123"/>
                    <a:pt x="23" y="191"/>
                    <a:pt x="91" y="214"/>
                  </a:cubicBezTo>
                  <a:cubicBezTo>
                    <a:pt x="104" y="220"/>
                    <a:pt x="118" y="223"/>
                    <a:pt x="132" y="223"/>
                  </a:cubicBezTo>
                  <a:cubicBezTo>
                    <a:pt x="170" y="223"/>
                    <a:pt x="212" y="202"/>
                    <a:pt x="228" y="169"/>
                  </a:cubicBezTo>
                  <a:cubicBezTo>
                    <a:pt x="251" y="100"/>
                    <a:pt x="228" y="55"/>
                    <a:pt x="183" y="9"/>
                  </a:cubicBezTo>
                  <a:cubicBezTo>
                    <a:pt x="166" y="3"/>
                    <a:pt x="150" y="0"/>
                    <a:pt x="13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6356425" y="1213000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75" y="0"/>
                  </a:moveTo>
                  <a:cubicBezTo>
                    <a:pt x="119" y="0"/>
                    <a:pt x="64" y="26"/>
                    <a:pt x="47" y="77"/>
                  </a:cubicBezTo>
                  <a:cubicBezTo>
                    <a:pt x="1" y="146"/>
                    <a:pt x="47" y="237"/>
                    <a:pt x="115" y="260"/>
                  </a:cubicBezTo>
                  <a:cubicBezTo>
                    <a:pt x="134" y="273"/>
                    <a:pt x="153" y="278"/>
                    <a:pt x="172" y="278"/>
                  </a:cubicBezTo>
                  <a:cubicBezTo>
                    <a:pt x="220" y="278"/>
                    <a:pt x="265" y="241"/>
                    <a:pt x="298" y="192"/>
                  </a:cubicBezTo>
                  <a:cubicBezTo>
                    <a:pt x="320" y="123"/>
                    <a:pt x="298" y="55"/>
                    <a:pt x="229" y="9"/>
                  </a:cubicBezTo>
                  <a:cubicBezTo>
                    <a:pt x="212" y="3"/>
                    <a:pt x="194" y="0"/>
                    <a:pt x="17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6440325" y="1140150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12" y="0"/>
                  </a:moveTo>
                  <a:cubicBezTo>
                    <a:pt x="72" y="0"/>
                    <a:pt x="38" y="26"/>
                    <a:pt x="23" y="70"/>
                  </a:cubicBezTo>
                  <a:cubicBezTo>
                    <a:pt x="0" y="138"/>
                    <a:pt x="23" y="207"/>
                    <a:pt x="92" y="230"/>
                  </a:cubicBezTo>
                  <a:cubicBezTo>
                    <a:pt x="103" y="235"/>
                    <a:pt x="116" y="238"/>
                    <a:pt x="129" y="238"/>
                  </a:cubicBezTo>
                  <a:cubicBezTo>
                    <a:pt x="169" y="238"/>
                    <a:pt x="211" y="213"/>
                    <a:pt x="229" y="161"/>
                  </a:cubicBezTo>
                  <a:cubicBezTo>
                    <a:pt x="274" y="116"/>
                    <a:pt x="251" y="47"/>
                    <a:pt x="183" y="24"/>
                  </a:cubicBezTo>
                  <a:cubicBezTo>
                    <a:pt x="159" y="8"/>
                    <a:pt x="134" y="0"/>
                    <a:pt x="11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5971250" y="1554575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89" y="0"/>
                  </a:moveTo>
                  <a:cubicBezTo>
                    <a:pt x="127" y="0"/>
                    <a:pt x="57" y="43"/>
                    <a:pt x="24" y="110"/>
                  </a:cubicBezTo>
                  <a:cubicBezTo>
                    <a:pt x="1" y="178"/>
                    <a:pt x="24" y="292"/>
                    <a:pt x="115" y="338"/>
                  </a:cubicBezTo>
                  <a:cubicBezTo>
                    <a:pt x="137" y="343"/>
                    <a:pt x="158" y="346"/>
                    <a:pt x="179" y="346"/>
                  </a:cubicBezTo>
                  <a:cubicBezTo>
                    <a:pt x="247" y="346"/>
                    <a:pt x="308" y="316"/>
                    <a:pt x="343" y="247"/>
                  </a:cubicBezTo>
                  <a:cubicBezTo>
                    <a:pt x="389" y="178"/>
                    <a:pt x="343" y="64"/>
                    <a:pt x="252" y="18"/>
                  </a:cubicBezTo>
                  <a:cubicBezTo>
                    <a:pt x="234" y="6"/>
                    <a:pt x="212" y="0"/>
                    <a:pt x="18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831450" y="1597350"/>
              <a:ext cx="6875" cy="6225"/>
            </a:xfrm>
            <a:custGeom>
              <a:avLst/>
              <a:gdLst/>
              <a:ahLst/>
              <a:cxnLst/>
              <a:rect l="l" t="t" r="r" b="b"/>
              <a:pathLst>
                <a:path w="275" h="249" extrusionOk="0">
                  <a:moveTo>
                    <a:pt x="138" y="0"/>
                  </a:moveTo>
                  <a:cubicBezTo>
                    <a:pt x="99" y="0"/>
                    <a:pt x="56" y="33"/>
                    <a:pt x="23" y="65"/>
                  </a:cubicBezTo>
                  <a:cubicBezTo>
                    <a:pt x="1" y="133"/>
                    <a:pt x="23" y="202"/>
                    <a:pt x="92" y="225"/>
                  </a:cubicBezTo>
                  <a:cubicBezTo>
                    <a:pt x="108" y="241"/>
                    <a:pt x="130" y="248"/>
                    <a:pt x="153" y="248"/>
                  </a:cubicBezTo>
                  <a:cubicBezTo>
                    <a:pt x="194" y="248"/>
                    <a:pt x="237" y="223"/>
                    <a:pt x="252" y="179"/>
                  </a:cubicBezTo>
                  <a:cubicBezTo>
                    <a:pt x="275" y="111"/>
                    <a:pt x="252" y="42"/>
                    <a:pt x="183" y="19"/>
                  </a:cubicBezTo>
                  <a:cubicBezTo>
                    <a:pt x="170" y="6"/>
                    <a:pt x="155" y="0"/>
                    <a:pt x="13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6038600" y="1537125"/>
              <a:ext cx="7425" cy="6725"/>
            </a:xfrm>
            <a:custGeom>
              <a:avLst/>
              <a:gdLst/>
              <a:ahLst/>
              <a:cxnLst/>
              <a:rect l="l" t="t" r="r" b="b"/>
              <a:pathLst>
                <a:path w="297" h="269" extrusionOk="0">
                  <a:moveTo>
                    <a:pt x="155" y="0"/>
                  </a:moveTo>
                  <a:cubicBezTo>
                    <a:pt x="104" y="0"/>
                    <a:pt x="57" y="26"/>
                    <a:pt x="23" y="77"/>
                  </a:cubicBezTo>
                  <a:cubicBezTo>
                    <a:pt x="0" y="146"/>
                    <a:pt x="23" y="214"/>
                    <a:pt x="92" y="260"/>
                  </a:cubicBezTo>
                  <a:cubicBezTo>
                    <a:pt x="109" y="266"/>
                    <a:pt x="126" y="268"/>
                    <a:pt x="142" y="268"/>
                  </a:cubicBezTo>
                  <a:cubicBezTo>
                    <a:pt x="191" y="268"/>
                    <a:pt x="234" y="243"/>
                    <a:pt x="251" y="191"/>
                  </a:cubicBezTo>
                  <a:cubicBezTo>
                    <a:pt x="297" y="123"/>
                    <a:pt x="274" y="54"/>
                    <a:pt x="206" y="9"/>
                  </a:cubicBezTo>
                  <a:cubicBezTo>
                    <a:pt x="189" y="3"/>
                    <a:pt x="171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843425" y="1571125"/>
              <a:ext cx="10875" cy="9475"/>
            </a:xfrm>
            <a:custGeom>
              <a:avLst/>
              <a:gdLst/>
              <a:ahLst/>
              <a:cxnLst/>
              <a:rect l="l" t="t" r="r" b="b"/>
              <a:pathLst>
                <a:path w="435" h="379" extrusionOk="0">
                  <a:moveTo>
                    <a:pt x="221" y="0"/>
                  </a:moveTo>
                  <a:cubicBezTo>
                    <a:pt x="150" y="0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62" y="373"/>
                    <a:pt x="189" y="379"/>
                    <a:pt x="214" y="379"/>
                  </a:cubicBezTo>
                  <a:cubicBezTo>
                    <a:pt x="285" y="379"/>
                    <a:pt x="356" y="336"/>
                    <a:pt x="389" y="269"/>
                  </a:cubicBezTo>
                  <a:cubicBezTo>
                    <a:pt x="435" y="178"/>
                    <a:pt x="389" y="64"/>
                    <a:pt x="298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876525" y="1557650"/>
              <a:ext cx="8025" cy="6750"/>
            </a:xfrm>
            <a:custGeom>
              <a:avLst/>
              <a:gdLst/>
              <a:ahLst/>
              <a:cxnLst/>
              <a:rect l="l" t="t" r="r" b="b"/>
              <a:pathLst>
                <a:path w="321" h="270" extrusionOk="0">
                  <a:moveTo>
                    <a:pt x="175" y="1"/>
                  </a:moveTo>
                  <a:cubicBezTo>
                    <a:pt x="119" y="1"/>
                    <a:pt x="64" y="27"/>
                    <a:pt x="47" y="78"/>
                  </a:cubicBezTo>
                  <a:cubicBezTo>
                    <a:pt x="1" y="146"/>
                    <a:pt x="24" y="215"/>
                    <a:pt x="92" y="261"/>
                  </a:cubicBezTo>
                  <a:cubicBezTo>
                    <a:pt x="109" y="266"/>
                    <a:pt x="128" y="269"/>
                    <a:pt x="146" y="269"/>
                  </a:cubicBezTo>
                  <a:cubicBezTo>
                    <a:pt x="202" y="269"/>
                    <a:pt x="258" y="243"/>
                    <a:pt x="275" y="192"/>
                  </a:cubicBezTo>
                  <a:cubicBezTo>
                    <a:pt x="320" y="124"/>
                    <a:pt x="298" y="32"/>
                    <a:pt x="229" y="9"/>
                  </a:cubicBezTo>
                  <a:cubicBezTo>
                    <a:pt x="212" y="4"/>
                    <a:pt x="193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967825" y="1547400"/>
              <a:ext cx="9175" cy="7650"/>
            </a:xfrm>
            <a:custGeom>
              <a:avLst/>
              <a:gdLst/>
              <a:ahLst/>
              <a:cxnLst/>
              <a:rect l="l" t="t" r="r" b="b"/>
              <a:pathLst>
                <a:path w="367" h="306" extrusionOk="0">
                  <a:moveTo>
                    <a:pt x="197" y="0"/>
                  </a:moveTo>
                  <a:cubicBezTo>
                    <a:pt x="141" y="0"/>
                    <a:pt x="81" y="26"/>
                    <a:pt x="47" y="77"/>
                  </a:cubicBezTo>
                  <a:cubicBezTo>
                    <a:pt x="1" y="168"/>
                    <a:pt x="47" y="260"/>
                    <a:pt x="115" y="283"/>
                  </a:cubicBezTo>
                  <a:cubicBezTo>
                    <a:pt x="145" y="298"/>
                    <a:pt x="176" y="305"/>
                    <a:pt x="204" y="305"/>
                  </a:cubicBezTo>
                  <a:cubicBezTo>
                    <a:pt x="260" y="305"/>
                    <a:pt x="305" y="275"/>
                    <a:pt x="320" y="214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727925" y="1650100"/>
              <a:ext cx="8575" cy="7100"/>
            </a:xfrm>
            <a:custGeom>
              <a:avLst/>
              <a:gdLst/>
              <a:ahLst/>
              <a:cxnLst/>
              <a:rect l="l" t="t" r="r" b="b"/>
              <a:pathLst>
                <a:path w="343" h="284" extrusionOk="0">
                  <a:moveTo>
                    <a:pt x="174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0" y="146"/>
                    <a:pt x="46" y="237"/>
                    <a:pt x="114" y="260"/>
                  </a:cubicBezTo>
                  <a:cubicBezTo>
                    <a:pt x="137" y="275"/>
                    <a:pt x="163" y="283"/>
                    <a:pt x="187" y="283"/>
                  </a:cubicBezTo>
                  <a:cubicBezTo>
                    <a:pt x="236" y="283"/>
                    <a:pt x="282" y="253"/>
                    <a:pt x="297" y="192"/>
                  </a:cubicBezTo>
                  <a:cubicBezTo>
                    <a:pt x="343" y="123"/>
                    <a:pt x="297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6325050" y="2057525"/>
              <a:ext cx="11450" cy="10400"/>
            </a:xfrm>
            <a:custGeom>
              <a:avLst/>
              <a:gdLst/>
              <a:ahLst/>
              <a:cxnLst/>
              <a:rect l="l" t="t" r="r" b="b"/>
              <a:pathLst>
                <a:path w="458" h="416" extrusionOk="0">
                  <a:moveTo>
                    <a:pt x="213" y="0"/>
                  </a:moveTo>
                  <a:cubicBezTo>
                    <a:pt x="140" y="0"/>
                    <a:pt x="77" y="46"/>
                    <a:pt x="46" y="124"/>
                  </a:cubicBezTo>
                  <a:cubicBezTo>
                    <a:pt x="1" y="215"/>
                    <a:pt x="23" y="352"/>
                    <a:pt x="137" y="397"/>
                  </a:cubicBezTo>
                  <a:cubicBezTo>
                    <a:pt x="162" y="410"/>
                    <a:pt x="190" y="415"/>
                    <a:pt x="218" y="415"/>
                  </a:cubicBezTo>
                  <a:cubicBezTo>
                    <a:pt x="296" y="415"/>
                    <a:pt x="378" y="373"/>
                    <a:pt x="411" y="306"/>
                  </a:cubicBezTo>
                  <a:cubicBezTo>
                    <a:pt x="457" y="192"/>
                    <a:pt x="411" y="78"/>
                    <a:pt x="320" y="32"/>
                  </a:cubicBezTo>
                  <a:cubicBezTo>
                    <a:pt x="284" y="10"/>
                    <a:pt x="247" y="0"/>
                    <a:pt x="21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6331900" y="204472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9" y="1"/>
                  </a:moveTo>
                  <a:cubicBezTo>
                    <a:pt x="136" y="1"/>
                    <a:pt x="79" y="38"/>
                    <a:pt x="46" y="88"/>
                  </a:cubicBezTo>
                  <a:cubicBezTo>
                    <a:pt x="0" y="179"/>
                    <a:pt x="46" y="293"/>
                    <a:pt x="115" y="316"/>
                  </a:cubicBezTo>
                  <a:cubicBezTo>
                    <a:pt x="145" y="331"/>
                    <a:pt x="178" y="339"/>
                    <a:pt x="209" y="339"/>
                  </a:cubicBezTo>
                  <a:cubicBezTo>
                    <a:pt x="272" y="339"/>
                    <a:pt x="328" y="308"/>
                    <a:pt x="343" y="247"/>
                  </a:cubicBezTo>
                  <a:cubicBezTo>
                    <a:pt x="388" y="156"/>
                    <a:pt x="366" y="65"/>
                    <a:pt x="274" y="19"/>
                  </a:cubicBezTo>
                  <a:cubicBezTo>
                    <a:pt x="249" y="6"/>
                    <a:pt x="223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6327900" y="2032050"/>
              <a:ext cx="8600" cy="7100"/>
            </a:xfrm>
            <a:custGeom>
              <a:avLst/>
              <a:gdLst/>
              <a:ahLst/>
              <a:cxnLst/>
              <a:rect l="l" t="t" r="r" b="b"/>
              <a:pathLst>
                <a:path w="344" h="284" extrusionOk="0">
                  <a:moveTo>
                    <a:pt x="152" y="0"/>
                  </a:moveTo>
                  <a:cubicBezTo>
                    <a:pt x="104" y="0"/>
                    <a:pt x="61" y="26"/>
                    <a:pt x="46" y="70"/>
                  </a:cubicBezTo>
                  <a:cubicBezTo>
                    <a:pt x="1" y="161"/>
                    <a:pt x="46" y="230"/>
                    <a:pt x="115" y="275"/>
                  </a:cubicBezTo>
                  <a:cubicBezTo>
                    <a:pt x="132" y="281"/>
                    <a:pt x="150" y="284"/>
                    <a:pt x="169" y="284"/>
                  </a:cubicBezTo>
                  <a:cubicBezTo>
                    <a:pt x="225" y="284"/>
                    <a:pt x="280" y="258"/>
                    <a:pt x="297" y="207"/>
                  </a:cubicBezTo>
                  <a:cubicBezTo>
                    <a:pt x="343" y="138"/>
                    <a:pt x="297" y="47"/>
                    <a:pt x="229" y="24"/>
                  </a:cubicBezTo>
                  <a:cubicBezTo>
                    <a:pt x="205" y="8"/>
                    <a:pt x="178" y="0"/>
                    <a:pt x="1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6327900" y="2017025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75" y="0"/>
                  </a:moveTo>
                  <a:cubicBezTo>
                    <a:pt x="119" y="0"/>
                    <a:pt x="63" y="26"/>
                    <a:pt x="46" y="77"/>
                  </a:cubicBezTo>
                  <a:cubicBezTo>
                    <a:pt x="1" y="146"/>
                    <a:pt x="23" y="237"/>
                    <a:pt x="92" y="260"/>
                  </a:cubicBezTo>
                  <a:cubicBezTo>
                    <a:pt x="124" y="276"/>
                    <a:pt x="154" y="284"/>
                    <a:pt x="180" y="284"/>
                  </a:cubicBezTo>
                  <a:cubicBezTo>
                    <a:pt x="229" y="284"/>
                    <a:pt x="268" y="258"/>
                    <a:pt x="297" y="214"/>
                  </a:cubicBezTo>
                  <a:cubicBezTo>
                    <a:pt x="320" y="123"/>
                    <a:pt x="297" y="54"/>
                    <a:pt x="229" y="9"/>
                  </a:cubicBezTo>
                  <a:cubicBezTo>
                    <a:pt x="212" y="3"/>
                    <a:pt x="193" y="0"/>
                    <a:pt x="17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6072825" y="2014725"/>
              <a:ext cx="6300" cy="5050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33" y="1"/>
                  </a:moveTo>
                  <a:cubicBezTo>
                    <a:pt x="90" y="1"/>
                    <a:pt x="57" y="22"/>
                    <a:pt x="24" y="55"/>
                  </a:cubicBezTo>
                  <a:cubicBezTo>
                    <a:pt x="1" y="101"/>
                    <a:pt x="24" y="169"/>
                    <a:pt x="92" y="192"/>
                  </a:cubicBezTo>
                  <a:cubicBezTo>
                    <a:pt x="104" y="198"/>
                    <a:pt x="118" y="201"/>
                    <a:pt x="132" y="201"/>
                  </a:cubicBezTo>
                  <a:cubicBezTo>
                    <a:pt x="171" y="201"/>
                    <a:pt x="212" y="180"/>
                    <a:pt x="229" y="146"/>
                  </a:cubicBezTo>
                  <a:cubicBezTo>
                    <a:pt x="252" y="101"/>
                    <a:pt x="229" y="32"/>
                    <a:pt x="183" y="10"/>
                  </a:cubicBezTo>
                  <a:cubicBezTo>
                    <a:pt x="165" y="3"/>
                    <a:pt x="148" y="1"/>
                    <a:pt x="13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6262275" y="145460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63" y="0"/>
                  </a:moveTo>
                  <a:cubicBezTo>
                    <a:pt x="107" y="0"/>
                    <a:pt x="62" y="31"/>
                    <a:pt x="46" y="91"/>
                  </a:cubicBezTo>
                  <a:cubicBezTo>
                    <a:pt x="1" y="160"/>
                    <a:pt x="24" y="251"/>
                    <a:pt x="115" y="297"/>
                  </a:cubicBezTo>
                  <a:cubicBezTo>
                    <a:pt x="134" y="310"/>
                    <a:pt x="155" y="315"/>
                    <a:pt x="176" y="315"/>
                  </a:cubicBezTo>
                  <a:cubicBezTo>
                    <a:pt x="231" y="315"/>
                    <a:pt x="287" y="278"/>
                    <a:pt x="320" y="228"/>
                  </a:cubicBezTo>
                  <a:cubicBezTo>
                    <a:pt x="366" y="137"/>
                    <a:pt x="320" y="46"/>
                    <a:pt x="252" y="23"/>
                  </a:cubicBezTo>
                  <a:cubicBezTo>
                    <a:pt x="221" y="8"/>
                    <a:pt x="191" y="0"/>
                    <a:pt x="16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6254300" y="1462350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38" y="1"/>
                  </a:moveTo>
                  <a:cubicBezTo>
                    <a:pt x="93" y="1"/>
                    <a:pt x="40" y="22"/>
                    <a:pt x="23" y="55"/>
                  </a:cubicBezTo>
                  <a:cubicBezTo>
                    <a:pt x="0" y="124"/>
                    <a:pt x="23" y="192"/>
                    <a:pt x="92" y="215"/>
                  </a:cubicBezTo>
                  <a:cubicBezTo>
                    <a:pt x="108" y="231"/>
                    <a:pt x="127" y="239"/>
                    <a:pt x="147" y="239"/>
                  </a:cubicBezTo>
                  <a:cubicBezTo>
                    <a:pt x="183" y="239"/>
                    <a:pt x="222" y="214"/>
                    <a:pt x="251" y="169"/>
                  </a:cubicBezTo>
                  <a:cubicBezTo>
                    <a:pt x="274" y="101"/>
                    <a:pt x="251" y="32"/>
                    <a:pt x="183" y="10"/>
                  </a:cubicBezTo>
                  <a:cubicBezTo>
                    <a:pt x="171" y="4"/>
                    <a:pt x="155" y="1"/>
                    <a:pt x="1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6276550" y="1513125"/>
              <a:ext cx="11425" cy="10425"/>
            </a:xfrm>
            <a:custGeom>
              <a:avLst/>
              <a:gdLst/>
              <a:ahLst/>
              <a:cxnLst/>
              <a:rect l="l" t="t" r="r" b="b"/>
              <a:pathLst>
                <a:path w="457" h="417" extrusionOk="0">
                  <a:moveTo>
                    <a:pt x="223" y="1"/>
                  </a:moveTo>
                  <a:cubicBezTo>
                    <a:pt x="150" y="1"/>
                    <a:pt x="77" y="47"/>
                    <a:pt x="46" y="124"/>
                  </a:cubicBezTo>
                  <a:cubicBezTo>
                    <a:pt x="0" y="216"/>
                    <a:pt x="46" y="352"/>
                    <a:pt x="137" y="398"/>
                  </a:cubicBezTo>
                  <a:cubicBezTo>
                    <a:pt x="168" y="410"/>
                    <a:pt x="199" y="416"/>
                    <a:pt x="228" y="416"/>
                  </a:cubicBezTo>
                  <a:cubicBezTo>
                    <a:pt x="308" y="416"/>
                    <a:pt x="378" y="374"/>
                    <a:pt x="411" y="307"/>
                  </a:cubicBezTo>
                  <a:cubicBezTo>
                    <a:pt x="457" y="193"/>
                    <a:pt x="411" y="79"/>
                    <a:pt x="320" y="33"/>
                  </a:cubicBezTo>
                  <a:cubicBezTo>
                    <a:pt x="291" y="11"/>
                    <a:pt x="257" y="1"/>
                    <a:pt x="2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6273700" y="1481950"/>
              <a:ext cx="6300" cy="5425"/>
            </a:xfrm>
            <a:custGeom>
              <a:avLst/>
              <a:gdLst/>
              <a:ahLst/>
              <a:cxnLst/>
              <a:rect l="l" t="t" r="r" b="b"/>
              <a:pathLst>
                <a:path w="252" h="217" extrusionOk="0">
                  <a:moveTo>
                    <a:pt x="106" y="1"/>
                  </a:moveTo>
                  <a:cubicBezTo>
                    <a:pt x="72" y="1"/>
                    <a:pt x="38" y="26"/>
                    <a:pt x="23" y="70"/>
                  </a:cubicBezTo>
                  <a:cubicBezTo>
                    <a:pt x="0" y="116"/>
                    <a:pt x="23" y="184"/>
                    <a:pt x="69" y="207"/>
                  </a:cubicBezTo>
                  <a:cubicBezTo>
                    <a:pt x="81" y="213"/>
                    <a:pt x="95" y="216"/>
                    <a:pt x="109" y="216"/>
                  </a:cubicBezTo>
                  <a:cubicBezTo>
                    <a:pt x="148" y="216"/>
                    <a:pt x="189" y="195"/>
                    <a:pt x="206" y="161"/>
                  </a:cubicBezTo>
                  <a:cubicBezTo>
                    <a:pt x="251" y="116"/>
                    <a:pt x="229" y="47"/>
                    <a:pt x="160" y="25"/>
                  </a:cubicBezTo>
                  <a:cubicBezTo>
                    <a:pt x="144" y="8"/>
                    <a:pt x="125" y="1"/>
                    <a:pt x="1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5680800" y="1186375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52" y="0"/>
                  </a:moveTo>
                  <a:cubicBezTo>
                    <a:pt x="104" y="0"/>
                    <a:pt x="61" y="25"/>
                    <a:pt x="46" y="70"/>
                  </a:cubicBezTo>
                  <a:cubicBezTo>
                    <a:pt x="1" y="138"/>
                    <a:pt x="24" y="229"/>
                    <a:pt x="92" y="275"/>
                  </a:cubicBezTo>
                  <a:cubicBezTo>
                    <a:pt x="109" y="281"/>
                    <a:pt x="128" y="284"/>
                    <a:pt x="146" y="284"/>
                  </a:cubicBezTo>
                  <a:cubicBezTo>
                    <a:pt x="202" y="284"/>
                    <a:pt x="258" y="258"/>
                    <a:pt x="275" y="207"/>
                  </a:cubicBezTo>
                  <a:cubicBezTo>
                    <a:pt x="320" y="138"/>
                    <a:pt x="298" y="47"/>
                    <a:pt x="229" y="24"/>
                  </a:cubicBezTo>
                  <a:cubicBezTo>
                    <a:pt x="205" y="8"/>
                    <a:pt x="178" y="0"/>
                    <a:pt x="1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5685950" y="114795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32" y="0"/>
                  </a:moveTo>
                  <a:cubicBezTo>
                    <a:pt x="83" y="0"/>
                    <a:pt x="40" y="26"/>
                    <a:pt x="23" y="77"/>
                  </a:cubicBezTo>
                  <a:cubicBezTo>
                    <a:pt x="0" y="123"/>
                    <a:pt x="23" y="192"/>
                    <a:pt x="69" y="237"/>
                  </a:cubicBezTo>
                  <a:cubicBezTo>
                    <a:pt x="86" y="243"/>
                    <a:pt x="103" y="246"/>
                    <a:pt x="119" y="246"/>
                  </a:cubicBezTo>
                  <a:cubicBezTo>
                    <a:pt x="169" y="246"/>
                    <a:pt x="211" y="220"/>
                    <a:pt x="228" y="169"/>
                  </a:cubicBezTo>
                  <a:cubicBezTo>
                    <a:pt x="274" y="123"/>
                    <a:pt x="228" y="55"/>
                    <a:pt x="183" y="9"/>
                  </a:cubicBezTo>
                  <a:cubicBezTo>
                    <a:pt x="166" y="3"/>
                    <a:pt x="149" y="0"/>
                    <a:pt x="13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2"/>
          <p:cNvSpPr/>
          <p:nvPr/>
        </p:nvSpPr>
        <p:spPr>
          <a:xfrm>
            <a:off x="2403725" y="3982200"/>
            <a:ext cx="1674650" cy="1474220"/>
          </a:xfrm>
          <a:custGeom>
            <a:avLst/>
            <a:gdLst/>
            <a:ahLst/>
            <a:cxnLst/>
            <a:rect l="l" t="t" r="r" b="b"/>
            <a:pathLst>
              <a:path w="31842" h="28031" extrusionOk="0">
                <a:moveTo>
                  <a:pt x="31842" y="1"/>
                </a:moveTo>
                <a:lnTo>
                  <a:pt x="29491" y="28030"/>
                </a:lnTo>
                <a:lnTo>
                  <a:pt x="0" y="23716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7" name="Google Shape;367;p2"/>
          <p:cNvGrpSpPr/>
          <p:nvPr/>
        </p:nvGrpSpPr>
        <p:grpSpPr>
          <a:xfrm>
            <a:off x="82520" y="4408293"/>
            <a:ext cx="1674672" cy="391598"/>
            <a:chOff x="3504975" y="1233750"/>
            <a:chExt cx="324725" cy="75925"/>
          </a:xfrm>
        </p:grpSpPr>
        <p:sp>
          <p:nvSpPr>
            <p:cNvPr id="368" name="Google Shape;368;p2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2"/>
          <p:cNvGrpSpPr/>
          <p:nvPr/>
        </p:nvGrpSpPr>
        <p:grpSpPr>
          <a:xfrm>
            <a:off x="-399742" y="-1510420"/>
            <a:ext cx="9834790" cy="6880156"/>
            <a:chOff x="2056725" y="3456925"/>
            <a:chExt cx="1804350" cy="1262275"/>
          </a:xfrm>
        </p:grpSpPr>
        <p:sp>
          <p:nvSpPr>
            <p:cNvPr id="372" name="Google Shape;372;p2"/>
            <p:cNvSpPr/>
            <p:nvPr/>
          </p:nvSpPr>
          <p:spPr>
            <a:xfrm>
              <a:off x="2056725" y="3456925"/>
              <a:ext cx="1559550" cy="1262275"/>
            </a:xfrm>
            <a:custGeom>
              <a:avLst/>
              <a:gdLst/>
              <a:ahLst/>
              <a:cxnLst/>
              <a:rect l="l" t="t" r="r" b="b"/>
              <a:pathLst>
                <a:path w="62382" h="50491" extrusionOk="0">
                  <a:moveTo>
                    <a:pt x="23853" y="1"/>
                  </a:moveTo>
                  <a:lnTo>
                    <a:pt x="14471" y="16960"/>
                  </a:lnTo>
                  <a:lnTo>
                    <a:pt x="14449" y="16983"/>
                  </a:lnTo>
                  <a:lnTo>
                    <a:pt x="19516" y="30541"/>
                  </a:lnTo>
                  <a:lnTo>
                    <a:pt x="0" y="49943"/>
                  </a:lnTo>
                  <a:lnTo>
                    <a:pt x="21022" y="50490"/>
                  </a:lnTo>
                  <a:lnTo>
                    <a:pt x="32458" y="43529"/>
                  </a:lnTo>
                  <a:lnTo>
                    <a:pt x="45263" y="47318"/>
                  </a:lnTo>
                  <a:lnTo>
                    <a:pt x="45286" y="47318"/>
                  </a:lnTo>
                  <a:lnTo>
                    <a:pt x="62382" y="32573"/>
                  </a:lnTo>
                  <a:lnTo>
                    <a:pt x="62313" y="32481"/>
                  </a:lnTo>
                  <a:lnTo>
                    <a:pt x="45263" y="47204"/>
                  </a:lnTo>
                  <a:lnTo>
                    <a:pt x="32458" y="43415"/>
                  </a:lnTo>
                  <a:lnTo>
                    <a:pt x="32435" y="43392"/>
                  </a:lnTo>
                  <a:lnTo>
                    <a:pt x="21000" y="50376"/>
                  </a:lnTo>
                  <a:lnTo>
                    <a:pt x="274" y="49828"/>
                  </a:lnTo>
                  <a:lnTo>
                    <a:pt x="19630" y="30610"/>
                  </a:lnTo>
                  <a:lnTo>
                    <a:pt x="19653" y="30564"/>
                  </a:lnTo>
                  <a:lnTo>
                    <a:pt x="14586" y="16983"/>
                  </a:lnTo>
                  <a:lnTo>
                    <a:pt x="23944" y="69"/>
                  </a:lnTo>
                  <a:lnTo>
                    <a:pt x="23853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789975" y="4016150"/>
              <a:ext cx="559825" cy="621450"/>
            </a:xfrm>
            <a:custGeom>
              <a:avLst/>
              <a:gdLst/>
              <a:ahLst/>
              <a:cxnLst/>
              <a:rect l="l" t="t" r="r" b="b"/>
              <a:pathLst>
                <a:path w="22393" h="24858" extrusionOk="0">
                  <a:moveTo>
                    <a:pt x="14495" y="1"/>
                  </a:moveTo>
                  <a:lnTo>
                    <a:pt x="15773" y="24538"/>
                  </a:lnTo>
                  <a:lnTo>
                    <a:pt x="15773" y="24538"/>
                  </a:lnTo>
                  <a:lnTo>
                    <a:pt x="1" y="7122"/>
                  </a:lnTo>
                  <a:lnTo>
                    <a:pt x="3059" y="21114"/>
                  </a:lnTo>
                  <a:lnTo>
                    <a:pt x="3173" y="21068"/>
                  </a:lnTo>
                  <a:lnTo>
                    <a:pt x="206" y="7533"/>
                  </a:lnTo>
                  <a:lnTo>
                    <a:pt x="15796" y="24743"/>
                  </a:lnTo>
                  <a:lnTo>
                    <a:pt x="15910" y="24857"/>
                  </a:lnTo>
                  <a:lnTo>
                    <a:pt x="15910" y="24857"/>
                  </a:lnTo>
                  <a:lnTo>
                    <a:pt x="14655" y="685"/>
                  </a:lnTo>
                  <a:lnTo>
                    <a:pt x="14655" y="685"/>
                  </a:lnTo>
                  <a:lnTo>
                    <a:pt x="22301" y="19402"/>
                  </a:lnTo>
                  <a:lnTo>
                    <a:pt x="22392" y="19357"/>
                  </a:lnTo>
                  <a:lnTo>
                    <a:pt x="1449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3301275" y="3974500"/>
              <a:ext cx="559800" cy="621450"/>
            </a:xfrm>
            <a:custGeom>
              <a:avLst/>
              <a:gdLst/>
              <a:ahLst/>
              <a:cxnLst/>
              <a:rect l="l" t="t" r="r" b="b"/>
              <a:pathLst>
                <a:path w="22392" h="24858" extrusionOk="0">
                  <a:moveTo>
                    <a:pt x="14494" y="0"/>
                  </a:moveTo>
                  <a:lnTo>
                    <a:pt x="15750" y="24538"/>
                  </a:lnTo>
                  <a:lnTo>
                    <a:pt x="137" y="7282"/>
                  </a:lnTo>
                  <a:lnTo>
                    <a:pt x="0" y="7122"/>
                  </a:lnTo>
                  <a:lnTo>
                    <a:pt x="0" y="7122"/>
                  </a:lnTo>
                  <a:lnTo>
                    <a:pt x="3036" y="21114"/>
                  </a:lnTo>
                  <a:lnTo>
                    <a:pt x="3150" y="21068"/>
                  </a:lnTo>
                  <a:lnTo>
                    <a:pt x="206" y="7533"/>
                  </a:lnTo>
                  <a:lnTo>
                    <a:pt x="15773" y="24743"/>
                  </a:lnTo>
                  <a:lnTo>
                    <a:pt x="15887" y="24857"/>
                  </a:lnTo>
                  <a:lnTo>
                    <a:pt x="14631" y="685"/>
                  </a:lnTo>
                  <a:lnTo>
                    <a:pt x="22278" y="19402"/>
                  </a:lnTo>
                  <a:lnTo>
                    <a:pt x="22392" y="19356"/>
                  </a:lnTo>
                  <a:lnTo>
                    <a:pt x="14494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099525" y="3904300"/>
              <a:ext cx="811450" cy="811475"/>
            </a:xfrm>
            <a:custGeom>
              <a:avLst/>
              <a:gdLst/>
              <a:ahLst/>
              <a:cxnLst/>
              <a:rect l="l" t="t" r="r" b="b"/>
              <a:pathLst>
                <a:path w="32458" h="32459" extrusionOk="0">
                  <a:moveTo>
                    <a:pt x="32161" y="412"/>
                  </a:moveTo>
                  <a:lnTo>
                    <a:pt x="19242" y="32093"/>
                  </a:lnTo>
                  <a:lnTo>
                    <a:pt x="17941" y="12692"/>
                  </a:lnTo>
                  <a:lnTo>
                    <a:pt x="32161" y="412"/>
                  </a:lnTo>
                  <a:close/>
                  <a:moveTo>
                    <a:pt x="206" y="6301"/>
                  </a:moveTo>
                  <a:lnTo>
                    <a:pt x="17827" y="12715"/>
                  </a:lnTo>
                  <a:lnTo>
                    <a:pt x="19128" y="32230"/>
                  </a:lnTo>
                  <a:lnTo>
                    <a:pt x="6483" y="23990"/>
                  </a:lnTo>
                  <a:lnTo>
                    <a:pt x="206" y="6301"/>
                  </a:lnTo>
                  <a:close/>
                  <a:moveTo>
                    <a:pt x="32458" y="1"/>
                  </a:moveTo>
                  <a:lnTo>
                    <a:pt x="17872" y="12600"/>
                  </a:lnTo>
                  <a:lnTo>
                    <a:pt x="0" y="6095"/>
                  </a:lnTo>
                  <a:lnTo>
                    <a:pt x="6368" y="24059"/>
                  </a:lnTo>
                  <a:lnTo>
                    <a:pt x="6368" y="24082"/>
                  </a:lnTo>
                  <a:lnTo>
                    <a:pt x="19265" y="32458"/>
                  </a:lnTo>
                  <a:lnTo>
                    <a:pt x="19265" y="32367"/>
                  </a:lnTo>
                  <a:lnTo>
                    <a:pt x="3245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792275" y="4136550"/>
              <a:ext cx="368075" cy="63950"/>
            </a:xfrm>
            <a:custGeom>
              <a:avLst/>
              <a:gdLst/>
              <a:ahLst/>
              <a:cxnLst/>
              <a:rect l="l" t="t" r="r" b="b"/>
              <a:pathLst>
                <a:path w="14723" h="2558" extrusionOk="0">
                  <a:moveTo>
                    <a:pt x="14722" y="1"/>
                  </a:moveTo>
                  <a:lnTo>
                    <a:pt x="0" y="2443"/>
                  </a:lnTo>
                  <a:lnTo>
                    <a:pt x="23" y="2557"/>
                  </a:lnTo>
                  <a:lnTo>
                    <a:pt x="14722" y="115"/>
                  </a:lnTo>
                  <a:lnTo>
                    <a:pt x="14722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" name="Google Shape;377;p2"/>
          <p:cNvSpPr/>
          <p:nvPr/>
        </p:nvSpPr>
        <p:spPr>
          <a:xfrm>
            <a:off x="6144600" y="4225800"/>
            <a:ext cx="1537719" cy="1230629"/>
          </a:xfrm>
          <a:custGeom>
            <a:avLst/>
            <a:gdLst/>
            <a:ahLst/>
            <a:cxnLst/>
            <a:rect l="l" t="t" r="r" b="b"/>
            <a:pathLst>
              <a:path w="29834" h="23876" extrusionOk="0">
                <a:moveTo>
                  <a:pt x="21959" y="1"/>
                </a:moveTo>
                <a:lnTo>
                  <a:pt x="1" y="23876"/>
                </a:lnTo>
                <a:lnTo>
                  <a:pt x="1" y="23876"/>
                </a:lnTo>
                <a:lnTo>
                  <a:pt x="29833" y="14175"/>
                </a:lnTo>
                <a:lnTo>
                  <a:pt x="21959" y="1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"/>
          <p:cNvSpPr/>
          <p:nvPr/>
        </p:nvSpPr>
        <p:spPr>
          <a:xfrm rot="5400000">
            <a:off x="-8688" y="887400"/>
            <a:ext cx="1230619" cy="2301192"/>
          </a:xfrm>
          <a:custGeom>
            <a:avLst/>
            <a:gdLst/>
            <a:ahLst/>
            <a:cxnLst/>
            <a:rect l="l" t="t" r="r" b="b"/>
            <a:pathLst>
              <a:path w="25451" h="47592" extrusionOk="0">
                <a:moveTo>
                  <a:pt x="25450" y="0"/>
                </a:moveTo>
                <a:lnTo>
                  <a:pt x="0" y="25062"/>
                </a:lnTo>
                <a:lnTo>
                  <a:pt x="25062" y="47591"/>
                </a:lnTo>
                <a:lnTo>
                  <a:pt x="25450" y="0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9" name="Google Shape;379;p2"/>
          <p:cNvGrpSpPr/>
          <p:nvPr/>
        </p:nvGrpSpPr>
        <p:grpSpPr>
          <a:xfrm>
            <a:off x="7900569" y="3235400"/>
            <a:ext cx="2134324" cy="2134324"/>
            <a:chOff x="3413675" y="1416350"/>
            <a:chExt cx="685925" cy="685925"/>
          </a:xfrm>
        </p:grpSpPr>
        <p:sp>
          <p:nvSpPr>
            <p:cNvPr id="380" name="Google Shape;380;p2"/>
            <p:cNvSpPr/>
            <p:nvPr/>
          </p:nvSpPr>
          <p:spPr>
            <a:xfrm>
              <a:off x="3514125" y="1599525"/>
              <a:ext cx="435400" cy="402325"/>
            </a:xfrm>
            <a:custGeom>
              <a:avLst/>
              <a:gdLst/>
              <a:ahLst/>
              <a:cxnLst/>
              <a:rect l="l" t="t" r="r" b="b"/>
              <a:pathLst>
                <a:path w="17416" h="16093" extrusionOk="0">
                  <a:moveTo>
                    <a:pt x="0" y="6392"/>
                  </a:moveTo>
                  <a:cubicBezTo>
                    <a:pt x="0" y="4041"/>
                    <a:pt x="845" y="1758"/>
                    <a:pt x="2397" y="1"/>
                  </a:cubicBezTo>
                  <a:lnTo>
                    <a:pt x="3424" y="914"/>
                  </a:lnTo>
                  <a:cubicBezTo>
                    <a:pt x="2100" y="2420"/>
                    <a:pt x="1370" y="4360"/>
                    <a:pt x="1370" y="6392"/>
                  </a:cubicBezTo>
                  <a:cubicBezTo>
                    <a:pt x="1370" y="10980"/>
                    <a:pt x="5113" y="14723"/>
                    <a:pt x="9701" y="14723"/>
                  </a:cubicBezTo>
                  <a:cubicBezTo>
                    <a:pt x="12326" y="14723"/>
                    <a:pt x="14722" y="13513"/>
                    <a:pt x="16320" y="11436"/>
                  </a:cubicBezTo>
                  <a:lnTo>
                    <a:pt x="17416" y="12281"/>
                  </a:lnTo>
                  <a:cubicBezTo>
                    <a:pt x="15567" y="14700"/>
                    <a:pt x="12759" y="16093"/>
                    <a:pt x="9701" y="16093"/>
                  </a:cubicBezTo>
                  <a:cubicBezTo>
                    <a:pt x="4360" y="16093"/>
                    <a:pt x="0" y="11733"/>
                    <a:pt x="0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3570025" y="1516800"/>
              <a:ext cx="429150" cy="398875"/>
            </a:xfrm>
            <a:custGeom>
              <a:avLst/>
              <a:gdLst/>
              <a:ahLst/>
              <a:cxnLst/>
              <a:rect l="l" t="t" r="r" b="b"/>
              <a:pathLst>
                <a:path w="17166" h="15955" extrusionOk="0">
                  <a:moveTo>
                    <a:pt x="161" y="3310"/>
                  </a:moveTo>
                  <a:cubicBezTo>
                    <a:pt x="47" y="3447"/>
                    <a:pt x="1" y="3606"/>
                    <a:pt x="1" y="3766"/>
                  </a:cubicBezTo>
                  <a:lnTo>
                    <a:pt x="1" y="3766"/>
                  </a:lnTo>
                  <a:cubicBezTo>
                    <a:pt x="1" y="3949"/>
                    <a:pt x="69" y="4131"/>
                    <a:pt x="229" y="4268"/>
                  </a:cubicBezTo>
                  <a:lnTo>
                    <a:pt x="229" y="4268"/>
                  </a:lnTo>
                  <a:cubicBezTo>
                    <a:pt x="503" y="4519"/>
                    <a:pt x="960" y="4497"/>
                    <a:pt x="1188" y="4223"/>
                  </a:cubicBezTo>
                  <a:lnTo>
                    <a:pt x="1188" y="4223"/>
                  </a:lnTo>
                  <a:cubicBezTo>
                    <a:pt x="2786" y="2397"/>
                    <a:pt x="5068" y="1370"/>
                    <a:pt x="7465" y="1370"/>
                  </a:cubicBezTo>
                  <a:lnTo>
                    <a:pt x="7465" y="1370"/>
                  </a:lnTo>
                  <a:cubicBezTo>
                    <a:pt x="12053" y="1370"/>
                    <a:pt x="15796" y="5113"/>
                    <a:pt x="15796" y="9701"/>
                  </a:cubicBezTo>
                  <a:lnTo>
                    <a:pt x="15796" y="9701"/>
                  </a:lnTo>
                  <a:cubicBezTo>
                    <a:pt x="15796" y="11550"/>
                    <a:pt x="15203" y="13284"/>
                    <a:pt x="14084" y="14745"/>
                  </a:cubicBezTo>
                  <a:lnTo>
                    <a:pt x="14084" y="14745"/>
                  </a:lnTo>
                  <a:cubicBezTo>
                    <a:pt x="13856" y="15065"/>
                    <a:pt x="13902" y="15498"/>
                    <a:pt x="14221" y="15727"/>
                  </a:cubicBezTo>
                  <a:lnTo>
                    <a:pt x="14221" y="15727"/>
                  </a:lnTo>
                  <a:cubicBezTo>
                    <a:pt x="14518" y="15955"/>
                    <a:pt x="14952" y="15886"/>
                    <a:pt x="15180" y="15590"/>
                  </a:cubicBezTo>
                  <a:lnTo>
                    <a:pt x="15180" y="15590"/>
                  </a:lnTo>
                  <a:cubicBezTo>
                    <a:pt x="16481" y="13878"/>
                    <a:pt x="17166" y="11846"/>
                    <a:pt x="17166" y="9701"/>
                  </a:cubicBezTo>
                  <a:lnTo>
                    <a:pt x="17166" y="9701"/>
                  </a:lnTo>
                  <a:cubicBezTo>
                    <a:pt x="17166" y="4337"/>
                    <a:pt x="12806" y="0"/>
                    <a:pt x="7465" y="0"/>
                  </a:cubicBezTo>
                  <a:lnTo>
                    <a:pt x="7465" y="0"/>
                  </a:lnTo>
                  <a:cubicBezTo>
                    <a:pt x="4657" y="0"/>
                    <a:pt x="2010" y="1210"/>
                    <a:pt x="161" y="3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3596850" y="1599525"/>
              <a:ext cx="319575" cy="290475"/>
            </a:xfrm>
            <a:custGeom>
              <a:avLst/>
              <a:gdLst/>
              <a:ahLst/>
              <a:cxnLst/>
              <a:rect l="l" t="t" r="r" b="b"/>
              <a:pathLst>
                <a:path w="12783" h="11619" extrusionOk="0">
                  <a:moveTo>
                    <a:pt x="1" y="6392"/>
                  </a:moveTo>
                  <a:cubicBezTo>
                    <a:pt x="1" y="2854"/>
                    <a:pt x="2877" y="1"/>
                    <a:pt x="6392" y="1"/>
                  </a:cubicBezTo>
                  <a:cubicBezTo>
                    <a:pt x="9907" y="1"/>
                    <a:pt x="12783" y="2854"/>
                    <a:pt x="12783" y="6392"/>
                  </a:cubicBezTo>
                  <a:cubicBezTo>
                    <a:pt x="12783" y="8378"/>
                    <a:pt x="11870" y="10226"/>
                    <a:pt x="10295" y="11459"/>
                  </a:cubicBezTo>
                  <a:lnTo>
                    <a:pt x="9450" y="10363"/>
                  </a:lnTo>
                  <a:cubicBezTo>
                    <a:pt x="10706" y="9405"/>
                    <a:pt x="11413" y="7967"/>
                    <a:pt x="11413" y="6392"/>
                  </a:cubicBezTo>
                  <a:cubicBezTo>
                    <a:pt x="11413" y="3630"/>
                    <a:pt x="9154" y="1370"/>
                    <a:pt x="6392" y="1370"/>
                  </a:cubicBezTo>
                  <a:cubicBezTo>
                    <a:pt x="3630" y="1370"/>
                    <a:pt x="1370" y="3630"/>
                    <a:pt x="1370" y="6392"/>
                  </a:cubicBezTo>
                  <a:cubicBezTo>
                    <a:pt x="1370" y="8012"/>
                    <a:pt x="2169" y="9542"/>
                    <a:pt x="3516" y="10500"/>
                  </a:cubicBezTo>
                  <a:lnTo>
                    <a:pt x="2717" y="11619"/>
                  </a:lnTo>
                  <a:cubicBezTo>
                    <a:pt x="1005" y="10432"/>
                    <a:pt x="1" y="8469"/>
                    <a:pt x="1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3657350" y="1855175"/>
              <a:ext cx="206025" cy="63925"/>
            </a:xfrm>
            <a:custGeom>
              <a:avLst/>
              <a:gdLst/>
              <a:ahLst/>
              <a:cxnLst/>
              <a:rect l="l" t="t" r="r" b="b"/>
              <a:pathLst>
                <a:path w="8241" h="2557" extrusionOk="0">
                  <a:moveTo>
                    <a:pt x="7030" y="137"/>
                  </a:moveTo>
                  <a:cubicBezTo>
                    <a:pt x="6140" y="822"/>
                    <a:pt x="5090" y="1187"/>
                    <a:pt x="3972" y="1187"/>
                  </a:cubicBezTo>
                  <a:lnTo>
                    <a:pt x="3972" y="1187"/>
                  </a:lnTo>
                  <a:cubicBezTo>
                    <a:pt x="2922" y="1187"/>
                    <a:pt x="1940" y="868"/>
                    <a:pt x="1096" y="274"/>
                  </a:cubicBezTo>
                  <a:lnTo>
                    <a:pt x="1096" y="274"/>
                  </a:lnTo>
                  <a:cubicBezTo>
                    <a:pt x="776" y="46"/>
                    <a:pt x="343" y="115"/>
                    <a:pt x="137" y="434"/>
                  </a:cubicBezTo>
                  <a:lnTo>
                    <a:pt x="137" y="434"/>
                  </a:lnTo>
                  <a:cubicBezTo>
                    <a:pt x="46" y="548"/>
                    <a:pt x="0" y="685"/>
                    <a:pt x="0" y="822"/>
                  </a:cubicBezTo>
                  <a:lnTo>
                    <a:pt x="0" y="822"/>
                  </a:lnTo>
                  <a:cubicBezTo>
                    <a:pt x="0" y="1050"/>
                    <a:pt x="92" y="1256"/>
                    <a:pt x="297" y="1393"/>
                  </a:cubicBezTo>
                  <a:lnTo>
                    <a:pt x="297" y="1393"/>
                  </a:lnTo>
                  <a:cubicBezTo>
                    <a:pt x="1370" y="2146"/>
                    <a:pt x="2648" y="2557"/>
                    <a:pt x="3972" y="2557"/>
                  </a:cubicBezTo>
                  <a:lnTo>
                    <a:pt x="3972" y="2557"/>
                  </a:lnTo>
                  <a:cubicBezTo>
                    <a:pt x="5387" y="2557"/>
                    <a:pt x="6757" y="2100"/>
                    <a:pt x="7875" y="1233"/>
                  </a:cubicBezTo>
                  <a:lnTo>
                    <a:pt x="7875" y="1233"/>
                  </a:lnTo>
                  <a:cubicBezTo>
                    <a:pt x="8172" y="1005"/>
                    <a:pt x="8240" y="571"/>
                    <a:pt x="7989" y="274"/>
                  </a:cubicBezTo>
                  <a:lnTo>
                    <a:pt x="7989" y="274"/>
                  </a:lnTo>
                  <a:cubicBezTo>
                    <a:pt x="7852" y="92"/>
                    <a:pt x="7647" y="0"/>
                    <a:pt x="7441" y="0"/>
                  </a:cubicBezTo>
                  <a:lnTo>
                    <a:pt x="7441" y="0"/>
                  </a:lnTo>
                  <a:cubicBezTo>
                    <a:pt x="7304" y="0"/>
                    <a:pt x="7167" y="46"/>
                    <a:pt x="7030" y="137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3413675" y="1416350"/>
              <a:ext cx="551825" cy="631150"/>
            </a:xfrm>
            <a:custGeom>
              <a:avLst/>
              <a:gdLst/>
              <a:ahLst/>
              <a:cxnLst/>
              <a:rect l="l" t="t" r="r" b="b"/>
              <a:pathLst>
                <a:path w="22073" h="25246" extrusionOk="0">
                  <a:moveTo>
                    <a:pt x="1" y="13719"/>
                  </a:moveTo>
                  <a:cubicBezTo>
                    <a:pt x="1" y="6141"/>
                    <a:pt x="6141" y="1"/>
                    <a:pt x="13719" y="1"/>
                  </a:cubicBezTo>
                  <a:cubicBezTo>
                    <a:pt x="16755" y="1"/>
                    <a:pt x="19653" y="959"/>
                    <a:pt x="22073" y="2808"/>
                  </a:cubicBezTo>
                  <a:lnTo>
                    <a:pt x="21228" y="3904"/>
                  </a:lnTo>
                  <a:cubicBezTo>
                    <a:pt x="19060" y="2238"/>
                    <a:pt x="16458" y="1370"/>
                    <a:pt x="13719" y="1370"/>
                  </a:cubicBezTo>
                  <a:cubicBezTo>
                    <a:pt x="6917" y="1370"/>
                    <a:pt x="1370" y="6917"/>
                    <a:pt x="1370" y="13719"/>
                  </a:cubicBezTo>
                  <a:cubicBezTo>
                    <a:pt x="1370" y="17919"/>
                    <a:pt x="3493" y="21799"/>
                    <a:pt x="7008" y="24081"/>
                  </a:cubicBezTo>
                  <a:lnTo>
                    <a:pt x="6278" y="25246"/>
                  </a:lnTo>
                  <a:cubicBezTo>
                    <a:pt x="2329" y="22712"/>
                    <a:pt x="1" y="18398"/>
                    <a:pt x="1" y="13719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3562625" y="1483125"/>
              <a:ext cx="536975" cy="619150"/>
            </a:xfrm>
            <a:custGeom>
              <a:avLst/>
              <a:gdLst/>
              <a:ahLst/>
              <a:cxnLst/>
              <a:rect l="l" t="t" r="r" b="b"/>
              <a:pathLst>
                <a:path w="21479" h="24766" extrusionOk="0">
                  <a:moveTo>
                    <a:pt x="15133" y="274"/>
                  </a:moveTo>
                  <a:cubicBezTo>
                    <a:pt x="14905" y="571"/>
                    <a:pt x="14974" y="1005"/>
                    <a:pt x="15270" y="1233"/>
                  </a:cubicBezTo>
                  <a:lnTo>
                    <a:pt x="15270" y="1233"/>
                  </a:lnTo>
                  <a:cubicBezTo>
                    <a:pt x="18352" y="3607"/>
                    <a:pt x="20109" y="7167"/>
                    <a:pt x="20109" y="11048"/>
                  </a:cubicBezTo>
                  <a:lnTo>
                    <a:pt x="20109" y="11048"/>
                  </a:lnTo>
                  <a:cubicBezTo>
                    <a:pt x="20109" y="17850"/>
                    <a:pt x="14563" y="23396"/>
                    <a:pt x="7761" y="23396"/>
                  </a:cubicBezTo>
                  <a:lnTo>
                    <a:pt x="7761" y="23396"/>
                  </a:lnTo>
                  <a:cubicBezTo>
                    <a:pt x="5364" y="23396"/>
                    <a:pt x="3059" y="22711"/>
                    <a:pt x="1050" y="21410"/>
                  </a:cubicBezTo>
                  <a:lnTo>
                    <a:pt x="1050" y="21410"/>
                  </a:lnTo>
                  <a:cubicBezTo>
                    <a:pt x="731" y="21205"/>
                    <a:pt x="320" y="21296"/>
                    <a:pt x="114" y="21616"/>
                  </a:cubicBezTo>
                  <a:lnTo>
                    <a:pt x="114" y="21616"/>
                  </a:lnTo>
                  <a:cubicBezTo>
                    <a:pt x="23" y="21730"/>
                    <a:pt x="0" y="21867"/>
                    <a:pt x="0" y="22004"/>
                  </a:cubicBezTo>
                  <a:lnTo>
                    <a:pt x="0" y="22004"/>
                  </a:lnTo>
                  <a:cubicBezTo>
                    <a:pt x="0" y="22232"/>
                    <a:pt x="114" y="22438"/>
                    <a:pt x="320" y="22575"/>
                  </a:cubicBezTo>
                  <a:lnTo>
                    <a:pt x="320" y="22575"/>
                  </a:lnTo>
                  <a:cubicBezTo>
                    <a:pt x="2534" y="24013"/>
                    <a:pt x="5113" y="24766"/>
                    <a:pt x="7761" y="24766"/>
                  </a:cubicBezTo>
                  <a:lnTo>
                    <a:pt x="7761" y="24766"/>
                  </a:lnTo>
                  <a:cubicBezTo>
                    <a:pt x="15339" y="24766"/>
                    <a:pt x="21479" y="18603"/>
                    <a:pt x="21479" y="11048"/>
                  </a:cubicBezTo>
                  <a:lnTo>
                    <a:pt x="21479" y="11048"/>
                  </a:lnTo>
                  <a:cubicBezTo>
                    <a:pt x="21479" y="6734"/>
                    <a:pt x="19516" y="2762"/>
                    <a:pt x="16115" y="137"/>
                  </a:cubicBezTo>
                  <a:lnTo>
                    <a:pt x="16115" y="137"/>
                  </a:lnTo>
                  <a:cubicBezTo>
                    <a:pt x="15978" y="46"/>
                    <a:pt x="15841" y="0"/>
                    <a:pt x="15681" y="0"/>
                  </a:cubicBezTo>
                  <a:lnTo>
                    <a:pt x="15681" y="0"/>
                  </a:lnTo>
                  <a:cubicBezTo>
                    <a:pt x="15476" y="0"/>
                    <a:pt x="15270" y="92"/>
                    <a:pt x="15133" y="27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2"/>
          <p:cNvGrpSpPr/>
          <p:nvPr/>
        </p:nvGrpSpPr>
        <p:grpSpPr>
          <a:xfrm>
            <a:off x="6050230" y="416893"/>
            <a:ext cx="1048180" cy="245101"/>
            <a:chOff x="3504975" y="1233750"/>
            <a:chExt cx="324725" cy="75925"/>
          </a:xfrm>
        </p:grpSpPr>
        <p:sp>
          <p:nvSpPr>
            <p:cNvPr id="387" name="Google Shape;387;p2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2"/>
          <p:cNvGrpSpPr/>
          <p:nvPr/>
        </p:nvGrpSpPr>
        <p:grpSpPr>
          <a:xfrm>
            <a:off x="189017" y="771168"/>
            <a:ext cx="1048180" cy="245101"/>
            <a:chOff x="3504975" y="1233750"/>
            <a:chExt cx="324725" cy="75925"/>
          </a:xfrm>
        </p:grpSpPr>
        <p:sp>
          <p:nvSpPr>
            <p:cNvPr id="391" name="Google Shape;391;p2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" name="Google Shape;394;p2"/>
          <p:cNvGrpSpPr/>
          <p:nvPr/>
        </p:nvGrpSpPr>
        <p:grpSpPr>
          <a:xfrm flipH="1">
            <a:off x="7331636" y="-704566"/>
            <a:ext cx="3459295" cy="3196594"/>
            <a:chOff x="407025" y="3490600"/>
            <a:chExt cx="1442575" cy="1333025"/>
          </a:xfrm>
        </p:grpSpPr>
        <p:sp>
          <p:nvSpPr>
            <p:cNvPr id="395" name="Google Shape;395;p2"/>
            <p:cNvSpPr/>
            <p:nvPr/>
          </p:nvSpPr>
          <p:spPr>
            <a:xfrm>
              <a:off x="810450" y="3490600"/>
              <a:ext cx="1039150" cy="1082525"/>
            </a:xfrm>
            <a:custGeom>
              <a:avLst/>
              <a:gdLst/>
              <a:ahLst/>
              <a:cxnLst/>
              <a:rect l="l" t="t" r="r" b="b"/>
              <a:pathLst>
                <a:path w="41566" h="43301" extrusionOk="0">
                  <a:moveTo>
                    <a:pt x="1" y="41497"/>
                  </a:moveTo>
                  <a:lnTo>
                    <a:pt x="252" y="43300"/>
                  </a:lnTo>
                  <a:lnTo>
                    <a:pt x="41566" y="1804"/>
                  </a:lnTo>
                  <a:lnTo>
                    <a:pt x="4131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566225" y="3920300"/>
              <a:ext cx="783500" cy="816575"/>
            </a:xfrm>
            <a:custGeom>
              <a:avLst/>
              <a:gdLst/>
              <a:ahLst/>
              <a:cxnLst/>
              <a:rect l="l" t="t" r="r" b="b"/>
              <a:pathLst>
                <a:path w="31340" h="32663" extrusionOk="0">
                  <a:moveTo>
                    <a:pt x="31157" y="0"/>
                  </a:moveTo>
                  <a:lnTo>
                    <a:pt x="1" y="31293"/>
                  </a:lnTo>
                  <a:lnTo>
                    <a:pt x="183" y="32663"/>
                  </a:lnTo>
                  <a:lnTo>
                    <a:pt x="31340" y="1370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1016450" y="3682900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1"/>
                  </a:moveTo>
                  <a:lnTo>
                    <a:pt x="1" y="31294"/>
                  </a:lnTo>
                  <a:lnTo>
                    <a:pt x="183" y="32641"/>
                  </a:lnTo>
                  <a:lnTo>
                    <a:pt x="31340" y="1370"/>
                  </a:lnTo>
                  <a:lnTo>
                    <a:pt x="31157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788775" y="3843825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0"/>
                  </a:moveTo>
                  <a:lnTo>
                    <a:pt x="0" y="31294"/>
                  </a:lnTo>
                  <a:lnTo>
                    <a:pt x="183" y="32641"/>
                  </a:lnTo>
                  <a:lnTo>
                    <a:pt x="31340" y="1347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407025" y="3741675"/>
              <a:ext cx="1038575" cy="1081950"/>
            </a:xfrm>
            <a:custGeom>
              <a:avLst/>
              <a:gdLst/>
              <a:ahLst/>
              <a:cxnLst/>
              <a:rect l="l" t="t" r="r" b="b"/>
              <a:pathLst>
                <a:path w="41543" h="43278" extrusionOk="0">
                  <a:moveTo>
                    <a:pt x="41314" y="1"/>
                  </a:moveTo>
                  <a:lnTo>
                    <a:pt x="0" y="41474"/>
                  </a:lnTo>
                  <a:lnTo>
                    <a:pt x="229" y="43277"/>
                  </a:lnTo>
                  <a:lnTo>
                    <a:pt x="41542" y="1804"/>
                  </a:lnTo>
                  <a:lnTo>
                    <a:pt x="41314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1095775" y="3693175"/>
              <a:ext cx="536425" cy="575800"/>
            </a:xfrm>
            <a:custGeom>
              <a:avLst/>
              <a:gdLst/>
              <a:ahLst/>
              <a:cxnLst/>
              <a:rect l="l" t="t" r="r" b="b"/>
              <a:pathLst>
                <a:path w="21457" h="23032" extrusionOk="0">
                  <a:moveTo>
                    <a:pt x="21411" y="1"/>
                  </a:moveTo>
                  <a:lnTo>
                    <a:pt x="0" y="21434"/>
                  </a:lnTo>
                  <a:lnTo>
                    <a:pt x="23" y="23031"/>
                  </a:lnTo>
                  <a:lnTo>
                    <a:pt x="21456" y="1598"/>
                  </a:lnTo>
                  <a:lnTo>
                    <a:pt x="21411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2"/>
          <p:cNvGrpSpPr/>
          <p:nvPr/>
        </p:nvGrpSpPr>
        <p:grpSpPr>
          <a:xfrm>
            <a:off x="3181011" y="-729000"/>
            <a:ext cx="1390987" cy="1390987"/>
            <a:chOff x="3413675" y="1416350"/>
            <a:chExt cx="685925" cy="685925"/>
          </a:xfrm>
        </p:grpSpPr>
        <p:sp>
          <p:nvSpPr>
            <p:cNvPr id="402" name="Google Shape;402;p2"/>
            <p:cNvSpPr/>
            <p:nvPr/>
          </p:nvSpPr>
          <p:spPr>
            <a:xfrm>
              <a:off x="3514125" y="1599525"/>
              <a:ext cx="435400" cy="402325"/>
            </a:xfrm>
            <a:custGeom>
              <a:avLst/>
              <a:gdLst/>
              <a:ahLst/>
              <a:cxnLst/>
              <a:rect l="l" t="t" r="r" b="b"/>
              <a:pathLst>
                <a:path w="17416" h="16093" extrusionOk="0">
                  <a:moveTo>
                    <a:pt x="0" y="6392"/>
                  </a:moveTo>
                  <a:cubicBezTo>
                    <a:pt x="0" y="4041"/>
                    <a:pt x="845" y="1758"/>
                    <a:pt x="2397" y="1"/>
                  </a:cubicBezTo>
                  <a:lnTo>
                    <a:pt x="3424" y="914"/>
                  </a:lnTo>
                  <a:cubicBezTo>
                    <a:pt x="2100" y="2420"/>
                    <a:pt x="1370" y="4360"/>
                    <a:pt x="1370" y="6392"/>
                  </a:cubicBezTo>
                  <a:cubicBezTo>
                    <a:pt x="1370" y="10980"/>
                    <a:pt x="5113" y="14723"/>
                    <a:pt x="9701" y="14723"/>
                  </a:cubicBezTo>
                  <a:cubicBezTo>
                    <a:pt x="12326" y="14723"/>
                    <a:pt x="14722" y="13513"/>
                    <a:pt x="16320" y="11436"/>
                  </a:cubicBezTo>
                  <a:lnTo>
                    <a:pt x="17416" y="12281"/>
                  </a:lnTo>
                  <a:cubicBezTo>
                    <a:pt x="15567" y="14700"/>
                    <a:pt x="12759" y="16093"/>
                    <a:pt x="9701" y="16093"/>
                  </a:cubicBezTo>
                  <a:cubicBezTo>
                    <a:pt x="4360" y="16093"/>
                    <a:pt x="0" y="11733"/>
                    <a:pt x="0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570025" y="1516800"/>
              <a:ext cx="429150" cy="398875"/>
            </a:xfrm>
            <a:custGeom>
              <a:avLst/>
              <a:gdLst/>
              <a:ahLst/>
              <a:cxnLst/>
              <a:rect l="l" t="t" r="r" b="b"/>
              <a:pathLst>
                <a:path w="17166" h="15955" extrusionOk="0">
                  <a:moveTo>
                    <a:pt x="161" y="3310"/>
                  </a:moveTo>
                  <a:cubicBezTo>
                    <a:pt x="47" y="3447"/>
                    <a:pt x="1" y="3606"/>
                    <a:pt x="1" y="3766"/>
                  </a:cubicBezTo>
                  <a:lnTo>
                    <a:pt x="1" y="3766"/>
                  </a:lnTo>
                  <a:cubicBezTo>
                    <a:pt x="1" y="3949"/>
                    <a:pt x="69" y="4131"/>
                    <a:pt x="229" y="4268"/>
                  </a:cubicBezTo>
                  <a:lnTo>
                    <a:pt x="229" y="4268"/>
                  </a:lnTo>
                  <a:cubicBezTo>
                    <a:pt x="503" y="4519"/>
                    <a:pt x="960" y="4497"/>
                    <a:pt x="1188" y="4223"/>
                  </a:cubicBezTo>
                  <a:lnTo>
                    <a:pt x="1188" y="4223"/>
                  </a:lnTo>
                  <a:cubicBezTo>
                    <a:pt x="2786" y="2397"/>
                    <a:pt x="5068" y="1370"/>
                    <a:pt x="7465" y="1370"/>
                  </a:cubicBezTo>
                  <a:lnTo>
                    <a:pt x="7465" y="1370"/>
                  </a:lnTo>
                  <a:cubicBezTo>
                    <a:pt x="12053" y="1370"/>
                    <a:pt x="15796" y="5113"/>
                    <a:pt x="15796" y="9701"/>
                  </a:cubicBezTo>
                  <a:lnTo>
                    <a:pt x="15796" y="9701"/>
                  </a:lnTo>
                  <a:cubicBezTo>
                    <a:pt x="15796" y="11550"/>
                    <a:pt x="15203" y="13284"/>
                    <a:pt x="14084" y="14745"/>
                  </a:cubicBezTo>
                  <a:lnTo>
                    <a:pt x="14084" y="14745"/>
                  </a:lnTo>
                  <a:cubicBezTo>
                    <a:pt x="13856" y="15065"/>
                    <a:pt x="13902" y="15498"/>
                    <a:pt x="14221" y="15727"/>
                  </a:cubicBezTo>
                  <a:lnTo>
                    <a:pt x="14221" y="15727"/>
                  </a:lnTo>
                  <a:cubicBezTo>
                    <a:pt x="14518" y="15955"/>
                    <a:pt x="14952" y="15886"/>
                    <a:pt x="15180" y="15590"/>
                  </a:cubicBezTo>
                  <a:lnTo>
                    <a:pt x="15180" y="15590"/>
                  </a:lnTo>
                  <a:cubicBezTo>
                    <a:pt x="16481" y="13878"/>
                    <a:pt x="17166" y="11846"/>
                    <a:pt x="17166" y="9701"/>
                  </a:cubicBezTo>
                  <a:lnTo>
                    <a:pt x="17166" y="9701"/>
                  </a:lnTo>
                  <a:cubicBezTo>
                    <a:pt x="17166" y="4337"/>
                    <a:pt x="12806" y="0"/>
                    <a:pt x="7465" y="0"/>
                  </a:cubicBezTo>
                  <a:lnTo>
                    <a:pt x="7465" y="0"/>
                  </a:lnTo>
                  <a:cubicBezTo>
                    <a:pt x="4657" y="0"/>
                    <a:pt x="2010" y="1210"/>
                    <a:pt x="161" y="3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596850" y="1599525"/>
              <a:ext cx="319575" cy="290475"/>
            </a:xfrm>
            <a:custGeom>
              <a:avLst/>
              <a:gdLst/>
              <a:ahLst/>
              <a:cxnLst/>
              <a:rect l="l" t="t" r="r" b="b"/>
              <a:pathLst>
                <a:path w="12783" h="11619" extrusionOk="0">
                  <a:moveTo>
                    <a:pt x="1" y="6392"/>
                  </a:moveTo>
                  <a:cubicBezTo>
                    <a:pt x="1" y="2854"/>
                    <a:pt x="2877" y="1"/>
                    <a:pt x="6392" y="1"/>
                  </a:cubicBezTo>
                  <a:cubicBezTo>
                    <a:pt x="9907" y="1"/>
                    <a:pt x="12783" y="2854"/>
                    <a:pt x="12783" y="6392"/>
                  </a:cubicBezTo>
                  <a:cubicBezTo>
                    <a:pt x="12783" y="8378"/>
                    <a:pt x="11870" y="10226"/>
                    <a:pt x="10295" y="11459"/>
                  </a:cubicBezTo>
                  <a:lnTo>
                    <a:pt x="9450" y="10363"/>
                  </a:lnTo>
                  <a:cubicBezTo>
                    <a:pt x="10706" y="9405"/>
                    <a:pt x="11413" y="7967"/>
                    <a:pt x="11413" y="6392"/>
                  </a:cubicBezTo>
                  <a:cubicBezTo>
                    <a:pt x="11413" y="3630"/>
                    <a:pt x="9154" y="1370"/>
                    <a:pt x="6392" y="1370"/>
                  </a:cubicBezTo>
                  <a:cubicBezTo>
                    <a:pt x="3630" y="1370"/>
                    <a:pt x="1370" y="3630"/>
                    <a:pt x="1370" y="6392"/>
                  </a:cubicBezTo>
                  <a:cubicBezTo>
                    <a:pt x="1370" y="8012"/>
                    <a:pt x="2169" y="9542"/>
                    <a:pt x="3516" y="10500"/>
                  </a:cubicBezTo>
                  <a:lnTo>
                    <a:pt x="2717" y="11619"/>
                  </a:lnTo>
                  <a:cubicBezTo>
                    <a:pt x="1005" y="10432"/>
                    <a:pt x="1" y="8469"/>
                    <a:pt x="1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657350" y="1855175"/>
              <a:ext cx="206025" cy="63925"/>
            </a:xfrm>
            <a:custGeom>
              <a:avLst/>
              <a:gdLst/>
              <a:ahLst/>
              <a:cxnLst/>
              <a:rect l="l" t="t" r="r" b="b"/>
              <a:pathLst>
                <a:path w="8241" h="2557" extrusionOk="0">
                  <a:moveTo>
                    <a:pt x="7030" y="137"/>
                  </a:moveTo>
                  <a:cubicBezTo>
                    <a:pt x="6140" y="822"/>
                    <a:pt x="5090" y="1187"/>
                    <a:pt x="3972" y="1187"/>
                  </a:cubicBezTo>
                  <a:lnTo>
                    <a:pt x="3972" y="1187"/>
                  </a:lnTo>
                  <a:cubicBezTo>
                    <a:pt x="2922" y="1187"/>
                    <a:pt x="1940" y="868"/>
                    <a:pt x="1096" y="274"/>
                  </a:cubicBezTo>
                  <a:lnTo>
                    <a:pt x="1096" y="274"/>
                  </a:lnTo>
                  <a:cubicBezTo>
                    <a:pt x="776" y="46"/>
                    <a:pt x="343" y="115"/>
                    <a:pt x="137" y="434"/>
                  </a:cubicBezTo>
                  <a:lnTo>
                    <a:pt x="137" y="434"/>
                  </a:lnTo>
                  <a:cubicBezTo>
                    <a:pt x="46" y="548"/>
                    <a:pt x="0" y="685"/>
                    <a:pt x="0" y="822"/>
                  </a:cubicBezTo>
                  <a:lnTo>
                    <a:pt x="0" y="822"/>
                  </a:lnTo>
                  <a:cubicBezTo>
                    <a:pt x="0" y="1050"/>
                    <a:pt x="92" y="1256"/>
                    <a:pt x="297" y="1393"/>
                  </a:cubicBezTo>
                  <a:lnTo>
                    <a:pt x="297" y="1393"/>
                  </a:lnTo>
                  <a:cubicBezTo>
                    <a:pt x="1370" y="2146"/>
                    <a:pt x="2648" y="2557"/>
                    <a:pt x="3972" y="2557"/>
                  </a:cubicBezTo>
                  <a:lnTo>
                    <a:pt x="3972" y="2557"/>
                  </a:lnTo>
                  <a:cubicBezTo>
                    <a:pt x="5387" y="2557"/>
                    <a:pt x="6757" y="2100"/>
                    <a:pt x="7875" y="1233"/>
                  </a:cubicBezTo>
                  <a:lnTo>
                    <a:pt x="7875" y="1233"/>
                  </a:lnTo>
                  <a:cubicBezTo>
                    <a:pt x="8172" y="1005"/>
                    <a:pt x="8240" y="571"/>
                    <a:pt x="7989" y="274"/>
                  </a:cubicBezTo>
                  <a:lnTo>
                    <a:pt x="7989" y="274"/>
                  </a:lnTo>
                  <a:cubicBezTo>
                    <a:pt x="7852" y="92"/>
                    <a:pt x="7647" y="0"/>
                    <a:pt x="7441" y="0"/>
                  </a:cubicBezTo>
                  <a:lnTo>
                    <a:pt x="7441" y="0"/>
                  </a:lnTo>
                  <a:cubicBezTo>
                    <a:pt x="7304" y="0"/>
                    <a:pt x="7167" y="46"/>
                    <a:pt x="7030" y="137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413675" y="1416350"/>
              <a:ext cx="551825" cy="631150"/>
            </a:xfrm>
            <a:custGeom>
              <a:avLst/>
              <a:gdLst/>
              <a:ahLst/>
              <a:cxnLst/>
              <a:rect l="l" t="t" r="r" b="b"/>
              <a:pathLst>
                <a:path w="22073" h="25246" extrusionOk="0">
                  <a:moveTo>
                    <a:pt x="1" y="13719"/>
                  </a:moveTo>
                  <a:cubicBezTo>
                    <a:pt x="1" y="6141"/>
                    <a:pt x="6141" y="1"/>
                    <a:pt x="13719" y="1"/>
                  </a:cubicBezTo>
                  <a:cubicBezTo>
                    <a:pt x="16755" y="1"/>
                    <a:pt x="19653" y="959"/>
                    <a:pt x="22073" y="2808"/>
                  </a:cubicBezTo>
                  <a:lnTo>
                    <a:pt x="21228" y="3904"/>
                  </a:lnTo>
                  <a:cubicBezTo>
                    <a:pt x="19060" y="2238"/>
                    <a:pt x="16458" y="1370"/>
                    <a:pt x="13719" y="1370"/>
                  </a:cubicBezTo>
                  <a:cubicBezTo>
                    <a:pt x="6917" y="1370"/>
                    <a:pt x="1370" y="6917"/>
                    <a:pt x="1370" y="13719"/>
                  </a:cubicBezTo>
                  <a:cubicBezTo>
                    <a:pt x="1370" y="17919"/>
                    <a:pt x="3493" y="21799"/>
                    <a:pt x="7008" y="24081"/>
                  </a:cubicBezTo>
                  <a:lnTo>
                    <a:pt x="6278" y="25246"/>
                  </a:lnTo>
                  <a:cubicBezTo>
                    <a:pt x="2329" y="22712"/>
                    <a:pt x="1" y="18398"/>
                    <a:pt x="1" y="13719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562625" y="1483125"/>
              <a:ext cx="536975" cy="619150"/>
            </a:xfrm>
            <a:custGeom>
              <a:avLst/>
              <a:gdLst/>
              <a:ahLst/>
              <a:cxnLst/>
              <a:rect l="l" t="t" r="r" b="b"/>
              <a:pathLst>
                <a:path w="21479" h="24766" extrusionOk="0">
                  <a:moveTo>
                    <a:pt x="15133" y="274"/>
                  </a:moveTo>
                  <a:cubicBezTo>
                    <a:pt x="14905" y="571"/>
                    <a:pt x="14974" y="1005"/>
                    <a:pt x="15270" y="1233"/>
                  </a:cubicBezTo>
                  <a:lnTo>
                    <a:pt x="15270" y="1233"/>
                  </a:lnTo>
                  <a:cubicBezTo>
                    <a:pt x="18352" y="3607"/>
                    <a:pt x="20109" y="7167"/>
                    <a:pt x="20109" y="11048"/>
                  </a:cubicBezTo>
                  <a:lnTo>
                    <a:pt x="20109" y="11048"/>
                  </a:lnTo>
                  <a:cubicBezTo>
                    <a:pt x="20109" y="17850"/>
                    <a:pt x="14563" y="23396"/>
                    <a:pt x="7761" y="23396"/>
                  </a:cubicBezTo>
                  <a:lnTo>
                    <a:pt x="7761" y="23396"/>
                  </a:lnTo>
                  <a:cubicBezTo>
                    <a:pt x="5364" y="23396"/>
                    <a:pt x="3059" y="22711"/>
                    <a:pt x="1050" y="21410"/>
                  </a:cubicBezTo>
                  <a:lnTo>
                    <a:pt x="1050" y="21410"/>
                  </a:lnTo>
                  <a:cubicBezTo>
                    <a:pt x="731" y="21205"/>
                    <a:pt x="320" y="21296"/>
                    <a:pt x="114" y="21616"/>
                  </a:cubicBezTo>
                  <a:lnTo>
                    <a:pt x="114" y="21616"/>
                  </a:lnTo>
                  <a:cubicBezTo>
                    <a:pt x="23" y="21730"/>
                    <a:pt x="0" y="21867"/>
                    <a:pt x="0" y="22004"/>
                  </a:cubicBezTo>
                  <a:lnTo>
                    <a:pt x="0" y="22004"/>
                  </a:lnTo>
                  <a:cubicBezTo>
                    <a:pt x="0" y="22232"/>
                    <a:pt x="114" y="22438"/>
                    <a:pt x="320" y="22575"/>
                  </a:cubicBezTo>
                  <a:lnTo>
                    <a:pt x="320" y="22575"/>
                  </a:lnTo>
                  <a:cubicBezTo>
                    <a:pt x="2534" y="24013"/>
                    <a:pt x="5113" y="24766"/>
                    <a:pt x="7761" y="24766"/>
                  </a:cubicBezTo>
                  <a:lnTo>
                    <a:pt x="7761" y="24766"/>
                  </a:lnTo>
                  <a:cubicBezTo>
                    <a:pt x="15339" y="24766"/>
                    <a:pt x="21479" y="18603"/>
                    <a:pt x="21479" y="11048"/>
                  </a:cubicBezTo>
                  <a:lnTo>
                    <a:pt x="21479" y="11048"/>
                  </a:lnTo>
                  <a:cubicBezTo>
                    <a:pt x="21479" y="6734"/>
                    <a:pt x="19516" y="2762"/>
                    <a:pt x="16115" y="137"/>
                  </a:cubicBezTo>
                  <a:lnTo>
                    <a:pt x="16115" y="137"/>
                  </a:lnTo>
                  <a:cubicBezTo>
                    <a:pt x="15978" y="46"/>
                    <a:pt x="15841" y="0"/>
                    <a:pt x="15681" y="0"/>
                  </a:cubicBezTo>
                  <a:lnTo>
                    <a:pt x="15681" y="0"/>
                  </a:lnTo>
                  <a:cubicBezTo>
                    <a:pt x="15476" y="0"/>
                    <a:pt x="15270" y="92"/>
                    <a:pt x="15133" y="27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2"/>
          <p:cNvSpPr txBox="1">
            <a:spLocks noGrp="1"/>
          </p:cNvSpPr>
          <p:nvPr>
            <p:ph type="ctrTitle"/>
          </p:nvPr>
        </p:nvSpPr>
        <p:spPr>
          <a:xfrm>
            <a:off x="3710700" y="930063"/>
            <a:ext cx="5267100" cy="25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9" name="Google Shape;409;p2"/>
          <p:cNvSpPr txBox="1">
            <a:spLocks noGrp="1"/>
          </p:cNvSpPr>
          <p:nvPr>
            <p:ph type="subTitle" idx="1"/>
          </p:nvPr>
        </p:nvSpPr>
        <p:spPr>
          <a:xfrm>
            <a:off x="3710706" y="3506400"/>
            <a:ext cx="54333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3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3" name="Google Shape;3213;p16"/>
          <p:cNvGrpSpPr/>
          <p:nvPr/>
        </p:nvGrpSpPr>
        <p:grpSpPr>
          <a:xfrm>
            <a:off x="74" y="63"/>
            <a:ext cx="9144153" cy="5143512"/>
            <a:chOff x="4263926" y="3811300"/>
            <a:chExt cx="2189272" cy="1231448"/>
          </a:xfrm>
        </p:grpSpPr>
        <p:sp>
          <p:nvSpPr>
            <p:cNvPr id="3214" name="Google Shape;3214;p16"/>
            <p:cNvSpPr/>
            <p:nvPr/>
          </p:nvSpPr>
          <p:spPr>
            <a:xfrm>
              <a:off x="64437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6"/>
            <p:cNvSpPr/>
            <p:nvPr/>
          </p:nvSpPr>
          <p:spPr>
            <a:xfrm>
              <a:off x="63650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6"/>
            <p:cNvSpPr/>
            <p:nvPr/>
          </p:nvSpPr>
          <p:spPr>
            <a:xfrm>
              <a:off x="6286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6"/>
            <p:cNvSpPr/>
            <p:nvPr/>
          </p:nvSpPr>
          <p:spPr>
            <a:xfrm>
              <a:off x="62080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6"/>
            <p:cNvSpPr/>
            <p:nvPr/>
          </p:nvSpPr>
          <p:spPr>
            <a:xfrm>
              <a:off x="6129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6"/>
            <p:cNvSpPr/>
            <p:nvPr/>
          </p:nvSpPr>
          <p:spPr>
            <a:xfrm>
              <a:off x="6050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6"/>
            <p:cNvSpPr/>
            <p:nvPr/>
          </p:nvSpPr>
          <p:spPr>
            <a:xfrm>
              <a:off x="59718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6"/>
            <p:cNvSpPr/>
            <p:nvPr/>
          </p:nvSpPr>
          <p:spPr>
            <a:xfrm>
              <a:off x="589307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6"/>
            <p:cNvSpPr/>
            <p:nvPr/>
          </p:nvSpPr>
          <p:spPr>
            <a:xfrm>
              <a:off x="58149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6"/>
            <p:cNvSpPr/>
            <p:nvPr/>
          </p:nvSpPr>
          <p:spPr>
            <a:xfrm>
              <a:off x="57361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6"/>
            <p:cNvSpPr/>
            <p:nvPr/>
          </p:nvSpPr>
          <p:spPr>
            <a:xfrm>
              <a:off x="56574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6"/>
            <p:cNvSpPr/>
            <p:nvPr/>
          </p:nvSpPr>
          <p:spPr>
            <a:xfrm>
              <a:off x="557867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6"/>
            <p:cNvSpPr/>
            <p:nvPr/>
          </p:nvSpPr>
          <p:spPr>
            <a:xfrm>
              <a:off x="549992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6"/>
            <p:cNvSpPr/>
            <p:nvPr/>
          </p:nvSpPr>
          <p:spPr>
            <a:xfrm>
              <a:off x="5421175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6"/>
            <p:cNvSpPr/>
            <p:nvPr/>
          </p:nvSpPr>
          <p:spPr>
            <a:xfrm>
              <a:off x="53424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6"/>
            <p:cNvSpPr/>
            <p:nvPr/>
          </p:nvSpPr>
          <p:spPr>
            <a:xfrm>
              <a:off x="52642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6"/>
            <p:cNvSpPr/>
            <p:nvPr/>
          </p:nvSpPr>
          <p:spPr>
            <a:xfrm>
              <a:off x="50280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6"/>
            <p:cNvSpPr/>
            <p:nvPr/>
          </p:nvSpPr>
          <p:spPr>
            <a:xfrm>
              <a:off x="487050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6"/>
            <p:cNvSpPr/>
            <p:nvPr/>
          </p:nvSpPr>
          <p:spPr>
            <a:xfrm>
              <a:off x="4713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6"/>
            <p:cNvSpPr/>
            <p:nvPr/>
          </p:nvSpPr>
          <p:spPr>
            <a:xfrm>
              <a:off x="4792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6"/>
            <p:cNvSpPr/>
            <p:nvPr/>
          </p:nvSpPr>
          <p:spPr>
            <a:xfrm>
              <a:off x="494925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6"/>
            <p:cNvSpPr/>
            <p:nvPr/>
          </p:nvSpPr>
          <p:spPr>
            <a:xfrm>
              <a:off x="51067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6"/>
            <p:cNvSpPr/>
            <p:nvPr/>
          </p:nvSpPr>
          <p:spPr>
            <a:xfrm>
              <a:off x="51855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6"/>
            <p:cNvSpPr/>
            <p:nvPr/>
          </p:nvSpPr>
          <p:spPr>
            <a:xfrm>
              <a:off x="4634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6"/>
            <p:cNvSpPr/>
            <p:nvPr/>
          </p:nvSpPr>
          <p:spPr>
            <a:xfrm>
              <a:off x="4556100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6"/>
            <p:cNvSpPr/>
            <p:nvPr/>
          </p:nvSpPr>
          <p:spPr>
            <a:xfrm>
              <a:off x="44773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6"/>
            <p:cNvSpPr/>
            <p:nvPr/>
          </p:nvSpPr>
          <p:spPr>
            <a:xfrm>
              <a:off x="43986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6"/>
            <p:cNvSpPr/>
            <p:nvPr/>
          </p:nvSpPr>
          <p:spPr>
            <a:xfrm>
              <a:off x="43204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6"/>
            <p:cNvSpPr/>
            <p:nvPr/>
          </p:nvSpPr>
          <p:spPr>
            <a:xfrm>
              <a:off x="4263926" y="50421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6"/>
            <p:cNvSpPr/>
            <p:nvPr/>
          </p:nvSpPr>
          <p:spPr>
            <a:xfrm>
              <a:off x="4263926" y="49907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6"/>
            <p:cNvSpPr/>
            <p:nvPr/>
          </p:nvSpPr>
          <p:spPr>
            <a:xfrm>
              <a:off x="4263926" y="49399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6"/>
            <p:cNvSpPr/>
            <p:nvPr/>
          </p:nvSpPr>
          <p:spPr>
            <a:xfrm>
              <a:off x="4263926" y="48886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6"/>
            <p:cNvSpPr/>
            <p:nvPr/>
          </p:nvSpPr>
          <p:spPr>
            <a:xfrm>
              <a:off x="4263926" y="48378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6"/>
            <p:cNvSpPr/>
            <p:nvPr/>
          </p:nvSpPr>
          <p:spPr>
            <a:xfrm>
              <a:off x="4263926" y="4786499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6"/>
            <p:cNvSpPr/>
            <p:nvPr/>
          </p:nvSpPr>
          <p:spPr>
            <a:xfrm>
              <a:off x="4263926" y="47357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6"/>
            <p:cNvSpPr/>
            <p:nvPr/>
          </p:nvSpPr>
          <p:spPr>
            <a:xfrm>
              <a:off x="4263926" y="46843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6"/>
            <p:cNvSpPr/>
            <p:nvPr/>
          </p:nvSpPr>
          <p:spPr>
            <a:xfrm>
              <a:off x="4263926" y="463357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6"/>
            <p:cNvSpPr/>
            <p:nvPr/>
          </p:nvSpPr>
          <p:spPr>
            <a:xfrm>
              <a:off x="4263926" y="45822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6"/>
            <p:cNvSpPr/>
            <p:nvPr/>
          </p:nvSpPr>
          <p:spPr>
            <a:xfrm>
              <a:off x="4263926" y="45314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6"/>
            <p:cNvSpPr/>
            <p:nvPr/>
          </p:nvSpPr>
          <p:spPr>
            <a:xfrm>
              <a:off x="4263926" y="448007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6"/>
            <p:cNvSpPr/>
            <p:nvPr/>
          </p:nvSpPr>
          <p:spPr>
            <a:xfrm>
              <a:off x="4263926" y="4429300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6"/>
            <p:cNvSpPr/>
            <p:nvPr/>
          </p:nvSpPr>
          <p:spPr>
            <a:xfrm>
              <a:off x="4263926" y="437792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6"/>
            <p:cNvSpPr/>
            <p:nvPr/>
          </p:nvSpPr>
          <p:spPr>
            <a:xfrm>
              <a:off x="4263926" y="432715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6"/>
            <p:cNvSpPr/>
            <p:nvPr/>
          </p:nvSpPr>
          <p:spPr>
            <a:xfrm>
              <a:off x="4263926" y="4275800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6"/>
            <p:cNvSpPr/>
            <p:nvPr/>
          </p:nvSpPr>
          <p:spPr>
            <a:xfrm>
              <a:off x="4263926" y="422500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6"/>
            <p:cNvSpPr/>
            <p:nvPr/>
          </p:nvSpPr>
          <p:spPr>
            <a:xfrm>
              <a:off x="4263926" y="4173650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6"/>
            <p:cNvSpPr/>
            <p:nvPr/>
          </p:nvSpPr>
          <p:spPr>
            <a:xfrm>
              <a:off x="4263926" y="40207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6"/>
            <p:cNvSpPr/>
            <p:nvPr/>
          </p:nvSpPr>
          <p:spPr>
            <a:xfrm>
              <a:off x="4263926" y="386722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6"/>
            <p:cNvSpPr/>
            <p:nvPr/>
          </p:nvSpPr>
          <p:spPr>
            <a:xfrm>
              <a:off x="4263926" y="391857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6"/>
            <p:cNvSpPr/>
            <p:nvPr/>
          </p:nvSpPr>
          <p:spPr>
            <a:xfrm>
              <a:off x="4263926" y="396937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6"/>
            <p:cNvSpPr/>
            <p:nvPr/>
          </p:nvSpPr>
          <p:spPr>
            <a:xfrm>
              <a:off x="4263926" y="4071501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1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6"/>
            <p:cNvSpPr/>
            <p:nvPr/>
          </p:nvSpPr>
          <p:spPr>
            <a:xfrm>
              <a:off x="4263926" y="4122876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6"/>
            <p:cNvSpPr/>
            <p:nvPr/>
          </p:nvSpPr>
          <p:spPr>
            <a:xfrm>
              <a:off x="4263926" y="38164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7" name="Google Shape;3267;p16"/>
          <p:cNvSpPr/>
          <p:nvPr/>
        </p:nvSpPr>
        <p:spPr>
          <a:xfrm rot="-1845688" flipH="1">
            <a:off x="3441047" y="-1019248"/>
            <a:ext cx="1586793" cy="1647811"/>
          </a:xfrm>
          <a:custGeom>
            <a:avLst/>
            <a:gdLst/>
            <a:ahLst/>
            <a:cxnLst/>
            <a:rect l="l" t="t" r="r" b="b"/>
            <a:pathLst>
              <a:path w="10090" h="10478" extrusionOk="0">
                <a:moveTo>
                  <a:pt x="6072" y="1"/>
                </a:moveTo>
                <a:lnTo>
                  <a:pt x="1" y="10478"/>
                </a:lnTo>
                <a:lnTo>
                  <a:pt x="10090" y="4520"/>
                </a:lnTo>
                <a:lnTo>
                  <a:pt x="6072" y="1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8" name="Google Shape;3268;p16"/>
          <p:cNvSpPr/>
          <p:nvPr/>
        </p:nvSpPr>
        <p:spPr>
          <a:xfrm flipH="1">
            <a:off x="-649996" y="3877338"/>
            <a:ext cx="1756883" cy="1453521"/>
          </a:xfrm>
          <a:custGeom>
            <a:avLst/>
            <a:gdLst/>
            <a:ahLst/>
            <a:cxnLst/>
            <a:rect l="l" t="t" r="r" b="b"/>
            <a:pathLst>
              <a:path w="18376" h="15203" extrusionOk="0">
                <a:moveTo>
                  <a:pt x="18375" y="0"/>
                </a:moveTo>
                <a:lnTo>
                  <a:pt x="1" y="11596"/>
                </a:lnTo>
                <a:lnTo>
                  <a:pt x="15910" y="15202"/>
                </a:lnTo>
                <a:lnTo>
                  <a:pt x="18375" y="0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69" name="Google Shape;3269;p16"/>
          <p:cNvGrpSpPr/>
          <p:nvPr/>
        </p:nvGrpSpPr>
        <p:grpSpPr>
          <a:xfrm flipH="1">
            <a:off x="-1549432" y="-6567380"/>
            <a:ext cx="11567753" cy="7972096"/>
            <a:chOff x="5457700" y="3883200"/>
            <a:chExt cx="1633725" cy="1125875"/>
          </a:xfrm>
        </p:grpSpPr>
        <p:sp>
          <p:nvSpPr>
            <p:cNvPr id="3270" name="Google Shape;3270;p16"/>
            <p:cNvSpPr/>
            <p:nvPr/>
          </p:nvSpPr>
          <p:spPr>
            <a:xfrm>
              <a:off x="5457700" y="3883200"/>
              <a:ext cx="1427175" cy="1125875"/>
            </a:xfrm>
            <a:custGeom>
              <a:avLst/>
              <a:gdLst/>
              <a:ahLst/>
              <a:cxnLst/>
              <a:rect l="l" t="t" r="r" b="b"/>
              <a:pathLst>
                <a:path w="57087" h="45035" extrusionOk="0">
                  <a:moveTo>
                    <a:pt x="24811" y="0"/>
                  </a:moveTo>
                  <a:lnTo>
                    <a:pt x="15247" y="14540"/>
                  </a:lnTo>
                  <a:lnTo>
                    <a:pt x="15225" y="14563"/>
                  </a:lnTo>
                  <a:lnTo>
                    <a:pt x="18831" y="27048"/>
                  </a:lnTo>
                  <a:lnTo>
                    <a:pt x="91" y="43003"/>
                  </a:lnTo>
                  <a:lnTo>
                    <a:pt x="0" y="43095"/>
                  </a:lnTo>
                  <a:lnTo>
                    <a:pt x="18785" y="45035"/>
                  </a:lnTo>
                  <a:lnTo>
                    <a:pt x="18808" y="45035"/>
                  </a:lnTo>
                  <a:lnTo>
                    <a:pt x="29513" y="39579"/>
                  </a:lnTo>
                  <a:lnTo>
                    <a:pt x="40743" y="43848"/>
                  </a:lnTo>
                  <a:lnTo>
                    <a:pt x="40766" y="43871"/>
                  </a:lnTo>
                  <a:lnTo>
                    <a:pt x="57086" y="31819"/>
                  </a:lnTo>
                  <a:lnTo>
                    <a:pt x="57041" y="31750"/>
                  </a:lnTo>
                  <a:lnTo>
                    <a:pt x="40743" y="43734"/>
                  </a:lnTo>
                  <a:lnTo>
                    <a:pt x="29536" y="39465"/>
                  </a:lnTo>
                  <a:lnTo>
                    <a:pt x="29513" y="39465"/>
                  </a:lnTo>
                  <a:lnTo>
                    <a:pt x="18785" y="44921"/>
                  </a:lnTo>
                  <a:lnTo>
                    <a:pt x="251" y="43003"/>
                  </a:lnTo>
                  <a:lnTo>
                    <a:pt x="18922" y="27117"/>
                  </a:lnTo>
                  <a:lnTo>
                    <a:pt x="18945" y="27094"/>
                  </a:lnTo>
                  <a:lnTo>
                    <a:pt x="15339" y="14586"/>
                  </a:lnTo>
                  <a:lnTo>
                    <a:pt x="24902" y="46"/>
                  </a:lnTo>
                  <a:lnTo>
                    <a:pt x="24811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6"/>
            <p:cNvSpPr/>
            <p:nvPr/>
          </p:nvSpPr>
          <p:spPr>
            <a:xfrm>
              <a:off x="6149875" y="4418450"/>
              <a:ext cx="480500" cy="558675"/>
            </a:xfrm>
            <a:custGeom>
              <a:avLst/>
              <a:gdLst/>
              <a:ahLst/>
              <a:cxnLst/>
              <a:rect l="l" t="t" r="r" b="b"/>
              <a:pathLst>
                <a:path w="19220" h="22347" extrusionOk="0">
                  <a:moveTo>
                    <a:pt x="13490" y="1"/>
                  </a:moveTo>
                  <a:lnTo>
                    <a:pt x="12942" y="22073"/>
                  </a:lnTo>
                  <a:lnTo>
                    <a:pt x="137" y="5547"/>
                  </a:lnTo>
                  <a:lnTo>
                    <a:pt x="0" y="5387"/>
                  </a:lnTo>
                  <a:lnTo>
                    <a:pt x="1781" y="18124"/>
                  </a:lnTo>
                  <a:lnTo>
                    <a:pt x="1895" y="18101"/>
                  </a:lnTo>
                  <a:lnTo>
                    <a:pt x="160" y="5752"/>
                  </a:lnTo>
                  <a:lnTo>
                    <a:pt x="13033" y="22346"/>
                  </a:lnTo>
                  <a:lnTo>
                    <a:pt x="13581" y="617"/>
                  </a:lnTo>
                  <a:lnTo>
                    <a:pt x="19128" y="17896"/>
                  </a:lnTo>
                  <a:lnTo>
                    <a:pt x="19219" y="17873"/>
                  </a:lnTo>
                  <a:lnTo>
                    <a:pt x="13490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6"/>
            <p:cNvSpPr/>
            <p:nvPr/>
          </p:nvSpPr>
          <p:spPr>
            <a:xfrm>
              <a:off x="6610950" y="4416175"/>
              <a:ext cx="480475" cy="559225"/>
            </a:xfrm>
            <a:custGeom>
              <a:avLst/>
              <a:gdLst/>
              <a:ahLst/>
              <a:cxnLst/>
              <a:rect l="l" t="t" r="r" b="b"/>
              <a:pathLst>
                <a:path w="19219" h="22369" extrusionOk="0">
                  <a:moveTo>
                    <a:pt x="13467" y="0"/>
                  </a:moveTo>
                  <a:lnTo>
                    <a:pt x="12919" y="22072"/>
                  </a:lnTo>
                  <a:lnTo>
                    <a:pt x="114" y="5547"/>
                  </a:lnTo>
                  <a:lnTo>
                    <a:pt x="0" y="5387"/>
                  </a:lnTo>
                  <a:lnTo>
                    <a:pt x="1758" y="18123"/>
                  </a:lnTo>
                  <a:lnTo>
                    <a:pt x="1872" y="18101"/>
                  </a:lnTo>
                  <a:lnTo>
                    <a:pt x="160" y="5752"/>
                  </a:lnTo>
                  <a:lnTo>
                    <a:pt x="13010" y="22369"/>
                  </a:lnTo>
                  <a:lnTo>
                    <a:pt x="13558" y="616"/>
                  </a:lnTo>
                  <a:lnTo>
                    <a:pt x="19105" y="17895"/>
                  </a:lnTo>
                  <a:lnTo>
                    <a:pt x="19219" y="17872"/>
                  </a:lnTo>
                  <a:lnTo>
                    <a:pt x="1346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6"/>
            <p:cNvSpPr/>
            <p:nvPr/>
          </p:nvSpPr>
          <p:spPr>
            <a:xfrm>
              <a:off x="5541000" y="4301475"/>
              <a:ext cx="737275" cy="704175"/>
            </a:xfrm>
            <a:custGeom>
              <a:avLst/>
              <a:gdLst/>
              <a:ahLst/>
              <a:cxnLst/>
              <a:rect l="l" t="t" r="r" b="b"/>
              <a:pathLst>
                <a:path w="29491" h="28167" extrusionOk="0">
                  <a:moveTo>
                    <a:pt x="29194" y="343"/>
                  </a:moveTo>
                  <a:lnTo>
                    <a:pt x="15430" y="27847"/>
                  </a:lnTo>
                  <a:lnTo>
                    <a:pt x="15430" y="27847"/>
                  </a:lnTo>
                  <a:lnTo>
                    <a:pt x="15613" y="10363"/>
                  </a:lnTo>
                  <a:lnTo>
                    <a:pt x="29194" y="343"/>
                  </a:lnTo>
                  <a:close/>
                  <a:moveTo>
                    <a:pt x="160" y="3424"/>
                  </a:moveTo>
                  <a:lnTo>
                    <a:pt x="15499" y="10386"/>
                  </a:lnTo>
                  <a:lnTo>
                    <a:pt x="15339" y="27961"/>
                  </a:lnTo>
                  <a:lnTo>
                    <a:pt x="4566" y="19721"/>
                  </a:lnTo>
                  <a:lnTo>
                    <a:pt x="160" y="3424"/>
                  </a:lnTo>
                  <a:close/>
                  <a:moveTo>
                    <a:pt x="29491" y="0"/>
                  </a:moveTo>
                  <a:lnTo>
                    <a:pt x="15545" y="10272"/>
                  </a:lnTo>
                  <a:lnTo>
                    <a:pt x="92" y="3287"/>
                  </a:lnTo>
                  <a:lnTo>
                    <a:pt x="1" y="3242"/>
                  </a:lnTo>
                  <a:lnTo>
                    <a:pt x="4474" y="19767"/>
                  </a:lnTo>
                  <a:lnTo>
                    <a:pt x="15362" y="28121"/>
                  </a:lnTo>
                  <a:lnTo>
                    <a:pt x="15430" y="28167"/>
                  </a:lnTo>
                  <a:lnTo>
                    <a:pt x="15430" y="28075"/>
                  </a:lnTo>
                  <a:lnTo>
                    <a:pt x="29491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6"/>
            <p:cNvSpPr/>
            <p:nvPr/>
          </p:nvSpPr>
          <p:spPr>
            <a:xfrm>
              <a:off x="6152150" y="4526300"/>
              <a:ext cx="333275" cy="32550"/>
            </a:xfrm>
            <a:custGeom>
              <a:avLst/>
              <a:gdLst/>
              <a:ahLst/>
              <a:cxnLst/>
              <a:rect l="l" t="t" r="r" b="b"/>
              <a:pathLst>
                <a:path w="13331" h="1302" extrusionOk="0">
                  <a:moveTo>
                    <a:pt x="13330" y="0"/>
                  </a:moveTo>
                  <a:lnTo>
                    <a:pt x="0" y="1210"/>
                  </a:lnTo>
                  <a:lnTo>
                    <a:pt x="0" y="1302"/>
                  </a:lnTo>
                  <a:lnTo>
                    <a:pt x="13330" y="115"/>
                  </a:lnTo>
                  <a:lnTo>
                    <a:pt x="13330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5" name="Google Shape;3275;p16"/>
          <p:cNvGrpSpPr/>
          <p:nvPr/>
        </p:nvGrpSpPr>
        <p:grpSpPr>
          <a:xfrm flipH="1">
            <a:off x="-1815258" y="416845"/>
            <a:ext cx="6432293" cy="6055903"/>
            <a:chOff x="5187775" y="635000"/>
            <a:chExt cx="1791825" cy="1686975"/>
          </a:xfrm>
        </p:grpSpPr>
        <p:sp>
          <p:nvSpPr>
            <p:cNvPr id="3276" name="Google Shape;3276;p16"/>
            <p:cNvSpPr/>
            <p:nvPr/>
          </p:nvSpPr>
          <p:spPr>
            <a:xfrm>
              <a:off x="6404950" y="1750600"/>
              <a:ext cx="8000" cy="7025"/>
            </a:xfrm>
            <a:custGeom>
              <a:avLst/>
              <a:gdLst/>
              <a:ahLst/>
              <a:cxnLst/>
              <a:rect l="l" t="t" r="r" b="b"/>
              <a:pathLst>
                <a:path w="320" h="281" extrusionOk="0">
                  <a:moveTo>
                    <a:pt x="147" y="0"/>
                  </a:moveTo>
                  <a:cubicBezTo>
                    <a:pt x="91" y="0"/>
                    <a:pt x="42" y="41"/>
                    <a:pt x="23" y="98"/>
                  </a:cubicBezTo>
                  <a:cubicBezTo>
                    <a:pt x="0" y="166"/>
                    <a:pt x="46" y="257"/>
                    <a:pt x="114" y="280"/>
                  </a:cubicBezTo>
                  <a:cubicBezTo>
                    <a:pt x="206" y="280"/>
                    <a:pt x="274" y="235"/>
                    <a:pt x="297" y="166"/>
                  </a:cubicBezTo>
                  <a:cubicBezTo>
                    <a:pt x="320" y="98"/>
                    <a:pt x="274" y="29"/>
                    <a:pt x="183" y="6"/>
                  </a:cubicBezTo>
                  <a:cubicBezTo>
                    <a:pt x="171" y="2"/>
                    <a:pt x="158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6"/>
            <p:cNvSpPr/>
            <p:nvPr/>
          </p:nvSpPr>
          <p:spPr>
            <a:xfrm>
              <a:off x="6253150" y="1585725"/>
              <a:ext cx="11450" cy="10525"/>
            </a:xfrm>
            <a:custGeom>
              <a:avLst/>
              <a:gdLst/>
              <a:ahLst/>
              <a:cxnLst/>
              <a:rect l="l" t="t" r="r" b="b"/>
              <a:pathLst>
                <a:path w="458" h="421" extrusionOk="0">
                  <a:moveTo>
                    <a:pt x="238" y="1"/>
                  </a:moveTo>
                  <a:cubicBezTo>
                    <a:pt x="155" y="1"/>
                    <a:pt x="63" y="65"/>
                    <a:pt x="23" y="165"/>
                  </a:cubicBezTo>
                  <a:cubicBezTo>
                    <a:pt x="1" y="279"/>
                    <a:pt x="69" y="393"/>
                    <a:pt x="183" y="416"/>
                  </a:cubicBezTo>
                  <a:cubicBezTo>
                    <a:pt x="198" y="419"/>
                    <a:pt x="213" y="420"/>
                    <a:pt x="227" y="420"/>
                  </a:cubicBezTo>
                  <a:cubicBezTo>
                    <a:pt x="325" y="420"/>
                    <a:pt x="414" y="355"/>
                    <a:pt x="434" y="256"/>
                  </a:cubicBezTo>
                  <a:cubicBezTo>
                    <a:pt x="457" y="165"/>
                    <a:pt x="389" y="51"/>
                    <a:pt x="274" y="5"/>
                  </a:cubicBezTo>
                  <a:cubicBezTo>
                    <a:pt x="263" y="2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6"/>
            <p:cNvSpPr/>
            <p:nvPr/>
          </p:nvSpPr>
          <p:spPr>
            <a:xfrm>
              <a:off x="6085375" y="16433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3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34"/>
                    <a:pt x="69" y="325"/>
                    <a:pt x="161" y="348"/>
                  </a:cubicBezTo>
                  <a:cubicBezTo>
                    <a:pt x="176" y="352"/>
                    <a:pt x="192" y="353"/>
                    <a:pt x="207" y="353"/>
                  </a:cubicBezTo>
                  <a:cubicBezTo>
                    <a:pt x="281" y="353"/>
                    <a:pt x="347" y="309"/>
                    <a:pt x="366" y="234"/>
                  </a:cubicBezTo>
                  <a:cubicBezTo>
                    <a:pt x="389" y="142"/>
                    <a:pt x="320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6"/>
            <p:cNvSpPr/>
            <p:nvPr/>
          </p:nvSpPr>
          <p:spPr>
            <a:xfrm>
              <a:off x="6088800" y="1627950"/>
              <a:ext cx="10300" cy="9950"/>
            </a:xfrm>
            <a:custGeom>
              <a:avLst/>
              <a:gdLst/>
              <a:ahLst/>
              <a:cxnLst/>
              <a:rect l="l" t="t" r="r" b="b"/>
              <a:pathLst>
                <a:path w="412" h="398" extrusionOk="0">
                  <a:moveTo>
                    <a:pt x="209" y="1"/>
                  </a:moveTo>
                  <a:cubicBezTo>
                    <a:pt x="115" y="1"/>
                    <a:pt x="44" y="65"/>
                    <a:pt x="24" y="165"/>
                  </a:cubicBezTo>
                  <a:cubicBezTo>
                    <a:pt x="1" y="256"/>
                    <a:pt x="47" y="370"/>
                    <a:pt x="161" y="393"/>
                  </a:cubicBezTo>
                  <a:cubicBezTo>
                    <a:pt x="173" y="396"/>
                    <a:pt x="185" y="397"/>
                    <a:pt x="198" y="397"/>
                  </a:cubicBezTo>
                  <a:cubicBezTo>
                    <a:pt x="280" y="397"/>
                    <a:pt x="369" y="335"/>
                    <a:pt x="389" y="256"/>
                  </a:cubicBezTo>
                  <a:cubicBezTo>
                    <a:pt x="412" y="142"/>
                    <a:pt x="343" y="51"/>
                    <a:pt x="252" y="5"/>
                  </a:cubicBezTo>
                  <a:cubicBezTo>
                    <a:pt x="237" y="2"/>
                    <a:pt x="223" y="1"/>
                    <a:pt x="20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6"/>
            <p:cNvSpPr/>
            <p:nvPr/>
          </p:nvSpPr>
          <p:spPr>
            <a:xfrm>
              <a:off x="6072825" y="16273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92" y="1"/>
                  </a:moveTo>
                  <a:cubicBezTo>
                    <a:pt x="114" y="1"/>
                    <a:pt x="43" y="60"/>
                    <a:pt x="24" y="119"/>
                  </a:cubicBezTo>
                  <a:cubicBezTo>
                    <a:pt x="1" y="211"/>
                    <a:pt x="69" y="302"/>
                    <a:pt x="138" y="325"/>
                  </a:cubicBezTo>
                  <a:cubicBezTo>
                    <a:pt x="153" y="329"/>
                    <a:pt x="169" y="331"/>
                    <a:pt x="184" y="331"/>
                  </a:cubicBezTo>
                  <a:cubicBezTo>
                    <a:pt x="258" y="331"/>
                    <a:pt x="324" y="286"/>
                    <a:pt x="343" y="211"/>
                  </a:cubicBezTo>
                  <a:cubicBezTo>
                    <a:pt x="366" y="119"/>
                    <a:pt x="320" y="28"/>
                    <a:pt x="229" y="5"/>
                  </a:cubicBezTo>
                  <a:cubicBezTo>
                    <a:pt x="217" y="2"/>
                    <a:pt x="205" y="1"/>
                    <a:pt x="19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6"/>
            <p:cNvSpPr/>
            <p:nvPr/>
          </p:nvSpPr>
          <p:spPr>
            <a:xfrm>
              <a:off x="5702500" y="1262700"/>
              <a:ext cx="9725" cy="8325"/>
            </a:xfrm>
            <a:custGeom>
              <a:avLst/>
              <a:gdLst/>
              <a:ahLst/>
              <a:cxnLst/>
              <a:rect l="l" t="t" r="r" b="b"/>
              <a:pathLst>
                <a:path w="389" h="333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4"/>
                    <a:pt x="160" y="326"/>
                  </a:cubicBezTo>
                  <a:cubicBezTo>
                    <a:pt x="176" y="330"/>
                    <a:pt x="191" y="332"/>
                    <a:pt x="207" y="332"/>
                  </a:cubicBezTo>
                  <a:cubicBezTo>
                    <a:pt x="281" y="332"/>
                    <a:pt x="346" y="288"/>
                    <a:pt x="365" y="212"/>
                  </a:cubicBezTo>
                  <a:cubicBezTo>
                    <a:pt x="388" y="121"/>
                    <a:pt x="320" y="30"/>
                    <a:pt x="228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6"/>
            <p:cNvSpPr/>
            <p:nvPr/>
          </p:nvSpPr>
          <p:spPr>
            <a:xfrm>
              <a:off x="6409500" y="1544750"/>
              <a:ext cx="6875" cy="6300"/>
            </a:xfrm>
            <a:custGeom>
              <a:avLst/>
              <a:gdLst/>
              <a:ahLst/>
              <a:cxnLst/>
              <a:rect l="l" t="t" r="r" b="b"/>
              <a:pathLst>
                <a:path w="275" h="252" extrusionOk="0">
                  <a:moveTo>
                    <a:pt x="160" y="0"/>
                  </a:moveTo>
                  <a:cubicBezTo>
                    <a:pt x="92" y="0"/>
                    <a:pt x="24" y="23"/>
                    <a:pt x="24" y="92"/>
                  </a:cubicBezTo>
                  <a:cubicBezTo>
                    <a:pt x="1" y="160"/>
                    <a:pt x="46" y="229"/>
                    <a:pt x="115" y="252"/>
                  </a:cubicBezTo>
                  <a:cubicBezTo>
                    <a:pt x="160" y="252"/>
                    <a:pt x="229" y="229"/>
                    <a:pt x="252" y="160"/>
                  </a:cubicBezTo>
                  <a:cubicBezTo>
                    <a:pt x="275" y="92"/>
                    <a:pt x="229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6"/>
            <p:cNvSpPr/>
            <p:nvPr/>
          </p:nvSpPr>
          <p:spPr>
            <a:xfrm>
              <a:off x="6525350" y="1792825"/>
              <a:ext cx="7425" cy="7175"/>
            </a:xfrm>
            <a:custGeom>
              <a:avLst/>
              <a:gdLst/>
              <a:ahLst/>
              <a:cxnLst/>
              <a:rect l="l" t="t" r="r" b="b"/>
              <a:pathLst>
                <a:path w="297" h="287" extrusionOk="0">
                  <a:moveTo>
                    <a:pt x="137" y="1"/>
                  </a:moveTo>
                  <a:cubicBezTo>
                    <a:pt x="69" y="1"/>
                    <a:pt x="19" y="41"/>
                    <a:pt x="0" y="98"/>
                  </a:cubicBezTo>
                  <a:cubicBezTo>
                    <a:pt x="0" y="189"/>
                    <a:pt x="46" y="258"/>
                    <a:pt x="114" y="280"/>
                  </a:cubicBezTo>
                  <a:cubicBezTo>
                    <a:pt x="126" y="284"/>
                    <a:pt x="138" y="286"/>
                    <a:pt x="149" y="286"/>
                  </a:cubicBezTo>
                  <a:cubicBezTo>
                    <a:pt x="205" y="286"/>
                    <a:pt x="255" y="242"/>
                    <a:pt x="274" y="166"/>
                  </a:cubicBezTo>
                  <a:cubicBezTo>
                    <a:pt x="297" y="98"/>
                    <a:pt x="251" y="29"/>
                    <a:pt x="183" y="6"/>
                  </a:cubicBezTo>
                  <a:cubicBezTo>
                    <a:pt x="167" y="2"/>
                    <a:pt x="151" y="1"/>
                    <a:pt x="13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6"/>
            <p:cNvSpPr/>
            <p:nvPr/>
          </p:nvSpPr>
          <p:spPr>
            <a:xfrm>
              <a:off x="6545325" y="1590850"/>
              <a:ext cx="11425" cy="10000"/>
            </a:xfrm>
            <a:custGeom>
              <a:avLst/>
              <a:gdLst/>
              <a:ahLst/>
              <a:cxnLst/>
              <a:rect l="l" t="t" r="r" b="b"/>
              <a:pathLst>
                <a:path w="457" h="400" extrusionOk="0">
                  <a:moveTo>
                    <a:pt x="238" y="1"/>
                  </a:moveTo>
                  <a:cubicBezTo>
                    <a:pt x="155" y="1"/>
                    <a:pt x="66" y="66"/>
                    <a:pt x="46" y="165"/>
                  </a:cubicBezTo>
                  <a:cubicBezTo>
                    <a:pt x="0" y="256"/>
                    <a:pt x="69" y="371"/>
                    <a:pt x="183" y="393"/>
                  </a:cubicBezTo>
                  <a:cubicBezTo>
                    <a:pt x="202" y="397"/>
                    <a:pt x="220" y="399"/>
                    <a:pt x="238" y="399"/>
                  </a:cubicBezTo>
                  <a:cubicBezTo>
                    <a:pt x="326" y="399"/>
                    <a:pt x="396" y="352"/>
                    <a:pt x="434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62" y="2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6"/>
            <p:cNvSpPr/>
            <p:nvPr/>
          </p:nvSpPr>
          <p:spPr>
            <a:xfrm>
              <a:off x="6443750" y="1815075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35"/>
                    <a:pt x="46" y="326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43" y="29"/>
                    <a:pt x="228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6"/>
            <p:cNvSpPr/>
            <p:nvPr/>
          </p:nvSpPr>
          <p:spPr>
            <a:xfrm>
              <a:off x="6470000" y="1775750"/>
              <a:ext cx="11425" cy="10500"/>
            </a:xfrm>
            <a:custGeom>
              <a:avLst/>
              <a:gdLst/>
              <a:ahLst/>
              <a:cxnLst/>
              <a:rect l="l" t="t" r="r" b="b"/>
              <a:pathLst>
                <a:path w="457" h="420" extrusionOk="0">
                  <a:moveTo>
                    <a:pt x="230" y="0"/>
                  </a:moveTo>
                  <a:cubicBezTo>
                    <a:pt x="132" y="0"/>
                    <a:pt x="43" y="65"/>
                    <a:pt x="23" y="165"/>
                  </a:cubicBezTo>
                  <a:cubicBezTo>
                    <a:pt x="0" y="256"/>
                    <a:pt x="69" y="370"/>
                    <a:pt x="183" y="416"/>
                  </a:cubicBezTo>
                  <a:cubicBezTo>
                    <a:pt x="195" y="419"/>
                    <a:pt x="207" y="420"/>
                    <a:pt x="219" y="420"/>
                  </a:cubicBezTo>
                  <a:cubicBezTo>
                    <a:pt x="302" y="420"/>
                    <a:pt x="391" y="355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6"/>
            <p:cNvSpPr/>
            <p:nvPr/>
          </p:nvSpPr>
          <p:spPr>
            <a:xfrm>
              <a:off x="6440325" y="1675275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3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20" y="29"/>
                    <a:pt x="229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6"/>
            <p:cNvSpPr/>
            <p:nvPr/>
          </p:nvSpPr>
          <p:spPr>
            <a:xfrm>
              <a:off x="6555025" y="1619400"/>
              <a:ext cx="9150" cy="8800"/>
            </a:xfrm>
            <a:custGeom>
              <a:avLst/>
              <a:gdLst/>
              <a:ahLst/>
              <a:cxnLst/>
              <a:rect l="l" t="t" r="r" b="b"/>
              <a:pathLst>
                <a:path w="366" h="352" extrusionOk="0">
                  <a:moveTo>
                    <a:pt x="193" y="0"/>
                  </a:moveTo>
                  <a:cubicBezTo>
                    <a:pt x="114" y="0"/>
                    <a:pt x="43" y="62"/>
                    <a:pt x="23" y="142"/>
                  </a:cubicBezTo>
                  <a:cubicBezTo>
                    <a:pt x="0" y="233"/>
                    <a:pt x="46" y="324"/>
                    <a:pt x="137" y="347"/>
                  </a:cubicBezTo>
                  <a:cubicBezTo>
                    <a:pt x="149" y="350"/>
                    <a:pt x="161" y="351"/>
                    <a:pt x="173" y="351"/>
                  </a:cubicBezTo>
                  <a:cubicBezTo>
                    <a:pt x="251" y="351"/>
                    <a:pt x="323" y="289"/>
                    <a:pt x="343" y="210"/>
                  </a:cubicBezTo>
                  <a:cubicBezTo>
                    <a:pt x="365" y="119"/>
                    <a:pt x="320" y="27"/>
                    <a:pt x="228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16"/>
            <p:cNvSpPr/>
            <p:nvPr/>
          </p:nvSpPr>
          <p:spPr>
            <a:xfrm>
              <a:off x="6411775" y="1487550"/>
              <a:ext cx="7450" cy="6575"/>
            </a:xfrm>
            <a:custGeom>
              <a:avLst/>
              <a:gdLst/>
              <a:ahLst/>
              <a:cxnLst/>
              <a:rect l="l" t="t" r="r" b="b"/>
              <a:pathLst>
                <a:path w="298" h="263" extrusionOk="0">
                  <a:moveTo>
                    <a:pt x="147" y="0"/>
                  </a:moveTo>
                  <a:cubicBezTo>
                    <a:pt x="92" y="0"/>
                    <a:pt x="43" y="41"/>
                    <a:pt x="24" y="97"/>
                  </a:cubicBezTo>
                  <a:cubicBezTo>
                    <a:pt x="1" y="166"/>
                    <a:pt x="47" y="234"/>
                    <a:pt x="115" y="257"/>
                  </a:cubicBezTo>
                  <a:cubicBezTo>
                    <a:pt x="127" y="261"/>
                    <a:pt x="139" y="263"/>
                    <a:pt x="151" y="263"/>
                  </a:cubicBezTo>
                  <a:cubicBezTo>
                    <a:pt x="206" y="263"/>
                    <a:pt x="256" y="222"/>
                    <a:pt x="275" y="166"/>
                  </a:cubicBezTo>
                  <a:cubicBezTo>
                    <a:pt x="298" y="97"/>
                    <a:pt x="252" y="29"/>
                    <a:pt x="184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16"/>
            <p:cNvSpPr/>
            <p:nvPr/>
          </p:nvSpPr>
          <p:spPr>
            <a:xfrm>
              <a:off x="6552175" y="1694725"/>
              <a:ext cx="10850" cy="9925"/>
            </a:xfrm>
            <a:custGeom>
              <a:avLst/>
              <a:gdLst/>
              <a:ahLst/>
              <a:cxnLst/>
              <a:rect l="l" t="t" r="r" b="b"/>
              <a:pathLst>
                <a:path w="434" h="397" extrusionOk="0">
                  <a:moveTo>
                    <a:pt x="231" y="0"/>
                  </a:moveTo>
                  <a:cubicBezTo>
                    <a:pt x="137" y="0"/>
                    <a:pt x="63" y="65"/>
                    <a:pt x="23" y="164"/>
                  </a:cubicBezTo>
                  <a:cubicBezTo>
                    <a:pt x="0" y="256"/>
                    <a:pt x="68" y="370"/>
                    <a:pt x="183" y="393"/>
                  </a:cubicBezTo>
                  <a:cubicBezTo>
                    <a:pt x="195" y="396"/>
                    <a:pt x="207" y="397"/>
                    <a:pt x="220" y="397"/>
                  </a:cubicBezTo>
                  <a:cubicBezTo>
                    <a:pt x="302" y="397"/>
                    <a:pt x="391" y="335"/>
                    <a:pt x="411" y="256"/>
                  </a:cubicBezTo>
                  <a:cubicBezTo>
                    <a:pt x="434" y="141"/>
                    <a:pt x="365" y="50"/>
                    <a:pt x="274" y="5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6"/>
            <p:cNvSpPr/>
            <p:nvPr/>
          </p:nvSpPr>
          <p:spPr>
            <a:xfrm>
              <a:off x="6418625" y="1541175"/>
              <a:ext cx="7450" cy="7175"/>
            </a:xfrm>
            <a:custGeom>
              <a:avLst/>
              <a:gdLst/>
              <a:ahLst/>
              <a:cxnLst/>
              <a:rect l="l" t="t" r="r" b="b"/>
              <a:pathLst>
                <a:path w="298" h="287" extrusionOk="0">
                  <a:moveTo>
                    <a:pt x="147" y="1"/>
                  </a:moveTo>
                  <a:cubicBezTo>
                    <a:pt x="86" y="1"/>
                    <a:pt x="24" y="45"/>
                    <a:pt x="24" y="121"/>
                  </a:cubicBezTo>
                  <a:cubicBezTo>
                    <a:pt x="1" y="189"/>
                    <a:pt x="47" y="258"/>
                    <a:pt x="115" y="280"/>
                  </a:cubicBezTo>
                  <a:cubicBezTo>
                    <a:pt x="127" y="284"/>
                    <a:pt x="140" y="286"/>
                    <a:pt x="153" y="286"/>
                  </a:cubicBezTo>
                  <a:cubicBezTo>
                    <a:pt x="214" y="286"/>
                    <a:pt x="279" y="245"/>
                    <a:pt x="298" y="189"/>
                  </a:cubicBezTo>
                  <a:cubicBezTo>
                    <a:pt x="298" y="98"/>
                    <a:pt x="252" y="29"/>
                    <a:pt x="183" y="7"/>
                  </a:cubicBezTo>
                  <a:cubicBezTo>
                    <a:pt x="172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6"/>
            <p:cNvSpPr/>
            <p:nvPr/>
          </p:nvSpPr>
          <p:spPr>
            <a:xfrm>
              <a:off x="5440575" y="1009925"/>
              <a:ext cx="10300" cy="9400"/>
            </a:xfrm>
            <a:custGeom>
              <a:avLst/>
              <a:gdLst/>
              <a:ahLst/>
              <a:cxnLst/>
              <a:rect l="l" t="t" r="r" b="b"/>
              <a:pathLst>
                <a:path w="412" h="376" extrusionOk="0">
                  <a:moveTo>
                    <a:pt x="204" y="1"/>
                  </a:moveTo>
                  <a:cubicBezTo>
                    <a:pt x="125" y="1"/>
                    <a:pt x="42" y="48"/>
                    <a:pt x="23" y="143"/>
                  </a:cubicBezTo>
                  <a:cubicBezTo>
                    <a:pt x="0" y="234"/>
                    <a:pt x="69" y="349"/>
                    <a:pt x="160" y="371"/>
                  </a:cubicBezTo>
                  <a:cubicBezTo>
                    <a:pt x="172" y="374"/>
                    <a:pt x="184" y="376"/>
                    <a:pt x="197" y="376"/>
                  </a:cubicBezTo>
                  <a:cubicBezTo>
                    <a:pt x="280" y="376"/>
                    <a:pt x="369" y="314"/>
                    <a:pt x="388" y="234"/>
                  </a:cubicBezTo>
                  <a:cubicBezTo>
                    <a:pt x="411" y="143"/>
                    <a:pt x="343" y="29"/>
                    <a:pt x="251" y="6"/>
                  </a:cubicBezTo>
                  <a:cubicBezTo>
                    <a:pt x="236" y="2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6"/>
            <p:cNvSpPr/>
            <p:nvPr/>
          </p:nvSpPr>
          <p:spPr>
            <a:xfrm>
              <a:off x="6499100" y="1836225"/>
              <a:ext cx="11425" cy="10525"/>
            </a:xfrm>
            <a:custGeom>
              <a:avLst/>
              <a:gdLst/>
              <a:ahLst/>
              <a:cxnLst/>
              <a:rect l="l" t="t" r="r" b="b"/>
              <a:pathLst>
                <a:path w="457" h="421" extrusionOk="0">
                  <a:moveTo>
                    <a:pt x="230" y="1"/>
                  </a:moveTo>
                  <a:cubicBezTo>
                    <a:pt x="132" y="1"/>
                    <a:pt x="43" y="66"/>
                    <a:pt x="23" y="165"/>
                  </a:cubicBezTo>
                  <a:cubicBezTo>
                    <a:pt x="0" y="279"/>
                    <a:pt x="69" y="370"/>
                    <a:pt x="160" y="416"/>
                  </a:cubicBezTo>
                  <a:cubicBezTo>
                    <a:pt x="175" y="419"/>
                    <a:pt x="190" y="420"/>
                    <a:pt x="204" y="420"/>
                  </a:cubicBezTo>
                  <a:cubicBezTo>
                    <a:pt x="302" y="420"/>
                    <a:pt x="391" y="356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6"/>
            <p:cNvSpPr/>
            <p:nvPr/>
          </p:nvSpPr>
          <p:spPr>
            <a:xfrm>
              <a:off x="6463725" y="1832800"/>
              <a:ext cx="8575" cy="5275"/>
            </a:xfrm>
            <a:custGeom>
              <a:avLst/>
              <a:gdLst/>
              <a:ahLst/>
              <a:cxnLst/>
              <a:rect l="l" t="t" r="r" b="b"/>
              <a:pathLst>
                <a:path w="343" h="211" extrusionOk="0">
                  <a:moveTo>
                    <a:pt x="154" y="1"/>
                  </a:moveTo>
                  <a:cubicBezTo>
                    <a:pt x="91" y="1"/>
                    <a:pt x="20" y="60"/>
                    <a:pt x="0" y="119"/>
                  </a:cubicBezTo>
                  <a:lnTo>
                    <a:pt x="320" y="211"/>
                  </a:lnTo>
                  <a:cubicBezTo>
                    <a:pt x="342" y="119"/>
                    <a:pt x="274" y="28"/>
                    <a:pt x="183" y="5"/>
                  </a:cubicBezTo>
                  <a:cubicBezTo>
                    <a:pt x="174" y="2"/>
                    <a:pt x="164" y="1"/>
                    <a:pt x="15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6"/>
            <p:cNvSpPr/>
            <p:nvPr/>
          </p:nvSpPr>
          <p:spPr>
            <a:xfrm>
              <a:off x="6851750" y="1438250"/>
              <a:ext cx="9725" cy="9100"/>
            </a:xfrm>
            <a:custGeom>
              <a:avLst/>
              <a:gdLst/>
              <a:ahLst/>
              <a:cxnLst/>
              <a:rect l="l" t="t" r="r" b="b"/>
              <a:pathLst>
                <a:path w="389" h="364" extrusionOk="0">
                  <a:moveTo>
                    <a:pt x="180" y="0"/>
                  </a:moveTo>
                  <a:cubicBezTo>
                    <a:pt x="101" y="0"/>
                    <a:pt x="41" y="58"/>
                    <a:pt x="23" y="129"/>
                  </a:cubicBezTo>
                  <a:cubicBezTo>
                    <a:pt x="0" y="243"/>
                    <a:pt x="46" y="335"/>
                    <a:pt x="160" y="357"/>
                  </a:cubicBezTo>
                  <a:cubicBezTo>
                    <a:pt x="175" y="361"/>
                    <a:pt x="191" y="363"/>
                    <a:pt x="205" y="363"/>
                  </a:cubicBezTo>
                  <a:cubicBezTo>
                    <a:pt x="280" y="363"/>
                    <a:pt x="346" y="316"/>
                    <a:pt x="366" y="220"/>
                  </a:cubicBezTo>
                  <a:cubicBezTo>
                    <a:pt x="388" y="129"/>
                    <a:pt x="343" y="38"/>
                    <a:pt x="251" y="15"/>
                  </a:cubicBezTo>
                  <a:cubicBezTo>
                    <a:pt x="226" y="5"/>
                    <a:pt x="202" y="0"/>
                    <a:pt x="18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6"/>
            <p:cNvSpPr/>
            <p:nvPr/>
          </p:nvSpPr>
          <p:spPr>
            <a:xfrm>
              <a:off x="6845475" y="1415650"/>
              <a:ext cx="9725" cy="9400"/>
            </a:xfrm>
            <a:custGeom>
              <a:avLst/>
              <a:gdLst/>
              <a:ahLst/>
              <a:cxnLst/>
              <a:rect l="l" t="t" r="r" b="b"/>
              <a:pathLst>
                <a:path w="389" h="376" extrusionOk="0">
                  <a:moveTo>
                    <a:pt x="183" y="0"/>
                  </a:moveTo>
                  <a:cubicBezTo>
                    <a:pt x="109" y="0"/>
                    <a:pt x="42" y="48"/>
                    <a:pt x="23" y="143"/>
                  </a:cubicBezTo>
                  <a:cubicBezTo>
                    <a:pt x="0" y="234"/>
                    <a:pt x="46" y="326"/>
                    <a:pt x="137" y="371"/>
                  </a:cubicBezTo>
                  <a:cubicBezTo>
                    <a:pt x="152" y="374"/>
                    <a:pt x="167" y="376"/>
                    <a:pt x="181" y="376"/>
                  </a:cubicBezTo>
                  <a:cubicBezTo>
                    <a:pt x="274" y="376"/>
                    <a:pt x="346" y="314"/>
                    <a:pt x="365" y="234"/>
                  </a:cubicBezTo>
                  <a:cubicBezTo>
                    <a:pt x="388" y="120"/>
                    <a:pt x="343" y="29"/>
                    <a:pt x="228" y="6"/>
                  </a:cubicBezTo>
                  <a:cubicBezTo>
                    <a:pt x="213" y="2"/>
                    <a:pt x="198" y="0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6"/>
            <p:cNvSpPr/>
            <p:nvPr/>
          </p:nvSpPr>
          <p:spPr>
            <a:xfrm>
              <a:off x="6867725" y="1599525"/>
              <a:ext cx="8000" cy="7600"/>
            </a:xfrm>
            <a:custGeom>
              <a:avLst/>
              <a:gdLst/>
              <a:ahLst/>
              <a:cxnLst/>
              <a:rect l="l" t="t" r="r" b="b"/>
              <a:pathLst>
                <a:path w="320" h="304" extrusionOk="0">
                  <a:moveTo>
                    <a:pt x="206" y="1"/>
                  </a:moveTo>
                  <a:cubicBezTo>
                    <a:pt x="115" y="1"/>
                    <a:pt x="46" y="46"/>
                    <a:pt x="23" y="115"/>
                  </a:cubicBezTo>
                  <a:cubicBezTo>
                    <a:pt x="0" y="206"/>
                    <a:pt x="46" y="297"/>
                    <a:pt x="115" y="297"/>
                  </a:cubicBezTo>
                  <a:cubicBezTo>
                    <a:pt x="131" y="301"/>
                    <a:pt x="147" y="303"/>
                    <a:pt x="163" y="303"/>
                  </a:cubicBezTo>
                  <a:cubicBezTo>
                    <a:pt x="236" y="303"/>
                    <a:pt x="301" y="262"/>
                    <a:pt x="320" y="206"/>
                  </a:cubicBezTo>
                  <a:cubicBezTo>
                    <a:pt x="320" y="115"/>
                    <a:pt x="274" y="24"/>
                    <a:pt x="2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6"/>
            <p:cNvSpPr/>
            <p:nvPr/>
          </p:nvSpPr>
          <p:spPr>
            <a:xfrm>
              <a:off x="6866575" y="1359725"/>
              <a:ext cx="8600" cy="7725"/>
            </a:xfrm>
            <a:custGeom>
              <a:avLst/>
              <a:gdLst/>
              <a:ahLst/>
              <a:cxnLst/>
              <a:rect l="l" t="t" r="r" b="b"/>
              <a:pathLst>
                <a:path w="344" h="309" extrusionOk="0">
                  <a:moveTo>
                    <a:pt x="160" y="0"/>
                  </a:moveTo>
                  <a:cubicBezTo>
                    <a:pt x="86" y="0"/>
                    <a:pt x="20" y="45"/>
                    <a:pt x="1" y="120"/>
                  </a:cubicBezTo>
                  <a:cubicBezTo>
                    <a:pt x="1" y="212"/>
                    <a:pt x="46" y="280"/>
                    <a:pt x="115" y="303"/>
                  </a:cubicBezTo>
                  <a:cubicBezTo>
                    <a:pt x="131" y="307"/>
                    <a:pt x="146" y="309"/>
                    <a:pt x="162" y="309"/>
                  </a:cubicBezTo>
                  <a:cubicBezTo>
                    <a:pt x="236" y="309"/>
                    <a:pt x="301" y="264"/>
                    <a:pt x="320" y="189"/>
                  </a:cubicBezTo>
                  <a:cubicBezTo>
                    <a:pt x="343" y="97"/>
                    <a:pt x="297" y="29"/>
                    <a:pt x="206" y="6"/>
                  </a:cubicBezTo>
                  <a:cubicBezTo>
                    <a:pt x="191" y="2"/>
                    <a:pt x="175" y="0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6"/>
            <p:cNvSpPr/>
            <p:nvPr/>
          </p:nvSpPr>
          <p:spPr>
            <a:xfrm>
              <a:off x="6698825" y="1787725"/>
              <a:ext cx="10850" cy="10200"/>
            </a:xfrm>
            <a:custGeom>
              <a:avLst/>
              <a:gdLst/>
              <a:ahLst/>
              <a:cxnLst/>
              <a:rect l="l" t="t" r="r" b="b"/>
              <a:pathLst>
                <a:path w="434" h="408" extrusionOk="0">
                  <a:moveTo>
                    <a:pt x="230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0" y="256"/>
                    <a:pt x="69" y="370"/>
                    <a:pt x="160" y="393"/>
                  </a:cubicBezTo>
                  <a:cubicBezTo>
                    <a:pt x="184" y="403"/>
                    <a:pt x="209" y="407"/>
                    <a:pt x="232" y="407"/>
                  </a:cubicBezTo>
                  <a:cubicBezTo>
                    <a:pt x="319" y="407"/>
                    <a:pt x="393" y="346"/>
                    <a:pt x="411" y="256"/>
                  </a:cubicBezTo>
                  <a:cubicBezTo>
                    <a:pt x="434" y="142"/>
                    <a:pt x="388" y="28"/>
                    <a:pt x="274" y="5"/>
                  </a:cubicBezTo>
                  <a:cubicBezTo>
                    <a:pt x="259" y="2"/>
                    <a:pt x="245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6"/>
            <p:cNvSpPr/>
            <p:nvPr/>
          </p:nvSpPr>
          <p:spPr>
            <a:xfrm>
              <a:off x="6655450" y="1510975"/>
              <a:ext cx="9725" cy="8825"/>
            </a:xfrm>
            <a:custGeom>
              <a:avLst/>
              <a:gdLst/>
              <a:ahLst/>
              <a:cxnLst/>
              <a:rect l="l" t="t" r="r" b="b"/>
              <a:pathLst>
                <a:path w="389" h="353" extrusionOk="0">
                  <a:moveTo>
                    <a:pt x="193" y="0"/>
                  </a:moveTo>
                  <a:cubicBezTo>
                    <a:pt x="115" y="0"/>
                    <a:pt x="43" y="62"/>
                    <a:pt x="23" y="142"/>
                  </a:cubicBezTo>
                  <a:cubicBezTo>
                    <a:pt x="0" y="233"/>
                    <a:pt x="46" y="324"/>
                    <a:pt x="137" y="347"/>
                  </a:cubicBezTo>
                  <a:cubicBezTo>
                    <a:pt x="157" y="351"/>
                    <a:pt x="176" y="353"/>
                    <a:pt x="194" y="353"/>
                  </a:cubicBezTo>
                  <a:cubicBezTo>
                    <a:pt x="281" y="353"/>
                    <a:pt x="347" y="309"/>
                    <a:pt x="366" y="233"/>
                  </a:cubicBezTo>
                  <a:cubicBezTo>
                    <a:pt x="388" y="142"/>
                    <a:pt x="320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6"/>
            <p:cNvSpPr/>
            <p:nvPr/>
          </p:nvSpPr>
          <p:spPr>
            <a:xfrm>
              <a:off x="6597825" y="1354050"/>
              <a:ext cx="10275" cy="9400"/>
            </a:xfrm>
            <a:custGeom>
              <a:avLst/>
              <a:gdLst/>
              <a:ahLst/>
              <a:cxnLst/>
              <a:rect l="l" t="t" r="r" b="b"/>
              <a:pathLst>
                <a:path w="411" h="376" extrusionOk="0">
                  <a:moveTo>
                    <a:pt x="214" y="0"/>
                  </a:moveTo>
                  <a:cubicBezTo>
                    <a:pt x="131" y="0"/>
                    <a:pt x="43" y="63"/>
                    <a:pt x="23" y="142"/>
                  </a:cubicBezTo>
                  <a:cubicBezTo>
                    <a:pt x="0" y="256"/>
                    <a:pt x="69" y="347"/>
                    <a:pt x="160" y="370"/>
                  </a:cubicBezTo>
                  <a:cubicBezTo>
                    <a:pt x="179" y="374"/>
                    <a:pt x="197" y="376"/>
                    <a:pt x="215" y="376"/>
                  </a:cubicBezTo>
                  <a:cubicBezTo>
                    <a:pt x="302" y="376"/>
                    <a:pt x="369" y="328"/>
                    <a:pt x="388" y="233"/>
                  </a:cubicBezTo>
                  <a:cubicBezTo>
                    <a:pt x="411" y="142"/>
                    <a:pt x="365" y="28"/>
                    <a:pt x="251" y="5"/>
                  </a:cubicBezTo>
                  <a:cubicBezTo>
                    <a:pt x="239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6"/>
            <p:cNvSpPr/>
            <p:nvPr/>
          </p:nvSpPr>
          <p:spPr>
            <a:xfrm>
              <a:off x="6548175" y="12273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71" y="0"/>
                  </a:moveTo>
                  <a:cubicBezTo>
                    <a:pt x="97" y="0"/>
                    <a:pt x="43" y="62"/>
                    <a:pt x="23" y="142"/>
                  </a:cubicBezTo>
                  <a:cubicBezTo>
                    <a:pt x="0" y="210"/>
                    <a:pt x="46" y="301"/>
                    <a:pt x="137" y="324"/>
                  </a:cubicBezTo>
                  <a:cubicBezTo>
                    <a:pt x="153" y="328"/>
                    <a:pt x="169" y="330"/>
                    <a:pt x="184" y="330"/>
                  </a:cubicBezTo>
                  <a:cubicBezTo>
                    <a:pt x="258" y="330"/>
                    <a:pt x="324" y="286"/>
                    <a:pt x="343" y="210"/>
                  </a:cubicBezTo>
                  <a:cubicBezTo>
                    <a:pt x="365" y="119"/>
                    <a:pt x="297" y="27"/>
                    <a:pt x="206" y="5"/>
                  </a:cubicBezTo>
                  <a:cubicBezTo>
                    <a:pt x="194" y="2"/>
                    <a:pt x="182" y="0"/>
                    <a:pt x="17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6"/>
            <p:cNvSpPr/>
            <p:nvPr/>
          </p:nvSpPr>
          <p:spPr>
            <a:xfrm>
              <a:off x="6559000" y="1255075"/>
              <a:ext cx="11450" cy="10200"/>
            </a:xfrm>
            <a:custGeom>
              <a:avLst/>
              <a:gdLst/>
              <a:ahLst/>
              <a:cxnLst/>
              <a:rect l="l" t="t" r="r" b="b"/>
              <a:pathLst>
                <a:path w="458" h="408" extrusionOk="0">
                  <a:moveTo>
                    <a:pt x="203" y="1"/>
                  </a:moveTo>
                  <a:cubicBezTo>
                    <a:pt x="116" y="1"/>
                    <a:pt x="42" y="62"/>
                    <a:pt x="24" y="152"/>
                  </a:cubicBezTo>
                  <a:cubicBezTo>
                    <a:pt x="1" y="266"/>
                    <a:pt x="69" y="380"/>
                    <a:pt x="161" y="403"/>
                  </a:cubicBezTo>
                  <a:cubicBezTo>
                    <a:pt x="175" y="406"/>
                    <a:pt x="190" y="407"/>
                    <a:pt x="205" y="407"/>
                  </a:cubicBezTo>
                  <a:cubicBezTo>
                    <a:pt x="303" y="407"/>
                    <a:pt x="392" y="343"/>
                    <a:pt x="412" y="243"/>
                  </a:cubicBezTo>
                  <a:cubicBezTo>
                    <a:pt x="457" y="152"/>
                    <a:pt x="389" y="38"/>
                    <a:pt x="275" y="15"/>
                  </a:cubicBezTo>
                  <a:cubicBezTo>
                    <a:pt x="250" y="5"/>
                    <a:pt x="226" y="1"/>
                    <a:pt x="20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6"/>
            <p:cNvSpPr/>
            <p:nvPr/>
          </p:nvSpPr>
          <p:spPr>
            <a:xfrm>
              <a:off x="6533325" y="1229600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11" y="1"/>
                  </a:moveTo>
                  <a:cubicBezTo>
                    <a:pt x="68" y="1"/>
                    <a:pt x="19" y="38"/>
                    <a:pt x="1" y="75"/>
                  </a:cubicBezTo>
                  <a:cubicBezTo>
                    <a:pt x="1" y="144"/>
                    <a:pt x="24" y="212"/>
                    <a:pt x="92" y="212"/>
                  </a:cubicBezTo>
                  <a:cubicBezTo>
                    <a:pt x="100" y="217"/>
                    <a:pt x="110" y="218"/>
                    <a:pt x="119" y="218"/>
                  </a:cubicBezTo>
                  <a:cubicBezTo>
                    <a:pt x="161" y="218"/>
                    <a:pt x="210" y="181"/>
                    <a:pt x="229" y="144"/>
                  </a:cubicBezTo>
                  <a:cubicBezTo>
                    <a:pt x="252" y="75"/>
                    <a:pt x="206" y="7"/>
                    <a:pt x="138" y="7"/>
                  </a:cubicBezTo>
                  <a:cubicBezTo>
                    <a:pt x="129" y="3"/>
                    <a:pt x="120" y="1"/>
                    <a:pt x="11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6"/>
            <p:cNvSpPr/>
            <p:nvPr/>
          </p:nvSpPr>
          <p:spPr>
            <a:xfrm>
              <a:off x="6545875" y="1256425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6" y="1"/>
                  </a:moveTo>
                  <a:cubicBezTo>
                    <a:pt x="85" y="1"/>
                    <a:pt x="20" y="42"/>
                    <a:pt x="1" y="98"/>
                  </a:cubicBezTo>
                  <a:cubicBezTo>
                    <a:pt x="1" y="167"/>
                    <a:pt x="47" y="258"/>
                    <a:pt x="115" y="258"/>
                  </a:cubicBezTo>
                  <a:cubicBezTo>
                    <a:pt x="127" y="262"/>
                    <a:pt x="139" y="264"/>
                    <a:pt x="151" y="264"/>
                  </a:cubicBezTo>
                  <a:cubicBezTo>
                    <a:pt x="206" y="264"/>
                    <a:pt x="256" y="223"/>
                    <a:pt x="275" y="167"/>
                  </a:cubicBezTo>
                  <a:cubicBezTo>
                    <a:pt x="298" y="98"/>
                    <a:pt x="252" y="30"/>
                    <a:pt x="184" y="7"/>
                  </a:cubicBezTo>
                  <a:cubicBezTo>
                    <a:pt x="171" y="3"/>
                    <a:pt x="159" y="1"/>
                    <a:pt x="14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6"/>
            <p:cNvSpPr/>
            <p:nvPr/>
          </p:nvSpPr>
          <p:spPr>
            <a:xfrm>
              <a:off x="6668575" y="1792250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4" y="1"/>
                  </a:moveTo>
                  <a:cubicBezTo>
                    <a:pt x="125" y="1"/>
                    <a:pt x="42" y="49"/>
                    <a:pt x="23" y="144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6" y="353"/>
                    <a:pt x="192" y="355"/>
                    <a:pt x="209" y="355"/>
                  </a:cubicBezTo>
                  <a:cubicBezTo>
                    <a:pt x="288" y="355"/>
                    <a:pt x="370" y="311"/>
                    <a:pt x="388" y="235"/>
                  </a:cubicBezTo>
                  <a:cubicBezTo>
                    <a:pt x="411" y="121"/>
                    <a:pt x="343" y="29"/>
                    <a:pt x="251" y="7"/>
                  </a:cubicBezTo>
                  <a:cubicBezTo>
                    <a:pt x="236" y="3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6"/>
            <p:cNvSpPr/>
            <p:nvPr/>
          </p:nvSpPr>
          <p:spPr>
            <a:xfrm>
              <a:off x="6445450" y="1343200"/>
              <a:ext cx="11450" cy="9975"/>
            </a:xfrm>
            <a:custGeom>
              <a:avLst/>
              <a:gdLst/>
              <a:ahLst/>
              <a:cxnLst/>
              <a:rect l="l" t="t" r="r" b="b"/>
              <a:pathLst>
                <a:path w="458" h="399" extrusionOk="0">
                  <a:moveTo>
                    <a:pt x="232" y="1"/>
                  </a:moveTo>
                  <a:cubicBezTo>
                    <a:pt x="138" y="1"/>
                    <a:pt x="63" y="66"/>
                    <a:pt x="24" y="165"/>
                  </a:cubicBezTo>
                  <a:cubicBezTo>
                    <a:pt x="1" y="256"/>
                    <a:pt x="69" y="370"/>
                    <a:pt x="183" y="393"/>
                  </a:cubicBezTo>
                  <a:cubicBezTo>
                    <a:pt x="199" y="397"/>
                    <a:pt x="214" y="399"/>
                    <a:pt x="230" y="399"/>
                  </a:cubicBezTo>
                  <a:cubicBezTo>
                    <a:pt x="310" y="399"/>
                    <a:pt x="393" y="351"/>
                    <a:pt x="412" y="256"/>
                  </a:cubicBezTo>
                  <a:cubicBezTo>
                    <a:pt x="457" y="142"/>
                    <a:pt x="389" y="51"/>
                    <a:pt x="275" y="5"/>
                  </a:cubicBezTo>
                  <a:cubicBezTo>
                    <a:pt x="260" y="2"/>
                    <a:pt x="245" y="1"/>
                    <a:pt x="23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6"/>
            <p:cNvSpPr/>
            <p:nvPr/>
          </p:nvSpPr>
          <p:spPr>
            <a:xfrm>
              <a:off x="6580125" y="1388975"/>
              <a:ext cx="6300" cy="5300"/>
            </a:xfrm>
            <a:custGeom>
              <a:avLst/>
              <a:gdLst/>
              <a:ahLst/>
              <a:cxnLst/>
              <a:rect l="l" t="t" r="r" b="b"/>
              <a:pathLst>
                <a:path w="252" h="212" extrusionOk="0">
                  <a:moveTo>
                    <a:pt x="160" y="0"/>
                  </a:moveTo>
                  <a:cubicBezTo>
                    <a:pt x="92" y="0"/>
                    <a:pt x="46" y="23"/>
                    <a:pt x="23" y="91"/>
                  </a:cubicBezTo>
                  <a:cubicBezTo>
                    <a:pt x="0" y="137"/>
                    <a:pt x="46" y="183"/>
                    <a:pt x="92" y="206"/>
                  </a:cubicBezTo>
                  <a:cubicBezTo>
                    <a:pt x="104" y="210"/>
                    <a:pt x="116" y="212"/>
                    <a:pt x="127" y="212"/>
                  </a:cubicBezTo>
                  <a:cubicBezTo>
                    <a:pt x="176" y="212"/>
                    <a:pt x="210" y="174"/>
                    <a:pt x="229" y="137"/>
                  </a:cubicBezTo>
                  <a:cubicBezTo>
                    <a:pt x="252" y="69"/>
                    <a:pt x="206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6"/>
            <p:cNvSpPr/>
            <p:nvPr/>
          </p:nvSpPr>
          <p:spPr>
            <a:xfrm>
              <a:off x="6766150" y="1658150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1" y="212"/>
                    <a:pt x="46" y="281"/>
                    <a:pt x="137" y="303"/>
                  </a:cubicBezTo>
                  <a:cubicBezTo>
                    <a:pt x="149" y="307"/>
                    <a:pt x="162" y="309"/>
                    <a:pt x="174" y="309"/>
                  </a:cubicBezTo>
                  <a:cubicBezTo>
                    <a:pt x="235" y="309"/>
                    <a:pt x="301" y="265"/>
                    <a:pt x="320" y="189"/>
                  </a:cubicBezTo>
                  <a:cubicBezTo>
                    <a:pt x="343" y="121"/>
                    <a:pt x="297" y="30"/>
                    <a:pt x="206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6"/>
            <p:cNvSpPr/>
            <p:nvPr/>
          </p:nvSpPr>
          <p:spPr>
            <a:xfrm>
              <a:off x="6432900" y="10082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0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89"/>
                    <a:pt x="46" y="258"/>
                    <a:pt x="115" y="281"/>
                  </a:cubicBezTo>
                  <a:cubicBezTo>
                    <a:pt x="131" y="285"/>
                    <a:pt x="146" y="287"/>
                    <a:pt x="161" y="287"/>
                  </a:cubicBezTo>
                  <a:cubicBezTo>
                    <a:pt x="229" y="287"/>
                    <a:pt x="278" y="246"/>
                    <a:pt x="297" y="189"/>
                  </a:cubicBezTo>
                  <a:cubicBezTo>
                    <a:pt x="320" y="98"/>
                    <a:pt x="274" y="7"/>
                    <a:pt x="206" y="7"/>
                  </a:cubicBezTo>
                  <a:cubicBezTo>
                    <a:pt x="190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6"/>
            <p:cNvSpPr/>
            <p:nvPr/>
          </p:nvSpPr>
          <p:spPr>
            <a:xfrm>
              <a:off x="6571000" y="12998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5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26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43" y="29"/>
                    <a:pt x="251" y="6"/>
                  </a:cubicBezTo>
                  <a:cubicBezTo>
                    <a:pt x="232" y="3"/>
                    <a:pt x="213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16"/>
            <p:cNvSpPr/>
            <p:nvPr/>
          </p:nvSpPr>
          <p:spPr>
            <a:xfrm>
              <a:off x="6560725" y="1275300"/>
              <a:ext cx="8000" cy="7700"/>
            </a:xfrm>
            <a:custGeom>
              <a:avLst/>
              <a:gdLst/>
              <a:ahLst/>
              <a:cxnLst/>
              <a:rect l="l" t="t" r="r" b="b"/>
              <a:pathLst>
                <a:path w="320" h="308" extrusionOk="0">
                  <a:moveTo>
                    <a:pt x="170" y="0"/>
                  </a:moveTo>
                  <a:cubicBezTo>
                    <a:pt x="97" y="0"/>
                    <a:pt x="43" y="60"/>
                    <a:pt x="23" y="119"/>
                  </a:cubicBezTo>
                  <a:cubicBezTo>
                    <a:pt x="0" y="210"/>
                    <a:pt x="46" y="279"/>
                    <a:pt x="115" y="302"/>
                  </a:cubicBezTo>
                  <a:cubicBezTo>
                    <a:pt x="130" y="306"/>
                    <a:pt x="146" y="308"/>
                    <a:pt x="161" y="308"/>
                  </a:cubicBezTo>
                  <a:cubicBezTo>
                    <a:pt x="234" y="308"/>
                    <a:pt x="297" y="263"/>
                    <a:pt x="297" y="188"/>
                  </a:cubicBezTo>
                  <a:cubicBezTo>
                    <a:pt x="320" y="119"/>
                    <a:pt x="274" y="28"/>
                    <a:pt x="206" y="5"/>
                  </a:cubicBezTo>
                  <a:cubicBezTo>
                    <a:pt x="194" y="2"/>
                    <a:pt x="182" y="0"/>
                    <a:pt x="17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16"/>
            <p:cNvSpPr/>
            <p:nvPr/>
          </p:nvSpPr>
          <p:spPr>
            <a:xfrm>
              <a:off x="6468850" y="1097800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1" y="212"/>
                    <a:pt x="69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7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6"/>
            <p:cNvSpPr/>
            <p:nvPr/>
          </p:nvSpPr>
          <p:spPr>
            <a:xfrm>
              <a:off x="6707950" y="1377975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4" y="1"/>
                  </a:moveTo>
                  <a:cubicBezTo>
                    <a:pt x="125" y="1"/>
                    <a:pt x="42" y="48"/>
                    <a:pt x="23" y="143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6" y="353"/>
                    <a:pt x="192" y="355"/>
                    <a:pt x="209" y="355"/>
                  </a:cubicBezTo>
                  <a:cubicBezTo>
                    <a:pt x="288" y="355"/>
                    <a:pt x="369" y="310"/>
                    <a:pt x="388" y="235"/>
                  </a:cubicBezTo>
                  <a:cubicBezTo>
                    <a:pt x="411" y="121"/>
                    <a:pt x="343" y="29"/>
                    <a:pt x="251" y="7"/>
                  </a:cubicBezTo>
                  <a:cubicBezTo>
                    <a:pt x="236" y="3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6"/>
            <p:cNvSpPr/>
            <p:nvPr/>
          </p:nvSpPr>
          <p:spPr>
            <a:xfrm>
              <a:off x="5839450" y="1408225"/>
              <a:ext cx="9150" cy="7725"/>
            </a:xfrm>
            <a:custGeom>
              <a:avLst/>
              <a:gdLst/>
              <a:ahLst/>
              <a:cxnLst/>
              <a:rect l="l" t="t" r="r" b="b"/>
              <a:pathLst>
                <a:path w="366" h="309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2"/>
                    <a:pt x="69" y="303"/>
                    <a:pt x="137" y="303"/>
                  </a:cubicBezTo>
                  <a:cubicBezTo>
                    <a:pt x="153" y="307"/>
                    <a:pt x="170" y="309"/>
                    <a:pt x="185" y="309"/>
                  </a:cubicBezTo>
                  <a:cubicBezTo>
                    <a:pt x="259" y="309"/>
                    <a:pt x="324" y="268"/>
                    <a:pt x="343" y="212"/>
                  </a:cubicBezTo>
                  <a:cubicBezTo>
                    <a:pt x="365" y="120"/>
                    <a:pt x="297" y="29"/>
                    <a:pt x="228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6"/>
            <p:cNvSpPr/>
            <p:nvPr/>
          </p:nvSpPr>
          <p:spPr>
            <a:xfrm>
              <a:off x="5954700" y="1343200"/>
              <a:ext cx="9725" cy="9375"/>
            </a:xfrm>
            <a:custGeom>
              <a:avLst/>
              <a:gdLst/>
              <a:ahLst/>
              <a:cxnLst/>
              <a:rect l="l" t="t" r="r" b="b"/>
              <a:pathLst>
                <a:path w="389" h="375" extrusionOk="0">
                  <a:moveTo>
                    <a:pt x="193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33"/>
                    <a:pt x="47" y="348"/>
                    <a:pt x="161" y="370"/>
                  </a:cubicBezTo>
                  <a:cubicBezTo>
                    <a:pt x="173" y="373"/>
                    <a:pt x="185" y="375"/>
                    <a:pt x="197" y="375"/>
                  </a:cubicBezTo>
                  <a:cubicBezTo>
                    <a:pt x="275" y="375"/>
                    <a:pt x="346" y="313"/>
                    <a:pt x="366" y="233"/>
                  </a:cubicBezTo>
                  <a:cubicBezTo>
                    <a:pt x="389" y="142"/>
                    <a:pt x="343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6"/>
            <p:cNvSpPr/>
            <p:nvPr/>
          </p:nvSpPr>
          <p:spPr>
            <a:xfrm>
              <a:off x="6616075" y="1591975"/>
              <a:ext cx="6875" cy="6025"/>
            </a:xfrm>
            <a:custGeom>
              <a:avLst/>
              <a:gdLst/>
              <a:ahLst/>
              <a:cxnLst/>
              <a:rect l="l" t="t" r="r" b="b"/>
              <a:pathLst>
                <a:path w="275" h="241" extrusionOk="0">
                  <a:moveTo>
                    <a:pt x="124" y="0"/>
                  </a:moveTo>
                  <a:cubicBezTo>
                    <a:pt x="70" y="0"/>
                    <a:pt x="23" y="41"/>
                    <a:pt x="23" y="97"/>
                  </a:cubicBezTo>
                  <a:cubicBezTo>
                    <a:pt x="0" y="166"/>
                    <a:pt x="46" y="211"/>
                    <a:pt x="92" y="234"/>
                  </a:cubicBezTo>
                  <a:cubicBezTo>
                    <a:pt x="104" y="238"/>
                    <a:pt x="116" y="240"/>
                    <a:pt x="128" y="240"/>
                  </a:cubicBezTo>
                  <a:cubicBezTo>
                    <a:pt x="183" y="240"/>
                    <a:pt x="233" y="199"/>
                    <a:pt x="252" y="143"/>
                  </a:cubicBezTo>
                  <a:cubicBezTo>
                    <a:pt x="274" y="97"/>
                    <a:pt x="229" y="29"/>
                    <a:pt x="160" y="6"/>
                  </a:cubicBezTo>
                  <a:cubicBezTo>
                    <a:pt x="148" y="2"/>
                    <a:pt x="136" y="0"/>
                    <a:pt x="12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6"/>
            <p:cNvSpPr/>
            <p:nvPr/>
          </p:nvSpPr>
          <p:spPr>
            <a:xfrm>
              <a:off x="6589250" y="14795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4" y="1"/>
                  </a:moveTo>
                  <a:cubicBezTo>
                    <a:pt x="109" y="1"/>
                    <a:pt x="43" y="48"/>
                    <a:pt x="23" y="143"/>
                  </a:cubicBezTo>
                  <a:cubicBezTo>
                    <a:pt x="1" y="235"/>
                    <a:pt x="46" y="326"/>
                    <a:pt x="138" y="349"/>
                  </a:cubicBezTo>
                  <a:cubicBezTo>
                    <a:pt x="150" y="352"/>
                    <a:pt x="162" y="353"/>
                    <a:pt x="175" y="353"/>
                  </a:cubicBezTo>
                  <a:cubicBezTo>
                    <a:pt x="257" y="353"/>
                    <a:pt x="346" y="291"/>
                    <a:pt x="366" y="212"/>
                  </a:cubicBezTo>
                  <a:cubicBezTo>
                    <a:pt x="389" y="121"/>
                    <a:pt x="320" y="29"/>
                    <a:pt x="229" y="6"/>
                  </a:cubicBezTo>
                  <a:cubicBezTo>
                    <a:pt x="214" y="3"/>
                    <a:pt x="198" y="1"/>
                    <a:pt x="1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6"/>
            <p:cNvSpPr/>
            <p:nvPr/>
          </p:nvSpPr>
          <p:spPr>
            <a:xfrm>
              <a:off x="6485400" y="1534900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47" y="1"/>
                  </a:moveTo>
                  <a:cubicBezTo>
                    <a:pt x="92" y="1"/>
                    <a:pt x="42" y="41"/>
                    <a:pt x="23" y="98"/>
                  </a:cubicBezTo>
                  <a:cubicBezTo>
                    <a:pt x="0" y="166"/>
                    <a:pt x="46" y="258"/>
                    <a:pt x="115" y="280"/>
                  </a:cubicBezTo>
                  <a:cubicBezTo>
                    <a:pt x="130" y="284"/>
                    <a:pt x="145" y="286"/>
                    <a:pt x="159" y="286"/>
                  </a:cubicBezTo>
                  <a:cubicBezTo>
                    <a:pt x="228" y="286"/>
                    <a:pt x="278" y="242"/>
                    <a:pt x="297" y="166"/>
                  </a:cubicBezTo>
                  <a:cubicBezTo>
                    <a:pt x="320" y="98"/>
                    <a:pt x="274" y="6"/>
                    <a:pt x="183" y="6"/>
                  </a:cubicBezTo>
                  <a:cubicBezTo>
                    <a:pt x="171" y="2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6"/>
            <p:cNvSpPr/>
            <p:nvPr/>
          </p:nvSpPr>
          <p:spPr>
            <a:xfrm>
              <a:off x="5448000" y="1569150"/>
              <a:ext cx="7425" cy="4725"/>
            </a:xfrm>
            <a:custGeom>
              <a:avLst/>
              <a:gdLst/>
              <a:ahLst/>
              <a:cxnLst/>
              <a:rect l="l" t="t" r="r" b="b"/>
              <a:pathLst>
                <a:path w="297" h="189" extrusionOk="0">
                  <a:moveTo>
                    <a:pt x="125" y="0"/>
                  </a:moveTo>
                  <a:cubicBezTo>
                    <a:pt x="69" y="0"/>
                    <a:pt x="19" y="44"/>
                    <a:pt x="0" y="120"/>
                  </a:cubicBezTo>
                  <a:lnTo>
                    <a:pt x="274" y="189"/>
                  </a:lnTo>
                  <a:cubicBezTo>
                    <a:pt x="297" y="120"/>
                    <a:pt x="251" y="29"/>
                    <a:pt x="160" y="6"/>
                  </a:cubicBezTo>
                  <a:cubicBezTo>
                    <a:pt x="148" y="2"/>
                    <a:pt x="136" y="0"/>
                    <a:pt x="12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6"/>
            <p:cNvSpPr/>
            <p:nvPr/>
          </p:nvSpPr>
          <p:spPr>
            <a:xfrm>
              <a:off x="6871725" y="1715800"/>
              <a:ext cx="8000" cy="7150"/>
            </a:xfrm>
            <a:custGeom>
              <a:avLst/>
              <a:gdLst/>
              <a:ahLst/>
              <a:cxnLst/>
              <a:rect l="l" t="t" r="r" b="b"/>
              <a:pathLst>
                <a:path w="320" h="286" extrusionOk="0">
                  <a:moveTo>
                    <a:pt x="148" y="0"/>
                  </a:moveTo>
                  <a:cubicBezTo>
                    <a:pt x="92" y="0"/>
                    <a:pt x="42" y="45"/>
                    <a:pt x="23" y="120"/>
                  </a:cubicBezTo>
                  <a:cubicBezTo>
                    <a:pt x="0" y="189"/>
                    <a:pt x="46" y="257"/>
                    <a:pt x="114" y="280"/>
                  </a:cubicBezTo>
                  <a:cubicBezTo>
                    <a:pt x="130" y="284"/>
                    <a:pt x="146" y="286"/>
                    <a:pt x="161" y="286"/>
                  </a:cubicBezTo>
                  <a:cubicBezTo>
                    <a:pt x="228" y="286"/>
                    <a:pt x="278" y="245"/>
                    <a:pt x="297" y="189"/>
                  </a:cubicBezTo>
                  <a:cubicBezTo>
                    <a:pt x="320" y="97"/>
                    <a:pt x="274" y="29"/>
                    <a:pt x="183" y="6"/>
                  </a:cubicBezTo>
                  <a:cubicBezTo>
                    <a:pt x="171" y="2"/>
                    <a:pt x="159" y="0"/>
                    <a:pt x="14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6"/>
            <p:cNvSpPr/>
            <p:nvPr/>
          </p:nvSpPr>
          <p:spPr>
            <a:xfrm>
              <a:off x="6868300" y="1744325"/>
              <a:ext cx="6300" cy="5875"/>
            </a:xfrm>
            <a:custGeom>
              <a:avLst/>
              <a:gdLst/>
              <a:ahLst/>
              <a:cxnLst/>
              <a:rect l="l" t="t" r="r" b="b"/>
              <a:pathLst>
                <a:path w="252" h="235" extrusionOk="0">
                  <a:moveTo>
                    <a:pt x="111" y="0"/>
                  </a:moveTo>
                  <a:cubicBezTo>
                    <a:pt x="69" y="0"/>
                    <a:pt x="19" y="41"/>
                    <a:pt x="0" y="98"/>
                  </a:cubicBezTo>
                  <a:cubicBezTo>
                    <a:pt x="0" y="143"/>
                    <a:pt x="23" y="212"/>
                    <a:pt x="92" y="235"/>
                  </a:cubicBezTo>
                  <a:cubicBezTo>
                    <a:pt x="137" y="235"/>
                    <a:pt x="206" y="212"/>
                    <a:pt x="228" y="143"/>
                  </a:cubicBezTo>
                  <a:cubicBezTo>
                    <a:pt x="251" y="75"/>
                    <a:pt x="206" y="29"/>
                    <a:pt x="137" y="6"/>
                  </a:cubicBezTo>
                  <a:cubicBezTo>
                    <a:pt x="129" y="2"/>
                    <a:pt x="120" y="0"/>
                    <a:pt x="11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6"/>
            <p:cNvSpPr/>
            <p:nvPr/>
          </p:nvSpPr>
          <p:spPr>
            <a:xfrm>
              <a:off x="6243450" y="1783175"/>
              <a:ext cx="10875" cy="6400"/>
            </a:xfrm>
            <a:custGeom>
              <a:avLst/>
              <a:gdLst/>
              <a:ahLst/>
              <a:cxnLst/>
              <a:rect l="l" t="t" r="r" b="b"/>
              <a:pathLst>
                <a:path w="435" h="256" extrusionOk="0">
                  <a:moveTo>
                    <a:pt x="209" y="0"/>
                  </a:moveTo>
                  <a:cubicBezTo>
                    <a:pt x="115" y="0"/>
                    <a:pt x="40" y="65"/>
                    <a:pt x="1" y="164"/>
                  </a:cubicBezTo>
                  <a:lnTo>
                    <a:pt x="389" y="256"/>
                  </a:lnTo>
                  <a:cubicBezTo>
                    <a:pt x="434" y="141"/>
                    <a:pt x="366" y="27"/>
                    <a:pt x="252" y="4"/>
                  </a:cubicBezTo>
                  <a:cubicBezTo>
                    <a:pt x="237" y="2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6"/>
            <p:cNvSpPr/>
            <p:nvPr/>
          </p:nvSpPr>
          <p:spPr>
            <a:xfrm>
              <a:off x="5840575" y="1121200"/>
              <a:ext cx="8025" cy="7700"/>
            </a:xfrm>
            <a:custGeom>
              <a:avLst/>
              <a:gdLst/>
              <a:ahLst/>
              <a:cxnLst/>
              <a:rect l="l" t="t" r="r" b="b"/>
              <a:pathLst>
                <a:path w="321" h="308" extrusionOk="0">
                  <a:moveTo>
                    <a:pt x="161" y="0"/>
                  </a:moveTo>
                  <a:cubicBezTo>
                    <a:pt x="93" y="0"/>
                    <a:pt x="43" y="45"/>
                    <a:pt x="24" y="120"/>
                  </a:cubicBezTo>
                  <a:cubicBezTo>
                    <a:pt x="1" y="189"/>
                    <a:pt x="47" y="280"/>
                    <a:pt x="138" y="303"/>
                  </a:cubicBezTo>
                  <a:cubicBezTo>
                    <a:pt x="147" y="306"/>
                    <a:pt x="157" y="307"/>
                    <a:pt x="166" y="307"/>
                  </a:cubicBezTo>
                  <a:cubicBezTo>
                    <a:pt x="230" y="307"/>
                    <a:pt x="301" y="248"/>
                    <a:pt x="320" y="189"/>
                  </a:cubicBezTo>
                  <a:cubicBezTo>
                    <a:pt x="320" y="97"/>
                    <a:pt x="275" y="29"/>
                    <a:pt x="206" y="6"/>
                  </a:cubicBezTo>
                  <a:cubicBezTo>
                    <a:pt x="191" y="2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6"/>
            <p:cNvSpPr/>
            <p:nvPr/>
          </p:nvSpPr>
          <p:spPr>
            <a:xfrm>
              <a:off x="5744725" y="1028750"/>
              <a:ext cx="8000" cy="7700"/>
            </a:xfrm>
            <a:custGeom>
              <a:avLst/>
              <a:gdLst/>
              <a:ahLst/>
              <a:cxnLst/>
              <a:rect l="l" t="t" r="r" b="b"/>
              <a:pathLst>
                <a:path w="320" h="308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0" y="189"/>
                    <a:pt x="46" y="280"/>
                    <a:pt x="114" y="303"/>
                  </a:cubicBezTo>
                  <a:cubicBezTo>
                    <a:pt x="127" y="306"/>
                    <a:pt x="139" y="308"/>
                    <a:pt x="151" y="308"/>
                  </a:cubicBezTo>
                  <a:cubicBezTo>
                    <a:pt x="228" y="308"/>
                    <a:pt x="297" y="248"/>
                    <a:pt x="297" y="189"/>
                  </a:cubicBezTo>
                  <a:cubicBezTo>
                    <a:pt x="320" y="98"/>
                    <a:pt x="274" y="29"/>
                    <a:pt x="206" y="6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6"/>
            <p:cNvSpPr/>
            <p:nvPr/>
          </p:nvSpPr>
          <p:spPr>
            <a:xfrm>
              <a:off x="6021475" y="1322675"/>
              <a:ext cx="10300" cy="9400"/>
            </a:xfrm>
            <a:custGeom>
              <a:avLst/>
              <a:gdLst/>
              <a:ahLst/>
              <a:cxnLst/>
              <a:rect l="l" t="t" r="r" b="b"/>
              <a:pathLst>
                <a:path w="412" h="376" extrusionOk="0">
                  <a:moveTo>
                    <a:pt x="215" y="0"/>
                  </a:moveTo>
                  <a:cubicBezTo>
                    <a:pt x="132" y="0"/>
                    <a:pt x="43" y="62"/>
                    <a:pt x="23" y="141"/>
                  </a:cubicBezTo>
                  <a:cubicBezTo>
                    <a:pt x="0" y="256"/>
                    <a:pt x="69" y="347"/>
                    <a:pt x="160" y="370"/>
                  </a:cubicBezTo>
                  <a:cubicBezTo>
                    <a:pt x="175" y="373"/>
                    <a:pt x="191" y="375"/>
                    <a:pt x="207" y="375"/>
                  </a:cubicBezTo>
                  <a:cubicBezTo>
                    <a:pt x="287" y="375"/>
                    <a:pt x="369" y="328"/>
                    <a:pt x="389" y="233"/>
                  </a:cubicBezTo>
                  <a:cubicBezTo>
                    <a:pt x="411" y="141"/>
                    <a:pt x="366" y="27"/>
                    <a:pt x="252" y="4"/>
                  </a:cubicBezTo>
                  <a:cubicBezTo>
                    <a:pt x="240" y="1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6"/>
            <p:cNvSpPr/>
            <p:nvPr/>
          </p:nvSpPr>
          <p:spPr>
            <a:xfrm>
              <a:off x="5918750" y="1214250"/>
              <a:ext cx="9175" cy="8800"/>
            </a:xfrm>
            <a:custGeom>
              <a:avLst/>
              <a:gdLst/>
              <a:ahLst/>
              <a:cxnLst/>
              <a:rect l="l" t="t" r="r" b="b"/>
              <a:pathLst>
                <a:path w="367" h="352" extrusionOk="0">
                  <a:moveTo>
                    <a:pt x="193" y="0"/>
                  </a:moveTo>
                  <a:cubicBezTo>
                    <a:pt x="115" y="0"/>
                    <a:pt x="44" y="62"/>
                    <a:pt x="24" y="142"/>
                  </a:cubicBezTo>
                  <a:cubicBezTo>
                    <a:pt x="1" y="233"/>
                    <a:pt x="47" y="324"/>
                    <a:pt x="138" y="347"/>
                  </a:cubicBezTo>
                  <a:cubicBezTo>
                    <a:pt x="150" y="350"/>
                    <a:pt x="162" y="351"/>
                    <a:pt x="174" y="351"/>
                  </a:cubicBezTo>
                  <a:cubicBezTo>
                    <a:pt x="252" y="351"/>
                    <a:pt x="323" y="289"/>
                    <a:pt x="343" y="210"/>
                  </a:cubicBezTo>
                  <a:cubicBezTo>
                    <a:pt x="366" y="119"/>
                    <a:pt x="298" y="27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6"/>
            <p:cNvSpPr/>
            <p:nvPr/>
          </p:nvSpPr>
          <p:spPr>
            <a:xfrm>
              <a:off x="6280550" y="1778600"/>
              <a:ext cx="9725" cy="8800"/>
            </a:xfrm>
            <a:custGeom>
              <a:avLst/>
              <a:gdLst/>
              <a:ahLst/>
              <a:cxnLst/>
              <a:rect l="l" t="t" r="r" b="b"/>
              <a:pathLst>
                <a:path w="389" h="352" extrusionOk="0">
                  <a:moveTo>
                    <a:pt x="193" y="0"/>
                  </a:moveTo>
                  <a:cubicBezTo>
                    <a:pt x="114" y="0"/>
                    <a:pt x="43" y="63"/>
                    <a:pt x="23" y="142"/>
                  </a:cubicBezTo>
                  <a:cubicBezTo>
                    <a:pt x="0" y="233"/>
                    <a:pt x="69" y="324"/>
                    <a:pt x="160" y="347"/>
                  </a:cubicBezTo>
                  <a:cubicBezTo>
                    <a:pt x="169" y="350"/>
                    <a:pt x="179" y="352"/>
                    <a:pt x="189" y="352"/>
                  </a:cubicBezTo>
                  <a:cubicBezTo>
                    <a:pt x="257" y="352"/>
                    <a:pt x="346" y="290"/>
                    <a:pt x="365" y="210"/>
                  </a:cubicBezTo>
                  <a:cubicBezTo>
                    <a:pt x="388" y="119"/>
                    <a:pt x="320" y="28"/>
                    <a:pt x="228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6"/>
            <p:cNvSpPr/>
            <p:nvPr/>
          </p:nvSpPr>
          <p:spPr>
            <a:xfrm>
              <a:off x="5959275" y="1432175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1" y="144"/>
                    <a:pt x="46" y="190"/>
                    <a:pt x="92" y="212"/>
                  </a:cubicBezTo>
                  <a:cubicBezTo>
                    <a:pt x="104" y="217"/>
                    <a:pt x="117" y="218"/>
                    <a:pt x="129" y="218"/>
                  </a:cubicBezTo>
                  <a:cubicBezTo>
                    <a:pt x="183" y="218"/>
                    <a:pt x="229" y="181"/>
                    <a:pt x="229" y="144"/>
                  </a:cubicBezTo>
                  <a:cubicBezTo>
                    <a:pt x="252" y="75"/>
                    <a:pt x="206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6"/>
            <p:cNvSpPr/>
            <p:nvPr/>
          </p:nvSpPr>
          <p:spPr>
            <a:xfrm>
              <a:off x="5970125" y="142262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1"/>
                  </a:moveTo>
                  <a:cubicBezTo>
                    <a:pt x="92" y="1"/>
                    <a:pt x="23" y="24"/>
                    <a:pt x="23" y="92"/>
                  </a:cubicBezTo>
                  <a:cubicBezTo>
                    <a:pt x="0" y="161"/>
                    <a:pt x="46" y="229"/>
                    <a:pt x="92" y="252"/>
                  </a:cubicBezTo>
                  <a:cubicBezTo>
                    <a:pt x="104" y="256"/>
                    <a:pt x="116" y="258"/>
                    <a:pt x="128" y="258"/>
                  </a:cubicBezTo>
                  <a:cubicBezTo>
                    <a:pt x="183" y="258"/>
                    <a:pt x="232" y="217"/>
                    <a:pt x="251" y="161"/>
                  </a:cubicBezTo>
                  <a:cubicBezTo>
                    <a:pt x="274" y="92"/>
                    <a:pt x="228" y="24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16"/>
            <p:cNvSpPr/>
            <p:nvPr/>
          </p:nvSpPr>
          <p:spPr>
            <a:xfrm>
              <a:off x="6725625" y="1401950"/>
              <a:ext cx="10875" cy="9400"/>
            </a:xfrm>
            <a:custGeom>
              <a:avLst/>
              <a:gdLst/>
              <a:ahLst/>
              <a:cxnLst/>
              <a:rect l="l" t="t" r="r" b="b"/>
              <a:pathLst>
                <a:path w="435" h="376" extrusionOk="0">
                  <a:moveTo>
                    <a:pt x="220" y="0"/>
                  </a:moveTo>
                  <a:cubicBezTo>
                    <a:pt x="132" y="0"/>
                    <a:pt x="66" y="48"/>
                    <a:pt x="47" y="143"/>
                  </a:cubicBezTo>
                  <a:cubicBezTo>
                    <a:pt x="1" y="234"/>
                    <a:pt x="69" y="349"/>
                    <a:pt x="161" y="371"/>
                  </a:cubicBezTo>
                  <a:cubicBezTo>
                    <a:pt x="176" y="374"/>
                    <a:pt x="190" y="376"/>
                    <a:pt x="204" y="376"/>
                  </a:cubicBezTo>
                  <a:cubicBezTo>
                    <a:pt x="298" y="376"/>
                    <a:pt x="369" y="314"/>
                    <a:pt x="389" y="234"/>
                  </a:cubicBezTo>
                  <a:cubicBezTo>
                    <a:pt x="435" y="120"/>
                    <a:pt x="366" y="29"/>
                    <a:pt x="275" y="6"/>
                  </a:cubicBezTo>
                  <a:cubicBezTo>
                    <a:pt x="256" y="2"/>
                    <a:pt x="237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16"/>
            <p:cNvSpPr/>
            <p:nvPr/>
          </p:nvSpPr>
          <p:spPr>
            <a:xfrm>
              <a:off x="6704525" y="1685550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6" y="1"/>
                  </a:moveTo>
                  <a:cubicBezTo>
                    <a:pt x="132" y="1"/>
                    <a:pt x="65" y="48"/>
                    <a:pt x="46" y="143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5" y="353"/>
                    <a:pt x="191" y="354"/>
                    <a:pt x="207" y="354"/>
                  </a:cubicBezTo>
                  <a:cubicBezTo>
                    <a:pt x="287" y="354"/>
                    <a:pt x="369" y="307"/>
                    <a:pt x="388" y="212"/>
                  </a:cubicBezTo>
                  <a:cubicBezTo>
                    <a:pt x="411" y="120"/>
                    <a:pt x="343" y="29"/>
                    <a:pt x="251" y="6"/>
                  </a:cubicBezTo>
                  <a:cubicBezTo>
                    <a:pt x="236" y="3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6"/>
            <p:cNvSpPr/>
            <p:nvPr/>
          </p:nvSpPr>
          <p:spPr>
            <a:xfrm>
              <a:off x="6188100" y="1518950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31" y="1"/>
                  </a:moveTo>
                  <a:cubicBezTo>
                    <a:pt x="137" y="1"/>
                    <a:pt x="63" y="63"/>
                    <a:pt x="23" y="142"/>
                  </a:cubicBezTo>
                  <a:cubicBezTo>
                    <a:pt x="0" y="256"/>
                    <a:pt x="69" y="371"/>
                    <a:pt x="183" y="393"/>
                  </a:cubicBezTo>
                  <a:cubicBezTo>
                    <a:pt x="195" y="396"/>
                    <a:pt x="207" y="398"/>
                    <a:pt x="220" y="398"/>
                  </a:cubicBezTo>
                  <a:cubicBezTo>
                    <a:pt x="303" y="398"/>
                    <a:pt x="391" y="336"/>
                    <a:pt x="411" y="256"/>
                  </a:cubicBezTo>
                  <a:cubicBezTo>
                    <a:pt x="434" y="142"/>
                    <a:pt x="366" y="28"/>
                    <a:pt x="274" y="5"/>
                  </a:cubicBezTo>
                  <a:cubicBezTo>
                    <a:pt x="259" y="2"/>
                    <a:pt x="245" y="1"/>
                    <a:pt x="2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6"/>
            <p:cNvSpPr/>
            <p:nvPr/>
          </p:nvSpPr>
          <p:spPr>
            <a:xfrm>
              <a:off x="6388400" y="15909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0"/>
                  </a:moveTo>
                  <a:cubicBezTo>
                    <a:pt x="91" y="0"/>
                    <a:pt x="23" y="23"/>
                    <a:pt x="0" y="92"/>
                  </a:cubicBezTo>
                  <a:cubicBezTo>
                    <a:pt x="0" y="160"/>
                    <a:pt x="46" y="229"/>
                    <a:pt x="114" y="251"/>
                  </a:cubicBezTo>
                  <a:cubicBezTo>
                    <a:pt x="122" y="255"/>
                    <a:pt x="132" y="257"/>
                    <a:pt x="142" y="257"/>
                  </a:cubicBezTo>
                  <a:cubicBezTo>
                    <a:pt x="189" y="257"/>
                    <a:pt x="251" y="216"/>
                    <a:pt x="251" y="160"/>
                  </a:cubicBezTo>
                  <a:cubicBezTo>
                    <a:pt x="274" y="92"/>
                    <a:pt x="228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6"/>
            <p:cNvSpPr/>
            <p:nvPr/>
          </p:nvSpPr>
          <p:spPr>
            <a:xfrm>
              <a:off x="6388400" y="1611975"/>
              <a:ext cx="11425" cy="9975"/>
            </a:xfrm>
            <a:custGeom>
              <a:avLst/>
              <a:gdLst/>
              <a:ahLst/>
              <a:cxnLst/>
              <a:rect l="l" t="t" r="r" b="b"/>
              <a:pathLst>
                <a:path w="457" h="399" extrusionOk="0">
                  <a:moveTo>
                    <a:pt x="230" y="0"/>
                  </a:moveTo>
                  <a:cubicBezTo>
                    <a:pt x="132" y="0"/>
                    <a:pt x="43" y="65"/>
                    <a:pt x="23" y="165"/>
                  </a:cubicBezTo>
                  <a:cubicBezTo>
                    <a:pt x="0" y="256"/>
                    <a:pt x="69" y="370"/>
                    <a:pt x="183" y="393"/>
                  </a:cubicBezTo>
                  <a:cubicBezTo>
                    <a:pt x="198" y="397"/>
                    <a:pt x="214" y="399"/>
                    <a:pt x="230" y="399"/>
                  </a:cubicBezTo>
                  <a:cubicBezTo>
                    <a:pt x="310" y="399"/>
                    <a:pt x="392" y="351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6"/>
            <p:cNvSpPr/>
            <p:nvPr/>
          </p:nvSpPr>
          <p:spPr>
            <a:xfrm>
              <a:off x="6497375" y="1253000"/>
              <a:ext cx="6875" cy="5900"/>
            </a:xfrm>
            <a:custGeom>
              <a:avLst/>
              <a:gdLst/>
              <a:ahLst/>
              <a:cxnLst/>
              <a:rect l="l" t="t" r="r" b="b"/>
              <a:pathLst>
                <a:path w="275" h="236" extrusionOk="0">
                  <a:moveTo>
                    <a:pt x="134" y="1"/>
                  </a:moveTo>
                  <a:cubicBezTo>
                    <a:pt x="91" y="1"/>
                    <a:pt x="42" y="38"/>
                    <a:pt x="24" y="75"/>
                  </a:cubicBezTo>
                  <a:cubicBezTo>
                    <a:pt x="1" y="144"/>
                    <a:pt x="46" y="212"/>
                    <a:pt x="115" y="235"/>
                  </a:cubicBezTo>
                  <a:cubicBezTo>
                    <a:pt x="161" y="235"/>
                    <a:pt x="229" y="212"/>
                    <a:pt x="252" y="144"/>
                  </a:cubicBezTo>
                  <a:cubicBezTo>
                    <a:pt x="275" y="75"/>
                    <a:pt x="229" y="7"/>
                    <a:pt x="161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6"/>
            <p:cNvSpPr/>
            <p:nvPr/>
          </p:nvSpPr>
          <p:spPr>
            <a:xfrm>
              <a:off x="6746750" y="1478400"/>
              <a:ext cx="9150" cy="8325"/>
            </a:xfrm>
            <a:custGeom>
              <a:avLst/>
              <a:gdLst/>
              <a:ahLst/>
              <a:cxnLst/>
              <a:rect l="l" t="t" r="r" b="b"/>
              <a:pathLst>
                <a:path w="366" h="333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30"/>
                    <a:pt x="229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6"/>
            <p:cNvSpPr/>
            <p:nvPr/>
          </p:nvSpPr>
          <p:spPr>
            <a:xfrm>
              <a:off x="6710800" y="1642750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45" y="1"/>
                  </a:moveTo>
                  <a:cubicBezTo>
                    <a:pt x="85" y="1"/>
                    <a:pt x="23" y="41"/>
                    <a:pt x="23" y="98"/>
                  </a:cubicBezTo>
                  <a:cubicBezTo>
                    <a:pt x="0" y="189"/>
                    <a:pt x="46" y="258"/>
                    <a:pt x="115" y="280"/>
                  </a:cubicBezTo>
                  <a:cubicBezTo>
                    <a:pt x="126" y="284"/>
                    <a:pt x="139" y="286"/>
                    <a:pt x="151" y="286"/>
                  </a:cubicBezTo>
                  <a:cubicBezTo>
                    <a:pt x="212" y="286"/>
                    <a:pt x="278" y="242"/>
                    <a:pt x="297" y="166"/>
                  </a:cubicBezTo>
                  <a:cubicBezTo>
                    <a:pt x="320" y="98"/>
                    <a:pt x="274" y="29"/>
                    <a:pt x="183" y="6"/>
                  </a:cubicBezTo>
                  <a:cubicBezTo>
                    <a:pt x="171" y="2"/>
                    <a:pt x="158" y="1"/>
                    <a:pt x="14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6"/>
            <p:cNvSpPr/>
            <p:nvPr/>
          </p:nvSpPr>
          <p:spPr>
            <a:xfrm>
              <a:off x="6239450" y="1672575"/>
              <a:ext cx="8025" cy="755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206" y="0"/>
                  </a:moveTo>
                  <a:cubicBezTo>
                    <a:pt x="138" y="0"/>
                    <a:pt x="46" y="46"/>
                    <a:pt x="24" y="114"/>
                  </a:cubicBezTo>
                  <a:cubicBezTo>
                    <a:pt x="1" y="183"/>
                    <a:pt x="46" y="274"/>
                    <a:pt x="138" y="297"/>
                  </a:cubicBezTo>
                  <a:cubicBezTo>
                    <a:pt x="147" y="300"/>
                    <a:pt x="156" y="302"/>
                    <a:pt x="166" y="302"/>
                  </a:cubicBezTo>
                  <a:cubicBezTo>
                    <a:pt x="229" y="302"/>
                    <a:pt x="297" y="242"/>
                    <a:pt x="297" y="183"/>
                  </a:cubicBezTo>
                  <a:cubicBezTo>
                    <a:pt x="320" y="114"/>
                    <a:pt x="275" y="23"/>
                    <a:pt x="20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6"/>
            <p:cNvSpPr/>
            <p:nvPr/>
          </p:nvSpPr>
          <p:spPr>
            <a:xfrm>
              <a:off x="6507075" y="1246725"/>
              <a:ext cx="11450" cy="10250"/>
            </a:xfrm>
            <a:custGeom>
              <a:avLst/>
              <a:gdLst/>
              <a:ahLst/>
              <a:cxnLst/>
              <a:rect l="l" t="t" r="r" b="b"/>
              <a:pathLst>
                <a:path w="458" h="410" extrusionOk="0">
                  <a:moveTo>
                    <a:pt x="218" y="1"/>
                  </a:moveTo>
                  <a:cubicBezTo>
                    <a:pt x="125" y="1"/>
                    <a:pt x="43" y="49"/>
                    <a:pt x="24" y="144"/>
                  </a:cubicBezTo>
                  <a:cubicBezTo>
                    <a:pt x="1" y="258"/>
                    <a:pt x="69" y="372"/>
                    <a:pt x="161" y="395"/>
                  </a:cubicBezTo>
                  <a:cubicBezTo>
                    <a:pt x="185" y="404"/>
                    <a:pt x="209" y="409"/>
                    <a:pt x="233" y="409"/>
                  </a:cubicBezTo>
                  <a:cubicBezTo>
                    <a:pt x="319" y="409"/>
                    <a:pt x="394" y="348"/>
                    <a:pt x="412" y="258"/>
                  </a:cubicBezTo>
                  <a:cubicBezTo>
                    <a:pt x="457" y="144"/>
                    <a:pt x="389" y="30"/>
                    <a:pt x="275" y="7"/>
                  </a:cubicBezTo>
                  <a:cubicBezTo>
                    <a:pt x="256" y="3"/>
                    <a:pt x="237" y="1"/>
                    <a:pt x="21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6"/>
            <p:cNvSpPr/>
            <p:nvPr/>
          </p:nvSpPr>
          <p:spPr>
            <a:xfrm>
              <a:off x="5658550" y="1606225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66"/>
                    <a:pt x="46" y="235"/>
                    <a:pt x="115" y="258"/>
                  </a:cubicBezTo>
                  <a:cubicBezTo>
                    <a:pt x="131" y="262"/>
                    <a:pt x="146" y="264"/>
                    <a:pt x="161" y="264"/>
                  </a:cubicBezTo>
                  <a:cubicBezTo>
                    <a:pt x="228" y="264"/>
                    <a:pt x="274" y="223"/>
                    <a:pt x="274" y="166"/>
                  </a:cubicBezTo>
                  <a:cubicBezTo>
                    <a:pt x="297" y="98"/>
                    <a:pt x="252" y="29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6"/>
            <p:cNvSpPr/>
            <p:nvPr/>
          </p:nvSpPr>
          <p:spPr>
            <a:xfrm>
              <a:off x="6769000" y="155787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0"/>
                  </a:moveTo>
                  <a:cubicBezTo>
                    <a:pt x="115" y="0"/>
                    <a:pt x="46" y="46"/>
                    <a:pt x="23" y="115"/>
                  </a:cubicBezTo>
                  <a:cubicBezTo>
                    <a:pt x="1" y="183"/>
                    <a:pt x="46" y="252"/>
                    <a:pt x="115" y="274"/>
                  </a:cubicBezTo>
                  <a:cubicBezTo>
                    <a:pt x="127" y="278"/>
                    <a:pt x="140" y="280"/>
                    <a:pt x="153" y="280"/>
                  </a:cubicBezTo>
                  <a:cubicBezTo>
                    <a:pt x="213" y="280"/>
                    <a:pt x="275" y="239"/>
                    <a:pt x="275" y="183"/>
                  </a:cubicBezTo>
                  <a:cubicBezTo>
                    <a:pt x="297" y="92"/>
                    <a:pt x="252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6"/>
            <p:cNvSpPr/>
            <p:nvPr/>
          </p:nvSpPr>
          <p:spPr>
            <a:xfrm>
              <a:off x="6642325" y="1483550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2"/>
                    <a:pt x="69" y="303"/>
                    <a:pt x="160" y="326"/>
                  </a:cubicBezTo>
                  <a:cubicBezTo>
                    <a:pt x="172" y="329"/>
                    <a:pt x="184" y="330"/>
                    <a:pt x="196" y="330"/>
                  </a:cubicBezTo>
                  <a:cubicBezTo>
                    <a:pt x="269" y="330"/>
                    <a:pt x="323" y="271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6"/>
            <p:cNvSpPr/>
            <p:nvPr/>
          </p:nvSpPr>
          <p:spPr>
            <a:xfrm>
              <a:off x="6686250" y="15411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47" y="1"/>
                  </a:moveTo>
                  <a:cubicBezTo>
                    <a:pt x="92" y="1"/>
                    <a:pt x="43" y="41"/>
                    <a:pt x="24" y="98"/>
                  </a:cubicBezTo>
                  <a:cubicBezTo>
                    <a:pt x="1" y="166"/>
                    <a:pt x="47" y="235"/>
                    <a:pt x="115" y="258"/>
                  </a:cubicBezTo>
                  <a:cubicBezTo>
                    <a:pt x="184" y="258"/>
                    <a:pt x="252" y="235"/>
                    <a:pt x="275" y="166"/>
                  </a:cubicBezTo>
                  <a:cubicBezTo>
                    <a:pt x="275" y="98"/>
                    <a:pt x="229" y="29"/>
                    <a:pt x="184" y="7"/>
                  </a:cubicBezTo>
                  <a:cubicBezTo>
                    <a:pt x="171" y="2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6"/>
            <p:cNvSpPr/>
            <p:nvPr/>
          </p:nvSpPr>
          <p:spPr>
            <a:xfrm>
              <a:off x="5208900" y="942175"/>
              <a:ext cx="6300" cy="5875"/>
            </a:xfrm>
            <a:custGeom>
              <a:avLst/>
              <a:gdLst/>
              <a:ahLst/>
              <a:cxnLst/>
              <a:rect l="l" t="t" r="r" b="b"/>
              <a:pathLst>
                <a:path w="252" h="235" extrusionOk="0">
                  <a:moveTo>
                    <a:pt x="160" y="0"/>
                  </a:moveTo>
                  <a:cubicBezTo>
                    <a:pt x="92" y="0"/>
                    <a:pt x="23" y="23"/>
                    <a:pt x="0" y="91"/>
                  </a:cubicBezTo>
                  <a:cubicBezTo>
                    <a:pt x="0" y="160"/>
                    <a:pt x="23" y="228"/>
                    <a:pt x="92" y="228"/>
                  </a:cubicBezTo>
                  <a:cubicBezTo>
                    <a:pt x="104" y="232"/>
                    <a:pt x="116" y="234"/>
                    <a:pt x="128" y="234"/>
                  </a:cubicBezTo>
                  <a:cubicBezTo>
                    <a:pt x="182" y="234"/>
                    <a:pt x="228" y="193"/>
                    <a:pt x="228" y="137"/>
                  </a:cubicBezTo>
                  <a:cubicBezTo>
                    <a:pt x="251" y="91"/>
                    <a:pt x="206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6"/>
            <p:cNvSpPr/>
            <p:nvPr/>
          </p:nvSpPr>
          <p:spPr>
            <a:xfrm>
              <a:off x="6297100" y="10025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3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5" y="291"/>
                    <a:pt x="365" y="212"/>
                  </a:cubicBezTo>
                  <a:cubicBezTo>
                    <a:pt x="388" y="121"/>
                    <a:pt x="320" y="29"/>
                    <a:pt x="228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6"/>
            <p:cNvSpPr/>
            <p:nvPr/>
          </p:nvSpPr>
          <p:spPr>
            <a:xfrm>
              <a:off x="6605225" y="1625625"/>
              <a:ext cx="10875" cy="9425"/>
            </a:xfrm>
            <a:custGeom>
              <a:avLst/>
              <a:gdLst/>
              <a:ahLst/>
              <a:cxnLst/>
              <a:rect l="l" t="t" r="r" b="b"/>
              <a:pathLst>
                <a:path w="435" h="377" extrusionOk="0">
                  <a:moveTo>
                    <a:pt x="220" y="1"/>
                  </a:moveTo>
                  <a:cubicBezTo>
                    <a:pt x="131" y="1"/>
                    <a:pt x="62" y="49"/>
                    <a:pt x="24" y="144"/>
                  </a:cubicBezTo>
                  <a:cubicBezTo>
                    <a:pt x="1" y="235"/>
                    <a:pt x="69" y="349"/>
                    <a:pt x="161" y="372"/>
                  </a:cubicBezTo>
                  <a:cubicBezTo>
                    <a:pt x="176" y="375"/>
                    <a:pt x="190" y="376"/>
                    <a:pt x="204" y="376"/>
                  </a:cubicBezTo>
                  <a:cubicBezTo>
                    <a:pt x="298" y="376"/>
                    <a:pt x="369" y="314"/>
                    <a:pt x="389" y="235"/>
                  </a:cubicBezTo>
                  <a:cubicBezTo>
                    <a:pt x="434" y="121"/>
                    <a:pt x="366" y="30"/>
                    <a:pt x="275" y="7"/>
                  </a:cubicBezTo>
                  <a:cubicBezTo>
                    <a:pt x="256" y="3"/>
                    <a:pt x="237" y="1"/>
                    <a:pt x="2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6"/>
            <p:cNvSpPr/>
            <p:nvPr/>
          </p:nvSpPr>
          <p:spPr>
            <a:xfrm>
              <a:off x="6144150" y="659550"/>
              <a:ext cx="6875" cy="5875"/>
            </a:xfrm>
            <a:custGeom>
              <a:avLst/>
              <a:gdLst/>
              <a:ahLst/>
              <a:cxnLst/>
              <a:rect l="l" t="t" r="r" b="b"/>
              <a:pathLst>
                <a:path w="275" h="235" extrusionOk="0">
                  <a:moveTo>
                    <a:pt x="134" y="0"/>
                  </a:moveTo>
                  <a:cubicBezTo>
                    <a:pt x="91" y="0"/>
                    <a:pt x="42" y="38"/>
                    <a:pt x="24" y="75"/>
                  </a:cubicBezTo>
                  <a:cubicBezTo>
                    <a:pt x="1" y="143"/>
                    <a:pt x="47" y="212"/>
                    <a:pt x="115" y="235"/>
                  </a:cubicBezTo>
                  <a:cubicBezTo>
                    <a:pt x="184" y="235"/>
                    <a:pt x="229" y="212"/>
                    <a:pt x="252" y="143"/>
                  </a:cubicBezTo>
                  <a:cubicBezTo>
                    <a:pt x="275" y="75"/>
                    <a:pt x="229" y="7"/>
                    <a:pt x="161" y="7"/>
                  </a:cubicBezTo>
                  <a:cubicBezTo>
                    <a:pt x="152" y="2"/>
                    <a:pt x="143" y="0"/>
                    <a:pt x="13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6"/>
            <p:cNvSpPr/>
            <p:nvPr/>
          </p:nvSpPr>
          <p:spPr>
            <a:xfrm>
              <a:off x="6129900" y="173295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4" y="0"/>
                  </a:moveTo>
                  <a:cubicBezTo>
                    <a:pt x="132" y="0"/>
                    <a:pt x="43" y="62"/>
                    <a:pt x="23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5" y="373"/>
                    <a:pt x="190" y="374"/>
                    <a:pt x="204" y="374"/>
                  </a:cubicBezTo>
                  <a:cubicBezTo>
                    <a:pt x="297" y="374"/>
                    <a:pt x="368" y="312"/>
                    <a:pt x="388" y="233"/>
                  </a:cubicBezTo>
                  <a:cubicBezTo>
                    <a:pt x="411" y="142"/>
                    <a:pt x="365" y="28"/>
                    <a:pt x="251" y="5"/>
                  </a:cubicBezTo>
                  <a:cubicBezTo>
                    <a:pt x="239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6"/>
            <p:cNvSpPr/>
            <p:nvPr/>
          </p:nvSpPr>
          <p:spPr>
            <a:xfrm>
              <a:off x="6334750" y="1800275"/>
              <a:ext cx="9725" cy="5850"/>
            </a:xfrm>
            <a:custGeom>
              <a:avLst/>
              <a:gdLst/>
              <a:ahLst/>
              <a:cxnLst/>
              <a:rect l="l" t="t" r="r" b="b"/>
              <a:pathLst>
                <a:path w="389" h="234" extrusionOk="0">
                  <a:moveTo>
                    <a:pt x="193" y="1"/>
                  </a:moveTo>
                  <a:cubicBezTo>
                    <a:pt x="114" y="1"/>
                    <a:pt x="40" y="63"/>
                    <a:pt x="1" y="142"/>
                  </a:cubicBezTo>
                  <a:lnTo>
                    <a:pt x="366" y="233"/>
                  </a:lnTo>
                  <a:cubicBezTo>
                    <a:pt x="389" y="142"/>
                    <a:pt x="343" y="51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6"/>
            <p:cNvSpPr/>
            <p:nvPr/>
          </p:nvSpPr>
          <p:spPr>
            <a:xfrm>
              <a:off x="6152150" y="1748875"/>
              <a:ext cx="6300" cy="3600"/>
            </a:xfrm>
            <a:custGeom>
              <a:avLst/>
              <a:gdLst/>
              <a:ahLst/>
              <a:cxnLst/>
              <a:rect l="l" t="t" r="r" b="b"/>
              <a:pathLst>
                <a:path w="252" h="144" extrusionOk="0">
                  <a:moveTo>
                    <a:pt x="101" y="1"/>
                  </a:moveTo>
                  <a:cubicBezTo>
                    <a:pt x="47" y="1"/>
                    <a:pt x="0" y="42"/>
                    <a:pt x="0" y="98"/>
                  </a:cubicBezTo>
                  <a:lnTo>
                    <a:pt x="229" y="144"/>
                  </a:lnTo>
                  <a:cubicBezTo>
                    <a:pt x="252" y="75"/>
                    <a:pt x="206" y="7"/>
                    <a:pt x="137" y="7"/>
                  </a:cubicBezTo>
                  <a:cubicBezTo>
                    <a:pt x="125" y="3"/>
                    <a:pt x="113" y="1"/>
                    <a:pt x="10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16"/>
            <p:cNvSpPr/>
            <p:nvPr/>
          </p:nvSpPr>
          <p:spPr>
            <a:xfrm>
              <a:off x="6308500" y="1776275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12" y="1"/>
                  </a:moveTo>
                  <a:cubicBezTo>
                    <a:pt x="69" y="1"/>
                    <a:pt x="19" y="42"/>
                    <a:pt x="1" y="98"/>
                  </a:cubicBezTo>
                  <a:cubicBezTo>
                    <a:pt x="1" y="144"/>
                    <a:pt x="23" y="212"/>
                    <a:pt x="92" y="212"/>
                  </a:cubicBezTo>
                  <a:cubicBezTo>
                    <a:pt x="109" y="218"/>
                    <a:pt x="125" y="221"/>
                    <a:pt x="139" y="221"/>
                  </a:cubicBezTo>
                  <a:cubicBezTo>
                    <a:pt x="182" y="221"/>
                    <a:pt x="212" y="195"/>
                    <a:pt x="229" y="144"/>
                  </a:cubicBezTo>
                  <a:cubicBezTo>
                    <a:pt x="252" y="75"/>
                    <a:pt x="206" y="29"/>
                    <a:pt x="138" y="7"/>
                  </a:cubicBezTo>
                  <a:cubicBezTo>
                    <a:pt x="129" y="3"/>
                    <a:pt x="121" y="1"/>
                    <a:pt x="11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16"/>
            <p:cNvSpPr/>
            <p:nvPr/>
          </p:nvSpPr>
          <p:spPr>
            <a:xfrm>
              <a:off x="6458000" y="1788250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1"/>
                  </a:moveTo>
                  <a:cubicBezTo>
                    <a:pt x="92" y="1"/>
                    <a:pt x="42" y="42"/>
                    <a:pt x="24" y="98"/>
                  </a:cubicBezTo>
                  <a:cubicBezTo>
                    <a:pt x="1" y="189"/>
                    <a:pt x="46" y="258"/>
                    <a:pt x="115" y="281"/>
                  </a:cubicBezTo>
                  <a:cubicBezTo>
                    <a:pt x="206" y="281"/>
                    <a:pt x="275" y="258"/>
                    <a:pt x="298" y="167"/>
                  </a:cubicBezTo>
                  <a:cubicBezTo>
                    <a:pt x="298" y="98"/>
                    <a:pt x="275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6"/>
            <p:cNvSpPr/>
            <p:nvPr/>
          </p:nvSpPr>
          <p:spPr>
            <a:xfrm>
              <a:off x="6065425" y="1708875"/>
              <a:ext cx="5725" cy="5375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100" y="1"/>
                  </a:moveTo>
                  <a:cubicBezTo>
                    <a:pt x="61" y="1"/>
                    <a:pt x="23" y="26"/>
                    <a:pt x="23" y="78"/>
                  </a:cubicBezTo>
                  <a:cubicBezTo>
                    <a:pt x="0" y="123"/>
                    <a:pt x="23" y="192"/>
                    <a:pt x="91" y="215"/>
                  </a:cubicBezTo>
                  <a:cubicBezTo>
                    <a:pt x="137" y="215"/>
                    <a:pt x="205" y="192"/>
                    <a:pt x="228" y="123"/>
                  </a:cubicBezTo>
                  <a:cubicBezTo>
                    <a:pt x="228" y="78"/>
                    <a:pt x="205" y="9"/>
                    <a:pt x="137" y="9"/>
                  </a:cubicBezTo>
                  <a:cubicBezTo>
                    <a:pt x="126" y="3"/>
                    <a:pt x="113" y="1"/>
                    <a:pt x="10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6"/>
            <p:cNvSpPr/>
            <p:nvPr/>
          </p:nvSpPr>
          <p:spPr>
            <a:xfrm>
              <a:off x="6416350" y="1817925"/>
              <a:ext cx="8575" cy="4750"/>
            </a:xfrm>
            <a:custGeom>
              <a:avLst/>
              <a:gdLst/>
              <a:ahLst/>
              <a:cxnLst/>
              <a:rect l="l" t="t" r="r" b="b"/>
              <a:pathLst>
                <a:path w="343" h="190" extrusionOk="0">
                  <a:moveTo>
                    <a:pt x="159" y="1"/>
                  </a:moveTo>
                  <a:cubicBezTo>
                    <a:pt x="85" y="1"/>
                    <a:pt x="19" y="45"/>
                    <a:pt x="1" y="121"/>
                  </a:cubicBezTo>
                  <a:lnTo>
                    <a:pt x="320" y="189"/>
                  </a:lnTo>
                  <a:cubicBezTo>
                    <a:pt x="343" y="121"/>
                    <a:pt x="274" y="30"/>
                    <a:pt x="206" y="7"/>
                  </a:cubicBezTo>
                  <a:cubicBezTo>
                    <a:pt x="190" y="3"/>
                    <a:pt x="175" y="1"/>
                    <a:pt x="15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6"/>
            <p:cNvSpPr/>
            <p:nvPr/>
          </p:nvSpPr>
          <p:spPr>
            <a:xfrm>
              <a:off x="6369000" y="1797975"/>
              <a:ext cx="9725" cy="5875"/>
            </a:xfrm>
            <a:custGeom>
              <a:avLst/>
              <a:gdLst/>
              <a:ahLst/>
              <a:cxnLst/>
              <a:rect l="l" t="t" r="r" b="b"/>
              <a:pathLst>
                <a:path w="389" h="235" extrusionOk="0">
                  <a:moveTo>
                    <a:pt x="173" y="0"/>
                  </a:moveTo>
                  <a:cubicBezTo>
                    <a:pt x="86" y="0"/>
                    <a:pt x="19" y="48"/>
                    <a:pt x="0" y="143"/>
                  </a:cubicBezTo>
                  <a:lnTo>
                    <a:pt x="365" y="234"/>
                  </a:lnTo>
                  <a:cubicBezTo>
                    <a:pt x="388" y="120"/>
                    <a:pt x="320" y="29"/>
                    <a:pt x="228" y="6"/>
                  </a:cubicBezTo>
                  <a:cubicBezTo>
                    <a:pt x="209" y="2"/>
                    <a:pt x="191" y="0"/>
                    <a:pt x="17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6"/>
            <p:cNvSpPr/>
            <p:nvPr/>
          </p:nvSpPr>
          <p:spPr>
            <a:xfrm>
              <a:off x="6354150" y="1796825"/>
              <a:ext cx="8025" cy="4725"/>
            </a:xfrm>
            <a:custGeom>
              <a:avLst/>
              <a:gdLst/>
              <a:ahLst/>
              <a:cxnLst/>
              <a:rect l="l" t="t" r="r" b="b"/>
              <a:pathLst>
                <a:path w="321" h="189" extrusionOk="0">
                  <a:moveTo>
                    <a:pt x="146" y="0"/>
                  </a:moveTo>
                  <a:cubicBezTo>
                    <a:pt x="85" y="0"/>
                    <a:pt x="20" y="45"/>
                    <a:pt x="1" y="120"/>
                  </a:cubicBezTo>
                  <a:lnTo>
                    <a:pt x="297" y="189"/>
                  </a:lnTo>
                  <a:cubicBezTo>
                    <a:pt x="320" y="98"/>
                    <a:pt x="275" y="29"/>
                    <a:pt x="183" y="6"/>
                  </a:cubicBezTo>
                  <a:cubicBezTo>
                    <a:pt x="171" y="2"/>
                    <a:pt x="159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6"/>
            <p:cNvSpPr/>
            <p:nvPr/>
          </p:nvSpPr>
          <p:spPr>
            <a:xfrm>
              <a:off x="6318775" y="16941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0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89"/>
                    <a:pt x="46" y="258"/>
                    <a:pt x="137" y="281"/>
                  </a:cubicBezTo>
                  <a:cubicBezTo>
                    <a:pt x="150" y="285"/>
                    <a:pt x="162" y="287"/>
                    <a:pt x="175" y="287"/>
                  </a:cubicBezTo>
                  <a:cubicBezTo>
                    <a:pt x="236" y="287"/>
                    <a:pt x="301" y="246"/>
                    <a:pt x="320" y="189"/>
                  </a:cubicBezTo>
                  <a:cubicBezTo>
                    <a:pt x="320" y="98"/>
                    <a:pt x="274" y="30"/>
                    <a:pt x="206" y="7"/>
                  </a:cubicBezTo>
                  <a:cubicBezTo>
                    <a:pt x="190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6"/>
            <p:cNvSpPr/>
            <p:nvPr/>
          </p:nvSpPr>
          <p:spPr>
            <a:xfrm>
              <a:off x="6613225" y="16929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1"/>
                    <a:pt x="46" y="303"/>
                    <a:pt x="137" y="326"/>
                  </a:cubicBezTo>
                  <a:cubicBezTo>
                    <a:pt x="150" y="329"/>
                    <a:pt x="162" y="330"/>
                    <a:pt x="174" y="330"/>
                  </a:cubicBezTo>
                  <a:cubicBezTo>
                    <a:pt x="252" y="330"/>
                    <a:pt x="323" y="271"/>
                    <a:pt x="343" y="211"/>
                  </a:cubicBezTo>
                  <a:cubicBezTo>
                    <a:pt x="366" y="120"/>
                    <a:pt x="297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6"/>
            <p:cNvSpPr/>
            <p:nvPr/>
          </p:nvSpPr>
          <p:spPr>
            <a:xfrm>
              <a:off x="6205800" y="1687825"/>
              <a:ext cx="6300" cy="6025"/>
            </a:xfrm>
            <a:custGeom>
              <a:avLst/>
              <a:gdLst/>
              <a:ahLst/>
              <a:cxnLst/>
              <a:rect l="l" t="t" r="r" b="b"/>
              <a:pathLst>
                <a:path w="252" h="241" extrusionOk="0">
                  <a:moveTo>
                    <a:pt x="122" y="1"/>
                  </a:moveTo>
                  <a:cubicBezTo>
                    <a:pt x="68" y="1"/>
                    <a:pt x="19" y="38"/>
                    <a:pt x="0" y="75"/>
                  </a:cubicBezTo>
                  <a:cubicBezTo>
                    <a:pt x="0" y="144"/>
                    <a:pt x="23" y="212"/>
                    <a:pt x="91" y="235"/>
                  </a:cubicBezTo>
                  <a:cubicBezTo>
                    <a:pt x="103" y="239"/>
                    <a:pt x="116" y="241"/>
                    <a:pt x="127" y="241"/>
                  </a:cubicBezTo>
                  <a:cubicBezTo>
                    <a:pt x="183" y="241"/>
                    <a:pt x="232" y="200"/>
                    <a:pt x="251" y="144"/>
                  </a:cubicBezTo>
                  <a:cubicBezTo>
                    <a:pt x="251" y="75"/>
                    <a:pt x="228" y="7"/>
                    <a:pt x="160" y="7"/>
                  </a:cubicBezTo>
                  <a:cubicBezTo>
                    <a:pt x="147" y="2"/>
                    <a:pt x="135" y="1"/>
                    <a:pt x="12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6"/>
            <p:cNvSpPr/>
            <p:nvPr/>
          </p:nvSpPr>
          <p:spPr>
            <a:xfrm>
              <a:off x="5923325" y="1530475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60" y="1"/>
                  </a:moveTo>
                  <a:cubicBezTo>
                    <a:pt x="92" y="1"/>
                    <a:pt x="46" y="24"/>
                    <a:pt x="23" y="92"/>
                  </a:cubicBezTo>
                  <a:cubicBezTo>
                    <a:pt x="1" y="161"/>
                    <a:pt x="46" y="206"/>
                    <a:pt x="115" y="229"/>
                  </a:cubicBezTo>
                  <a:cubicBezTo>
                    <a:pt x="123" y="233"/>
                    <a:pt x="132" y="235"/>
                    <a:pt x="141" y="235"/>
                  </a:cubicBezTo>
                  <a:cubicBezTo>
                    <a:pt x="183" y="235"/>
                    <a:pt x="233" y="194"/>
                    <a:pt x="252" y="138"/>
                  </a:cubicBezTo>
                  <a:cubicBezTo>
                    <a:pt x="252" y="92"/>
                    <a:pt x="229" y="24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6"/>
            <p:cNvSpPr/>
            <p:nvPr/>
          </p:nvSpPr>
          <p:spPr>
            <a:xfrm>
              <a:off x="6334175" y="1718075"/>
              <a:ext cx="8600" cy="7600"/>
            </a:xfrm>
            <a:custGeom>
              <a:avLst/>
              <a:gdLst/>
              <a:ahLst/>
              <a:cxnLst/>
              <a:rect l="l" t="t" r="r" b="b"/>
              <a:pathLst>
                <a:path w="344" h="304" extrusionOk="0">
                  <a:moveTo>
                    <a:pt x="169" y="1"/>
                  </a:moveTo>
                  <a:cubicBezTo>
                    <a:pt x="108" y="1"/>
                    <a:pt x="42" y="45"/>
                    <a:pt x="24" y="120"/>
                  </a:cubicBezTo>
                  <a:cubicBezTo>
                    <a:pt x="1" y="189"/>
                    <a:pt x="69" y="280"/>
                    <a:pt x="138" y="303"/>
                  </a:cubicBezTo>
                  <a:cubicBezTo>
                    <a:pt x="229" y="303"/>
                    <a:pt x="297" y="257"/>
                    <a:pt x="320" y="189"/>
                  </a:cubicBezTo>
                  <a:cubicBezTo>
                    <a:pt x="343" y="98"/>
                    <a:pt x="297" y="29"/>
                    <a:pt x="206" y="6"/>
                  </a:cubicBezTo>
                  <a:cubicBezTo>
                    <a:pt x="194" y="2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6"/>
            <p:cNvSpPr/>
            <p:nvPr/>
          </p:nvSpPr>
          <p:spPr>
            <a:xfrm>
              <a:off x="6372975" y="1804025"/>
              <a:ext cx="9725" cy="5525"/>
            </a:xfrm>
            <a:custGeom>
              <a:avLst/>
              <a:gdLst/>
              <a:ahLst/>
              <a:cxnLst/>
              <a:rect l="l" t="t" r="r" b="b"/>
              <a:pathLst>
                <a:path w="389" h="221" extrusionOk="0">
                  <a:moveTo>
                    <a:pt x="167" y="0"/>
                  </a:moveTo>
                  <a:cubicBezTo>
                    <a:pt x="92" y="0"/>
                    <a:pt x="19" y="58"/>
                    <a:pt x="1" y="129"/>
                  </a:cubicBezTo>
                  <a:lnTo>
                    <a:pt x="366" y="220"/>
                  </a:lnTo>
                  <a:cubicBezTo>
                    <a:pt x="389" y="129"/>
                    <a:pt x="320" y="38"/>
                    <a:pt x="229" y="15"/>
                  </a:cubicBezTo>
                  <a:cubicBezTo>
                    <a:pt x="209" y="5"/>
                    <a:pt x="188" y="0"/>
                    <a:pt x="16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6"/>
            <p:cNvSpPr/>
            <p:nvPr/>
          </p:nvSpPr>
          <p:spPr>
            <a:xfrm>
              <a:off x="6238875" y="1744900"/>
              <a:ext cx="7450" cy="6450"/>
            </a:xfrm>
            <a:custGeom>
              <a:avLst/>
              <a:gdLst/>
              <a:ahLst/>
              <a:cxnLst/>
              <a:rect l="l" t="t" r="r" b="b"/>
              <a:pathLst>
                <a:path w="298" h="258" extrusionOk="0">
                  <a:moveTo>
                    <a:pt x="147" y="0"/>
                  </a:moveTo>
                  <a:cubicBezTo>
                    <a:pt x="92" y="0"/>
                    <a:pt x="43" y="41"/>
                    <a:pt x="24" y="97"/>
                  </a:cubicBezTo>
                  <a:cubicBezTo>
                    <a:pt x="1" y="166"/>
                    <a:pt x="47" y="234"/>
                    <a:pt x="115" y="257"/>
                  </a:cubicBezTo>
                  <a:cubicBezTo>
                    <a:pt x="184" y="257"/>
                    <a:pt x="252" y="212"/>
                    <a:pt x="275" y="166"/>
                  </a:cubicBezTo>
                  <a:cubicBezTo>
                    <a:pt x="298" y="97"/>
                    <a:pt x="252" y="29"/>
                    <a:pt x="184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6"/>
            <p:cNvSpPr/>
            <p:nvPr/>
          </p:nvSpPr>
          <p:spPr>
            <a:xfrm>
              <a:off x="6459725" y="15799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169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229" y="326"/>
                    <a:pt x="297" y="281"/>
                    <a:pt x="320" y="212"/>
                  </a:cubicBezTo>
                  <a:cubicBezTo>
                    <a:pt x="343" y="121"/>
                    <a:pt x="297" y="29"/>
                    <a:pt x="206" y="7"/>
                  </a:cubicBezTo>
                  <a:cubicBezTo>
                    <a:pt x="194" y="3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6"/>
            <p:cNvSpPr/>
            <p:nvPr/>
          </p:nvSpPr>
          <p:spPr>
            <a:xfrm>
              <a:off x="6324475" y="1790000"/>
              <a:ext cx="10875" cy="10525"/>
            </a:xfrm>
            <a:custGeom>
              <a:avLst/>
              <a:gdLst/>
              <a:ahLst/>
              <a:cxnLst/>
              <a:rect l="l" t="t" r="r" b="b"/>
              <a:pathLst>
                <a:path w="435" h="421" extrusionOk="0">
                  <a:moveTo>
                    <a:pt x="231" y="1"/>
                  </a:moveTo>
                  <a:cubicBezTo>
                    <a:pt x="133" y="1"/>
                    <a:pt x="43" y="66"/>
                    <a:pt x="24" y="165"/>
                  </a:cubicBezTo>
                  <a:cubicBezTo>
                    <a:pt x="1" y="279"/>
                    <a:pt x="69" y="371"/>
                    <a:pt x="160" y="416"/>
                  </a:cubicBezTo>
                  <a:cubicBezTo>
                    <a:pt x="175" y="419"/>
                    <a:pt x="190" y="421"/>
                    <a:pt x="205" y="421"/>
                  </a:cubicBezTo>
                  <a:cubicBezTo>
                    <a:pt x="303" y="421"/>
                    <a:pt x="392" y="356"/>
                    <a:pt x="412" y="256"/>
                  </a:cubicBezTo>
                  <a:cubicBezTo>
                    <a:pt x="434" y="165"/>
                    <a:pt x="366" y="51"/>
                    <a:pt x="275" y="5"/>
                  </a:cubicBezTo>
                  <a:cubicBezTo>
                    <a:pt x="260" y="2"/>
                    <a:pt x="245" y="1"/>
                    <a:pt x="2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6"/>
            <p:cNvSpPr/>
            <p:nvPr/>
          </p:nvSpPr>
          <p:spPr>
            <a:xfrm>
              <a:off x="6348450" y="17346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215" y="1"/>
                  </a:moveTo>
                  <a:cubicBezTo>
                    <a:pt x="132" y="1"/>
                    <a:pt x="43" y="63"/>
                    <a:pt x="23" y="142"/>
                  </a:cubicBezTo>
                  <a:cubicBezTo>
                    <a:pt x="0" y="234"/>
                    <a:pt x="69" y="325"/>
                    <a:pt x="160" y="348"/>
                  </a:cubicBezTo>
                  <a:cubicBezTo>
                    <a:pt x="176" y="352"/>
                    <a:pt x="191" y="354"/>
                    <a:pt x="207" y="354"/>
                  </a:cubicBezTo>
                  <a:cubicBezTo>
                    <a:pt x="281" y="354"/>
                    <a:pt x="347" y="309"/>
                    <a:pt x="366" y="234"/>
                  </a:cubicBezTo>
                  <a:cubicBezTo>
                    <a:pt x="388" y="119"/>
                    <a:pt x="343" y="28"/>
                    <a:pt x="251" y="5"/>
                  </a:cubicBezTo>
                  <a:cubicBezTo>
                    <a:pt x="239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6"/>
            <p:cNvSpPr/>
            <p:nvPr/>
          </p:nvSpPr>
          <p:spPr>
            <a:xfrm>
              <a:off x="6425475" y="176662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6" y="0"/>
                  </a:moveTo>
                  <a:cubicBezTo>
                    <a:pt x="137" y="0"/>
                    <a:pt x="63" y="62"/>
                    <a:pt x="24" y="141"/>
                  </a:cubicBezTo>
                  <a:cubicBezTo>
                    <a:pt x="1" y="233"/>
                    <a:pt x="69" y="347"/>
                    <a:pt x="161" y="370"/>
                  </a:cubicBezTo>
                  <a:cubicBezTo>
                    <a:pt x="173" y="373"/>
                    <a:pt x="185" y="374"/>
                    <a:pt x="198" y="374"/>
                  </a:cubicBezTo>
                  <a:cubicBezTo>
                    <a:pt x="280" y="374"/>
                    <a:pt x="369" y="312"/>
                    <a:pt x="389" y="233"/>
                  </a:cubicBezTo>
                  <a:cubicBezTo>
                    <a:pt x="412" y="141"/>
                    <a:pt x="343" y="50"/>
                    <a:pt x="252" y="5"/>
                  </a:cubicBezTo>
                  <a:cubicBezTo>
                    <a:pt x="240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6"/>
            <p:cNvSpPr/>
            <p:nvPr/>
          </p:nvSpPr>
          <p:spPr>
            <a:xfrm>
              <a:off x="6177825" y="1738625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1" y="212"/>
                    <a:pt x="46" y="303"/>
                    <a:pt x="138" y="326"/>
                  </a:cubicBezTo>
                  <a:cubicBezTo>
                    <a:pt x="153" y="330"/>
                    <a:pt x="169" y="331"/>
                    <a:pt x="184" y="331"/>
                  </a:cubicBezTo>
                  <a:cubicBezTo>
                    <a:pt x="258" y="331"/>
                    <a:pt x="324" y="287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8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6"/>
            <p:cNvSpPr/>
            <p:nvPr/>
          </p:nvSpPr>
          <p:spPr>
            <a:xfrm>
              <a:off x="6293100" y="1722675"/>
              <a:ext cx="10850" cy="9950"/>
            </a:xfrm>
            <a:custGeom>
              <a:avLst/>
              <a:gdLst/>
              <a:ahLst/>
              <a:cxnLst/>
              <a:rect l="l" t="t" r="r" b="b"/>
              <a:pathLst>
                <a:path w="434" h="398" extrusionOk="0">
                  <a:moveTo>
                    <a:pt x="215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0" y="256"/>
                    <a:pt x="69" y="370"/>
                    <a:pt x="160" y="393"/>
                  </a:cubicBezTo>
                  <a:cubicBezTo>
                    <a:pt x="175" y="396"/>
                    <a:pt x="190" y="397"/>
                    <a:pt x="204" y="397"/>
                  </a:cubicBezTo>
                  <a:cubicBezTo>
                    <a:pt x="297" y="397"/>
                    <a:pt x="372" y="335"/>
                    <a:pt x="411" y="256"/>
                  </a:cubicBezTo>
                  <a:cubicBezTo>
                    <a:pt x="434" y="142"/>
                    <a:pt x="366" y="51"/>
                    <a:pt x="251" y="5"/>
                  </a:cubicBezTo>
                  <a:cubicBezTo>
                    <a:pt x="240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6"/>
            <p:cNvSpPr/>
            <p:nvPr/>
          </p:nvSpPr>
          <p:spPr>
            <a:xfrm>
              <a:off x="6088250" y="1740375"/>
              <a:ext cx="8000" cy="5250"/>
            </a:xfrm>
            <a:custGeom>
              <a:avLst/>
              <a:gdLst/>
              <a:ahLst/>
              <a:cxnLst/>
              <a:rect l="l" t="t" r="r" b="b"/>
              <a:pathLst>
                <a:path w="320" h="210" extrusionOk="0">
                  <a:moveTo>
                    <a:pt x="154" y="0"/>
                  </a:moveTo>
                  <a:cubicBezTo>
                    <a:pt x="91" y="0"/>
                    <a:pt x="20" y="59"/>
                    <a:pt x="0" y="119"/>
                  </a:cubicBezTo>
                  <a:lnTo>
                    <a:pt x="297" y="210"/>
                  </a:lnTo>
                  <a:cubicBezTo>
                    <a:pt x="320" y="119"/>
                    <a:pt x="274" y="27"/>
                    <a:pt x="183" y="5"/>
                  </a:cubicBezTo>
                  <a:cubicBezTo>
                    <a:pt x="173" y="1"/>
                    <a:pt x="164" y="0"/>
                    <a:pt x="15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6"/>
            <p:cNvSpPr/>
            <p:nvPr/>
          </p:nvSpPr>
          <p:spPr>
            <a:xfrm>
              <a:off x="6464850" y="1732350"/>
              <a:ext cx="8600" cy="7725"/>
            </a:xfrm>
            <a:custGeom>
              <a:avLst/>
              <a:gdLst/>
              <a:ahLst/>
              <a:cxnLst/>
              <a:rect l="l" t="t" r="r" b="b"/>
              <a:pathLst>
                <a:path w="344" h="309" extrusionOk="0">
                  <a:moveTo>
                    <a:pt x="161" y="0"/>
                  </a:moveTo>
                  <a:cubicBezTo>
                    <a:pt x="93" y="0"/>
                    <a:pt x="42" y="44"/>
                    <a:pt x="24" y="120"/>
                  </a:cubicBezTo>
                  <a:cubicBezTo>
                    <a:pt x="1" y="189"/>
                    <a:pt x="46" y="280"/>
                    <a:pt x="138" y="303"/>
                  </a:cubicBezTo>
                  <a:cubicBezTo>
                    <a:pt x="149" y="307"/>
                    <a:pt x="162" y="309"/>
                    <a:pt x="174" y="309"/>
                  </a:cubicBezTo>
                  <a:cubicBezTo>
                    <a:pt x="235" y="309"/>
                    <a:pt x="301" y="264"/>
                    <a:pt x="320" y="189"/>
                  </a:cubicBezTo>
                  <a:cubicBezTo>
                    <a:pt x="343" y="120"/>
                    <a:pt x="297" y="29"/>
                    <a:pt x="206" y="6"/>
                  </a:cubicBezTo>
                  <a:cubicBezTo>
                    <a:pt x="191" y="2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6"/>
            <p:cNvSpPr/>
            <p:nvPr/>
          </p:nvSpPr>
          <p:spPr>
            <a:xfrm>
              <a:off x="6499675" y="1826075"/>
              <a:ext cx="6850" cy="6450"/>
            </a:xfrm>
            <a:custGeom>
              <a:avLst/>
              <a:gdLst/>
              <a:ahLst/>
              <a:cxnLst/>
              <a:rect l="l" t="t" r="r" b="b"/>
              <a:pathLst>
                <a:path w="274" h="258" extrusionOk="0">
                  <a:moveTo>
                    <a:pt x="183" y="0"/>
                  </a:moveTo>
                  <a:cubicBezTo>
                    <a:pt x="114" y="0"/>
                    <a:pt x="46" y="23"/>
                    <a:pt x="23" y="92"/>
                  </a:cubicBezTo>
                  <a:cubicBezTo>
                    <a:pt x="0" y="160"/>
                    <a:pt x="46" y="229"/>
                    <a:pt x="114" y="251"/>
                  </a:cubicBezTo>
                  <a:cubicBezTo>
                    <a:pt x="126" y="255"/>
                    <a:pt x="138" y="257"/>
                    <a:pt x="150" y="257"/>
                  </a:cubicBezTo>
                  <a:cubicBezTo>
                    <a:pt x="206" y="257"/>
                    <a:pt x="255" y="216"/>
                    <a:pt x="274" y="160"/>
                  </a:cubicBezTo>
                  <a:cubicBezTo>
                    <a:pt x="274" y="92"/>
                    <a:pt x="251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6"/>
            <p:cNvSpPr/>
            <p:nvPr/>
          </p:nvSpPr>
          <p:spPr>
            <a:xfrm>
              <a:off x="6579550" y="1850050"/>
              <a:ext cx="5175" cy="3425"/>
            </a:xfrm>
            <a:custGeom>
              <a:avLst/>
              <a:gdLst/>
              <a:ahLst/>
              <a:cxnLst/>
              <a:rect l="l" t="t" r="r" b="b"/>
              <a:pathLst>
                <a:path w="207" h="137" extrusionOk="0">
                  <a:moveTo>
                    <a:pt x="115" y="0"/>
                  </a:moveTo>
                  <a:cubicBezTo>
                    <a:pt x="69" y="0"/>
                    <a:pt x="1" y="23"/>
                    <a:pt x="1" y="91"/>
                  </a:cubicBezTo>
                  <a:lnTo>
                    <a:pt x="206" y="137"/>
                  </a:lnTo>
                  <a:cubicBezTo>
                    <a:pt x="206" y="68"/>
                    <a:pt x="183" y="23"/>
                    <a:pt x="1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6"/>
            <p:cNvSpPr/>
            <p:nvPr/>
          </p:nvSpPr>
          <p:spPr>
            <a:xfrm>
              <a:off x="6827775" y="149495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1" y="1"/>
                  </a:moveTo>
                  <a:cubicBezTo>
                    <a:pt x="93" y="1"/>
                    <a:pt x="42" y="45"/>
                    <a:pt x="23" y="121"/>
                  </a:cubicBezTo>
                  <a:cubicBezTo>
                    <a:pt x="1" y="189"/>
                    <a:pt x="46" y="281"/>
                    <a:pt x="115" y="281"/>
                  </a:cubicBezTo>
                  <a:cubicBezTo>
                    <a:pt x="131" y="285"/>
                    <a:pt x="146" y="287"/>
                    <a:pt x="161" y="287"/>
                  </a:cubicBezTo>
                  <a:cubicBezTo>
                    <a:pt x="229" y="287"/>
                    <a:pt x="279" y="246"/>
                    <a:pt x="297" y="189"/>
                  </a:cubicBezTo>
                  <a:cubicBezTo>
                    <a:pt x="320" y="98"/>
                    <a:pt x="275" y="30"/>
                    <a:pt x="206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6"/>
            <p:cNvSpPr/>
            <p:nvPr/>
          </p:nvSpPr>
          <p:spPr>
            <a:xfrm>
              <a:off x="6799250" y="173637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5" y="0"/>
                  </a:moveTo>
                  <a:cubicBezTo>
                    <a:pt x="132" y="0"/>
                    <a:pt x="43" y="62"/>
                    <a:pt x="23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2" y="373"/>
                    <a:pt x="185" y="374"/>
                    <a:pt x="197" y="374"/>
                  </a:cubicBezTo>
                  <a:cubicBezTo>
                    <a:pt x="280" y="374"/>
                    <a:pt x="369" y="312"/>
                    <a:pt x="388" y="233"/>
                  </a:cubicBezTo>
                  <a:cubicBezTo>
                    <a:pt x="411" y="142"/>
                    <a:pt x="343" y="28"/>
                    <a:pt x="251" y="5"/>
                  </a:cubicBezTo>
                  <a:cubicBezTo>
                    <a:pt x="239" y="2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6"/>
            <p:cNvSpPr/>
            <p:nvPr/>
          </p:nvSpPr>
          <p:spPr>
            <a:xfrm>
              <a:off x="6263425" y="1662725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69" y="1"/>
                  </a:moveTo>
                  <a:cubicBezTo>
                    <a:pt x="108" y="1"/>
                    <a:pt x="42" y="45"/>
                    <a:pt x="23" y="120"/>
                  </a:cubicBezTo>
                  <a:cubicBezTo>
                    <a:pt x="0" y="189"/>
                    <a:pt x="46" y="280"/>
                    <a:pt x="137" y="280"/>
                  </a:cubicBezTo>
                  <a:cubicBezTo>
                    <a:pt x="149" y="284"/>
                    <a:pt x="162" y="286"/>
                    <a:pt x="173" y="286"/>
                  </a:cubicBezTo>
                  <a:cubicBezTo>
                    <a:pt x="229" y="286"/>
                    <a:pt x="278" y="245"/>
                    <a:pt x="297" y="189"/>
                  </a:cubicBezTo>
                  <a:cubicBezTo>
                    <a:pt x="320" y="120"/>
                    <a:pt x="274" y="29"/>
                    <a:pt x="206" y="6"/>
                  </a:cubicBezTo>
                  <a:cubicBezTo>
                    <a:pt x="194" y="2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6"/>
            <p:cNvSpPr/>
            <p:nvPr/>
          </p:nvSpPr>
          <p:spPr>
            <a:xfrm>
              <a:off x="6410075" y="14482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3" y="1"/>
                  </a:moveTo>
                  <a:cubicBezTo>
                    <a:pt x="115" y="1"/>
                    <a:pt x="43" y="63"/>
                    <a:pt x="23" y="142"/>
                  </a:cubicBezTo>
                  <a:cubicBezTo>
                    <a:pt x="1" y="233"/>
                    <a:pt x="46" y="325"/>
                    <a:pt x="137" y="347"/>
                  </a:cubicBezTo>
                  <a:cubicBezTo>
                    <a:pt x="153" y="351"/>
                    <a:pt x="169" y="353"/>
                    <a:pt x="186" y="353"/>
                  </a:cubicBezTo>
                  <a:cubicBezTo>
                    <a:pt x="265" y="353"/>
                    <a:pt x="347" y="309"/>
                    <a:pt x="366" y="233"/>
                  </a:cubicBezTo>
                  <a:cubicBezTo>
                    <a:pt x="389" y="142"/>
                    <a:pt x="320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6"/>
            <p:cNvSpPr/>
            <p:nvPr/>
          </p:nvSpPr>
          <p:spPr>
            <a:xfrm>
              <a:off x="6130475" y="1591750"/>
              <a:ext cx="10850" cy="9650"/>
            </a:xfrm>
            <a:custGeom>
              <a:avLst/>
              <a:gdLst/>
              <a:ahLst/>
              <a:cxnLst/>
              <a:rect l="l" t="t" r="r" b="b"/>
              <a:pathLst>
                <a:path w="434" h="386" extrusionOk="0">
                  <a:moveTo>
                    <a:pt x="191" y="1"/>
                  </a:moveTo>
                  <a:cubicBezTo>
                    <a:pt x="115" y="1"/>
                    <a:pt x="41" y="62"/>
                    <a:pt x="23" y="152"/>
                  </a:cubicBezTo>
                  <a:cubicBezTo>
                    <a:pt x="0" y="243"/>
                    <a:pt x="46" y="357"/>
                    <a:pt x="160" y="380"/>
                  </a:cubicBezTo>
                  <a:cubicBezTo>
                    <a:pt x="179" y="384"/>
                    <a:pt x="197" y="386"/>
                    <a:pt x="215" y="386"/>
                  </a:cubicBezTo>
                  <a:cubicBezTo>
                    <a:pt x="303" y="386"/>
                    <a:pt x="369" y="338"/>
                    <a:pt x="388" y="243"/>
                  </a:cubicBezTo>
                  <a:cubicBezTo>
                    <a:pt x="434" y="129"/>
                    <a:pt x="365" y="38"/>
                    <a:pt x="251" y="15"/>
                  </a:cubicBezTo>
                  <a:cubicBezTo>
                    <a:pt x="232" y="5"/>
                    <a:pt x="211" y="1"/>
                    <a:pt x="19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6"/>
            <p:cNvSpPr/>
            <p:nvPr/>
          </p:nvSpPr>
          <p:spPr>
            <a:xfrm>
              <a:off x="6660025" y="17220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6" y="0"/>
                  </a:moveTo>
                  <a:cubicBezTo>
                    <a:pt x="91" y="0"/>
                    <a:pt x="42" y="41"/>
                    <a:pt x="23" y="97"/>
                  </a:cubicBezTo>
                  <a:cubicBezTo>
                    <a:pt x="0" y="189"/>
                    <a:pt x="46" y="257"/>
                    <a:pt x="114" y="257"/>
                  </a:cubicBezTo>
                  <a:cubicBezTo>
                    <a:pt x="126" y="261"/>
                    <a:pt x="138" y="263"/>
                    <a:pt x="150" y="263"/>
                  </a:cubicBezTo>
                  <a:cubicBezTo>
                    <a:pt x="205" y="263"/>
                    <a:pt x="255" y="222"/>
                    <a:pt x="274" y="166"/>
                  </a:cubicBezTo>
                  <a:cubicBezTo>
                    <a:pt x="297" y="97"/>
                    <a:pt x="251" y="29"/>
                    <a:pt x="183" y="6"/>
                  </a:cubicBezTo>
                  <a:cubicBezTo>
                    <a:pt x="170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6"/>
            <p:cNvSpPr/>
            <p:nvPr/>
          </p:nvSpPr>
          <p:spPr>
            <a:xfrm>
              <a:off x="6325625" y="1467000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7" y="0"/>
                  </a:moveTo>
                  <a:cubicBezTo>
                    <a:pt x="92" y="0"/>
                    <a:pt x="42" y="41"/>
                    <a:pt x="23" y="98"/>
                  </a:cubicBezTo>
                  <a:cubicBezTo>
                    <a:pt x="0" y="166"/>
                    <a:pt x="46" y="235"/>
                    <a:pt x="114" y="257"/>
                  </a:cubicBezTo>
                  <a:cubicBezTo>
                    <a:pt x="127" y="261"/>
                    <a:pt x="139" y="263"/>
                    <a:pt x="151" y="263"/>
                  </a:cubicBezTo>
                  <a:cubicBezTo>
                    <a:pt x="206" y="263"/>
                    <a:pt x="255" y="222"/>
                    <a:pt x="274" y="166"/>
                  </a:cubicBezTo>
                  <a:cubicBezTo>
                    <a:pt x="297" y="98"/>
                    <a:pt x="251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6"/>
            <p:cNvSpPr/>
            <p:nvPr/>
          </p:nvSpPr>
          <p:spPr>
            <a:xfrm>
              <a:off x="6745600" y="178430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5" y="1"/>
                  </a:moveTo>
                  <a:cubicBezTo>
                    <a:pt x="132" y="1"/>
                    <a:pt x="43" y="63"/>
                    <a:pt x="24" y="142"/>
                  </a:cubicBezTo>
                  <a:cubicBezTo>
                    <a:pt x="1" y="233"/>
                    <a:pt x="69" y="347"/>
                    <a:pt x="161" y="370"/>
                  </a:cubicBezTo>
                  <a:cubicBezTo>
                    <a:pt x="173" y="373"/>
                    <a:pt x="185" y="375"/>
                    <a:pt x="198" y="375"/>
                  </a:cubicBezTo>
                  <a:cubicBezTo>
                    <a:pt x="280" y="375"/>
                    <a:pt x="369" y="313"/>
                    <a:pt x="389" y="233"/>
                  </a:cubicBezTo>
                  <a:cubicBezTo>
                    <a:pt x="412" y="142"/>
                    <a:pt x="343" y="51"/>
                    <a:pt x="252" y="5"/>
                  </a:cubicBezTo>
                  <a:cubicBezTo>
                    <a:pt x="240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6"/>
            <p:cNvSpPr/>
            <p:nvPr/>
          </p:nvSpPr>
          <p:spPr>
            <a:xfrm>
              <a:off x="6322775" y="95912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67"/>
                    <a:pt x="46" y="258"/>
                    <a:pt x="114" y="258"/>
                  </a:cubicBezTo>
                  <a:cubicBezTo>
                    <a:pt x="126" y="262"/>
                    <a:pt x="139" y="264"/>
                    <a:pt x="150" y="264"/>
                  </a:cubicBezTo>
                  <a:cubicBezTo>
                    <a:pt x="206" y="264"/>
                    <a:pt x="255" y="223"/>
                    <a:pt x="274" y="167"/>
                  </a:cubicBezTo>
                  <a:cubicBezTo>
                    <a:pt x="297" y="98"/>
                    <a:pt x="251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6"/>
            <p:cNvSpPr/>
            <p:nvPr/>
          </p:nvSpPr>
          <p:spPr>
            <a:xfrm>
              <a:off x="6056850" y="1658150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25" y="1"/>
                  </a:moveTo>
                  <a:cubicBezTo>
                    <a:pt x="76" y="1"/>
                    <a:pt x="42" y="38"/>
                    <a:pt x="23" y="75"/>
                  </a:cubicBezTo>
                  <a:cubicBezTo>
                    <a:pt x="1" y="144"/>
                    <a:pt x="46" y="212"/>
                    <a:pt x="92" y="212"/>
                  </a:cubicBezTo>
                  <a:cubicBezTo>
                    <a:pt x="109" y="218"/>
                    <a:pt x="126" y="221"/>
                    <a:pt x="143" y="221"/>
                  </a:cubicBezTo>
                  <a:cubicBezTo>
                    <a:pt x="192" y="221"/>
                    <a:pt x="235" y="195"/>
                    <a:pt x="252" y="144"/>
                  </a:cubicBezTo>
                  <a:cubicBezTo>
                    <a:pt x="252" y="75"/>
                    <a:pt x="229" y="7"/>
                    <a:pt x="160" y="7"/>
                  </a:cubicBezTo>
                  <a:cubicBezTo>
                    <a:pt x="148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6"/>
            <p:cNvSpPr/>
            <p:nvPr/>
          </p:nvSpPr>
          <p:spPr>
            <a:xfrm>
              <a:off x="5737300" y="1340875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212"/>
                    <a:pt x="92" y="212"/>
                  </a:cubicBezTo>
                  <a:cubicBezTo>
                    <a:pt x="109" y="218"/>
                    <a:pt x="126" y="221"/>
                    <a:pt x="142" y="221"/>
                  </a:cubicBezTo>
                  <a:cubicBezTo>
                    <a:pt x="190" y="221"/>
                    <a:pt x="229" y="195"/>
                    <a:pt x="229" y="144"/>
                  </a:cubicBezTo>
                  <a:cubicBezTo>
                    <a:pt x="252" y="75"/>
                    <a:pt x="206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6"/>
            <p:cNvSpPr/>
            <p:nvPr/>
          </p:nvSpPr>
          <p:spPr>
            <a:xfrm>
              <a:off x="5794375" y="1638200"/>
              <a:ext cx="8000" cy="7150"/>
            </a:xfrm>
            <a:custGeom>
              <a:avLst/>
              <a:gdLst/>
              <a:ahLst/>
              <a:cxnLst/>
              <a:rect l="l" t="t" r="r" b="b"/>
              <a:pathLst>
                <a:path w="320" h="286" extrusionOk="0">
                  <a:moveTo>
                    <a:pt x="146" y="0"/>
                  </a:moveTo>
                  <a:cubicBezTo>
                    <a:pt x="85" y="0"/>
                    <a:pt x="23" y="44"/>
                    <a:pt x="23" y="120"/>
                  </a:cubicBezTo>
                  <a:cubicBezTo>
                    <a:pt x="0" y="188"/>
                    <a:pt x="46" y="257"/>
                    <a:pt x="114" y="280"/>
                  </a:cubicBezTo>
                  <a:cubicBezTo>
                    <a:pt x="126" y="284"/>
                    <a:pt x="139" y="286"/>
                    <a:pt x="152" y="286"/>
                  </a:cubicBezTo>
                  <a:cubicBezTo>
                    <a:pt x="213" y="286"/>
                    <a:pt x="278" y="245"/>
                    <a:pt x="297" y="188"/>
                  </a:cubicBezTo>
                  <a:cubicBezTo>
                    <a:pt x="320" y="97"/>
                    <a:pt x="274" y="29"/>
                    <a:pt x="183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6"/>
            <p:cNvSpPr/>
            <p:nvPr/>
          </p:nvSpPr>
          <p:spPr>
            <a:xfrm>
              <a:off x="5722475" y="1634200"/>
              <a:ext cx="6850" cy="6025"/>
            </a:xfrm>
            <a:custGeom>
              <a:avLst/>
              <a:gdLst/>
              <a:ahLst/>
              <a:cxnLst/>
              <a:rect l="l" t="t" r="r" b="b"/>
              <a:pathLst>
                <a:path w="274" h="241" extrusionOk="0">
                  <a:moveTo>
                    <a:pt x="126" y="0"/>
                  </a:moveTo>
                  <a:cubicBezTo>
                    <a:pt x="76" y="0"/>
                    <a:pt x="42" y="41"/>
                    <a:pt x="23" y="97"/>
                  </a:cubicBezTo>
                  <a:cubicBezTo>
                    <a:pt x="0" y="143"/>
                    <a:pt x="46" y="211"/>
                    <a:pt x="114" y="234"/>
                  </a:cubicBezTo>
                  <a:cubicBezTo>
                    <a:pt x="122" y="238"/>
                    <a:pt x="131" y="240"/>
                    <a:pt x="140" y="240"/>
                  </a:cubicBezTo>
                  <a:cubicBezTo>
                    <a:pt x="183" y="240"/>
                    <a:pt x="232" y="199"/>
                    <a:pt x="251" y="143"/>
                  </a:cubicBezTo>
                  <a:cubicBezTo>
                    <a:pt x="274" y="75"/>
                    <a:pt x="228" y="29"/>
                    <a:pt x="160" y="6"/>
                  </a:cubicBezTo>
                  <a:cubicBezTo>
                    <a:pt x="148" y="2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6"/>
            <p:cNvSpPr/>
            <p:nvPr/>
          </p:nvSpPr>
          <p:spPr>
            <a:xfrm>
              <a:off x="5786375" y="1570850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29"/>
                    <a:pt x="229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6"/>
            <p:cNvSpPr/>
            <p:nvPr/>
          </p:nvSpPr>
          <p:spPr>
            <a:xfrm>
              <a:off x="5453125" y="1403075"/>
              <a:ext cx="6875" cy="6050"/>
            </a:xfrm>
            <a:custGeom>
              <a:avLst/>
              <a:gdLst/>
              <a:ahLst/>
              <a:cxnLst/>
              <a:rect l="l" t="t" r="r" b="b"/>
              <a:pathLst>
                <a:path w="275" h="242" extrusionOk="0">
                  <a:moveTo>
                    <a:pt x="124" y="1"/>
                  </a:moveTo>
                  <a:cubicBezTo>
                    <a:pt x="70" y="1"/>
                    <a:pt x="23" y="42"/>
                    <a:pt x="23" y="98"/>
                  </a:cubicBezTo>
                  <a:cubicBezTo>
                    <a:pt x="0" y="167"/>
                    <a:pt x="46" y="235"/>
                    <a:pt x="92" y="235"/>
                  </a:cubicBezTo>
                  <a:cubicBezTo>
                    <a:pt x="104" y="239"/>
                    <a:pt x="116" y="241"/>
                    <a:pt x="128" y="241"/>
                  </a:cubicBezTo>
                  <a:cubicBezTo>
                    <a:pt x="183" y="241"/>
                    <a:pt x="233" y="200"/>
                    <a:pt x="252" y="144"/>
                  </a:cubicBezTo>
                  <a:cubicBezTo>
                    <a:pt x="274" y="98"/>
                    <a:pt x="229" y="30"/>
                    <a:pt x="160" y="7"/>
                  </a:cubicBezTo>
                  <a:cubicBezTo>
                    <a:pt x="148" y="3"/>
                    <a:pt x="136" y="1"/>
                    <a:pt x="12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6"/>
            <p:cNvSpPr/>
            <p:nvPr/>
          </p:nvSpPr>
          <p:spPr>
            <a:xfrm>
              <a:off x="5689925" y="1594850"/>
              <a:ext cx="10300" cy="9075"/>
            </a:xfrm>
            <a:custGeom>
              <a:avLst/>
              <a:gdLst/>
              <a:ahLst/>
              <a:cxnLst/>
              <a:rect l="l" t="t" r="r" b="b"/>
              <a:pathLst>
                <a:path w="412" h="363" extrusionOk="0">
                  <a:moveTo>
                    <a:pt x="216" y="1"/>
                  </a:moveTo>
                  <a:cubicBezTo>
                    <a:pt x="138" y="1"/>
                    <a:pt x="66" y="63"/>
                    <a:pt x="47" y="142"/>
                  </a:cubicBezTo>
                  <a:cubicBezTo>
                    <a:pt x="1" y="233"/>
                    <a:pt x="69" y="325"/>
                    <a:pt x="161" y="347"/>
                  </a:cubicBezTo>
                  <a:cubicBezTo>
                    <a:pt x="181" y="358"/>
                    <a:pt x="202" y="362"/>
                    <a:pt x="223" y="362"/>
                  </a:cubicBezTo>
                  <a:cubicBezTo>
                    <a:pt x="298" y="362"/>
                    <a:pt x="371" y="305"/>
                    <a:pt x="389" y="233"/>
                  </a:cubicBezTo>
                  <a:cubicBezTo>
                    <a:pt x="412" y="142"/>
                    <a:pt x="343" y="28"/>
                    <a:pt x="252" y="5"/>
                  </a:cubicBezTo>
                  <a:cubicBezTo>
                    <a:pt x="240" y="2"/>
                    <a:pt x="228" y="1"/>
                    <a:pt x="21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6"/>
            <p:cNvSpPr/>
            <p:nvPr/>
          </p:nvSpPr>
          <p:spPr>
            <a:xfrm>
              <a:off x="5938150" y="1702675"/>
              <a:ext cx="8600" cy="4725"/>
            </a:xfrm>
            <a:custGeom>
              <a:avLst/>
              <a:gdLst/>
              <a:ahLst/>
              <a:cxnLst/>
              <a:rect l="l" t="t" r="r" b="b"/>
              <a:pathLst>
                <a:path w="344" h="189" extrusionOk="0">
                  <a:moveTo>
                    <a:pt x="160" y="0"/>
                  </a:moveTo>
                  <a:cubicBezTo>
                    <a:pt x="86" y="0"/>
                    <a:pt x="20" y="45"/>
                    <a:pt x="1" y="120"/>
                  </a:cubicBezTo>
                  <a:lnTo>
                    <a:pt x="321" y="189"/>
                  </a:lnTo>
                  <a:cubicBezTo>
                    <a:pt x="343" y="120"/>
                    <a:pt x="275" y="29"/>
                    <a:pt x="206" y="6"/>
                  </a:cubicBezTo>
                  <a:cubicBezTo>
                    <a:pt x="191" y="2"/>
                    <a:pt x="175" y="0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6"/>
            <p:cNvSpPr/>
            <p:nvPr/>
          </p:nvSpPr>
          <p:spPr>
            <a:xfrm>
              <a:off x="5751575" y="1442450"/>
              <a:ext cx="6850" cy="5900"/>
            </a:xfrm>
            <a:custGeom>
              <a:avLst/>
              <a:gdLst/>
              <a:ahLst/>
              <a:cxnLst/>
              <a:rect l="l" t="t" r="r" b="b"/>
              <a:pathLst>
                <a:path w="274" h="236" extrusionOk="0">
                  <a:moveTo>
                    <a:pt x="134" y="1"/>
                  </a:moveTo>
                  <a:cubicBezTo>
                    <a:pt x="91" y="1"/>
                    <a:pt x="42" y="42"/>
                    <a:pt x="23" y="98"/>
                  </a:cubicBezTo>
                  <a:cubicBezTo>
                    <a:pt x="0" y="144"/>
                    <a:pt x="46" y="212"/>
                    <a:pt x="114" y="235"/>
                  </a:cubicBezTo>
                  <a:cubicBezTo>
                    <a:pt x="183" y="235"/>
                    <a:pt x="228" y="212"/>
                    <a:pt x="251" y="144"/>
                  </a:cubicBezTo>
                  <a:cubicBezTo>
                    <a:pt x="274" y="75"/>
                    <a:pt x="228" y="30"/>
                    <a:pt x="160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6"/>
            <p:cNvSpPr/>
            <p:nvPr/>
          </p:nvSpPr>
          <p:spPr>
            <a:xfrm>
              <a:off x="5511900" y="13951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1" y="0"/>
                  </a:moveTo>
                  <a:cubicBezTo>
                    <a:pt x="92" y="0"/>
                    <a:pt x="42" y="45"/>
                    <a:pt x="23" y="120"/>
                  </a:cubicBezTo>
                  <a:cubicBezTo>
                    <a:pt x="0" y="189"/>
                    <a:pt x="46" y="280"/>
                    <a:pt x="115" y="280"/>
                  </a:cubicBezTo>
                  <a:cubicBezTo>
                    <a:pt x="131" y="284"/>
                    <a:pt x="146" y="286"/>
                    <a:pt x="161" y="286"/>
                  </a:cubicBezTo>
                  <a:cubicBezTo>
                    <a:pt x="229" y="286"/>
                    <a:pt x="278" y="245"/>
                    <a:pt x="297" y="189"/>
                  </a:cubicBezTo>
                  <a:cubicBezTo>
                    <a:pt x="320" y="98"/>
                    <a:pt x="274" y="29"/>
                    <a:pt x="206" y="6"/>
                  </a:cubicBezTo>
                  <a:cubicBezTo>
                    <a:pt x="190" y="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6"/>
            <p:cNvSpPr/>
            <p:nvPr/>
          </p:nvSpPr>
          <p:spPr>
            <a:xfrm>
              <a:off x="5617475" y="14471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0"/>
                  </a:moveTo>
                  <a:cubicBezTo>
                    <a:pt x="91" y="0"/>
                    <a:pt x="23" y="23"/>
                    <a:pt x="23" y="92"/>
                  </a:cubicBezTo>
                  <a:cubicBezTo>
                    <a:pt x="0" y="160"/>
                    <a:pt x="46" y="229"/>
                    <a:pt x="91" y="251"/>
                  </a:cubicBezTo>
                  <a:cubicBezTo>
                    <a:pt x="104" y="255"/>
                    <a:pt x="116" y="257"/>
                    <a:pt x="128" y="257"/>
                  </a:cubicBezTo>
                  <a:cubicBezTo>
                    <a:pt x="183" y="257"/>
                    <a:pt x="232" y="216"/>
                    <a:pt x="251" y="160"/>
                  </a:cubicBezTo>
                  <a:cubicBezTo>
                    <a:pt x="274" y="92"/>
                    <a:pt x="228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6"/>
            <p:cNvSpPr/>
            <p:nvPr/>
          </p:nvSpPr>
          <p:spPr>
            <a:xfrm>
              <a:off x="5462825" y="13918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0"/>
                  </a:moveTo>
                  <a:cubicBezTo>
                    <a:pt x="115" y="0"/>
                    <a:pt x="46" y="46"/>
                    <a:pt x="23" y="114"/>
                  </a:cubicBezTo>
                  <a:cubicBezTo>
                    <a:pt x="1" y="183"/>
                    <a:pt x="46" y="251"/>
                    <a:pt x="115" y="274"/>
                  </a:cubicBezTo>
                  <a:cubicBezTo>
                    <a:pt x="131" y="278"/>
                    <a:pt x="146" y="280"/>
                    <a:pt x="161" y="280"/>
                  </a:cubicBezTo>
                  <a:cubicBezTo>
                    <a:pt x="229" y="280"/>
                    <a:pt x="278" y="239"/>
                    <a:pt x="297" y="183"/>
                  </a:cubicBezTo>
                  <a:cubicBezTo>
                    <a:pt x="297" y="92"/>
                    <a:pt x="252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6"/>
            <p:cNvSpPr/>
            <p:nvPr/>
          </p:nvSpPr>
          <p:spPr>
            <a:xfrm>
              <a:off x="6588125" y="1407075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0" y="189"/>
                    <a:pt x="46" y="281"/>
                    <a:pt x="137" y="303"/>
                  </a:cubicBezTo>
                  <a:cubicBezTo>
                    <a:pt x="149" y="307"/>
                    <a:pt x="161" y="309"/>
                    <a:pt x="174" y="309"/>
                  </a:cubicBezTo>
                  <a:cubicBezTo>
                    <a:pt x="235" y="309"/>
                    <a:pt x="301" y="265"/>
                    <a:pt x="320" y="189"/>
                  </a:cubicBezTo>
                  <a:cubicBezTo>
                    <a:pt x="342" y="121"/>
                    <a:pt x="297" y="29"/>
                    <a:pt x="205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6"/>
            <p:cNvSpPr/>
            <p:nvPr/>
          </p:nvSpPr>
          <p:spPr>
            <a:xfrm>
              <a:off x="6284525" y="990675"/>
              <a:ext cx="6325" cy="5875"/>
            </a:xfrm>
            <a:custGeom>
              <a:avLst/>
              <a:gdLst/>
              <a:ahLst/>
              <a:cxnLst/>
              <a:rect l="l" t="t" r="r" b="b"/>
              <a:pathLst>
                <a:path w="253" h="235" extrusionOk="0">
                  <a:moveTo>
                    <a:pt x="161" y="0"/>
                  </a:moveTo>
                  <a:cubicBezTo>
                    <a:pt x="92" y="0"/>
                    <a:pt x="24" y="23"/>
                    <a:pt x="24" y="91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05" y="233"/>
                    <a:pt x="117" y="234"/>
                    <a:pt x="130" y="234"/>
                  </a:cubicBezTo>
                  <a:cubicBezTo>
                    <a:pt x="184" y="234"/>
                    <a:pt x="233" y="197"/>
                    <a:pt x="252" y="160"/>
                  </a:cubicBezTo>
                  <a:cubicBezTo>
                    <a:pt x="252" y="91"/>
                    <a:pt x="229" y="23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6"/>
            <p:cNvSpPr/>
            <p:nvPr/>
          </p:nvSpPr>
          <p:spPr>
            <a:xfrm>
              <a:off x="5481650" y="1536750"/>
              <a:ext cx="7450" cy="6450"/>
            </a:xfrm>
            <a:custGeom>
              <a:avLst/>
              <a:gdLst/>
              <a:ahLst/>
              <a:cxnLst/>
              <a:rect l="l" t="t" r="r" b="b"/>
              <a:pathLst>
                <a:path w="298" h="258" extrusionOk="0">
                  <a:moveTo>
                    <a:pt x="183" y="1"/>
                  </a:moveTo>
                  <a:cubicBezTo>
                    <a:pt x="115" y="1"/>
                    <a:pt x="46" y="24"/>
                    <a:pt x="24" y="92"/>
                  </a:cubicBezTo>
                  <a:cubicBezTo>
                    <a:pt x="1" y="161"/>
                    <a:pt x="46" y="229"/>
                    <a:pt x="115" y="252"/>
                  </a:cubicBezTo>
                  <a:cubicBezTo>
                    <a:pt x="127" y="256"/>
                    <a:pt x="139" y="258"/>
                    <a:pt x="151" y="258"/>
                  </a:cubicBezTo>
                  <a:cubicBezTo>
                    <a:pt x="206" y="258"/>
                    <a:pt x="256" y="217"/>
                    <a:pt x="275" y="161"/>
                  </a:cubicBezTo>
                  <a:cubicBezTo>
                    <a:pt x="297" y="92"/>
                    <a:pt x="252" y="24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6"/>
            <p:cNvSpPr/>
            <p:nvPr/>
          </p:nvSpPr>
          <p:spPr>
            <a:xfrm>
              <a:off x="6421500" y="11759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6" y="0"/>
                  </a:moveTo>
                  <a:cubicBezTo>
                    <a:pt x="91" y="0"/>
                    <a:pt x="42" y="41"/>
                    <a:pt x="23" y="98"/>
                  </a:cubicBezTo>
                  <a:cubicBezTo>
                    <a:pt x="0" y="166"/>
                    <a:pt x="46" y="235"/>
                    <a:pt x="114" y="257"/>
                  </a:cubicBezTo>
                  <a:cubicBezTo>
                    <a:pt x="126" y="261"/>
                    <a:pt x="139" y="263"/>
                    <a:pt x="152" y="263"/>
                  </a:cubicBezTo>
                  <a:cubicBezTo>
                    <a:pt x="212" y="263"/>
                    <a:pt x="274" y="222"/>
                    <a:pt x="274" y="166"/>
                  </a:cubicBezTo>
                  <a:cubicBezTo>
                    <a:pt x="297" y="75"/>
                    <a:pt x="251" y="6"/>
                    <a:pt x="183" y="6"/>
                  </a:cubicBezTo>
                  <a:cubicBezTo>
                    <a:pt x="170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6"/>
            <p:cNvSpPr/>
            <p:nvPr/>
          </p:nvSpPr>
          <p:spPr>
            <a:xfrm>
              <a:off x="6331325" y="1109825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31" y="0"/>
                  </a:moveTo>
                  <a:cubicBezTo>
                    <a:pt x="138" y="0"/>
                    <a:pt x="66" y="62"/>
                    <a:pt x="46" y="142"/>
                  </a:cubicBezTo>
                  <a:cubicBezTo>
                    <a:pt x="1" y="256"/>
                    <a:pt x="69" y="347"/>
                    <a:pt x="183" y="393"/>
                  </a:cubicBezTo>
                  <a:cubicBezTo>
                    <a:pt x="195" y="396"/>
                    <a:pt x="207" y="397"/>
                    <a:pt x="219" y="397"/>
                  </a:cubicBezTo>
                  <a:cubicBezTo>
                    <a:pt x="302" y="397"/>
                    <a:pt x="392" y="332"/>
                    <a:pt x="411" y="233"/>
                  </a:cubicBezTo>
                  <a:cubicBezTo>
                    <a:pt x="434" y="142"/>
                    <a:pt x="366" y="27"/>
                    <a:pt x="275" y="5"/>
                  </a:cubicBezTo>
                  <a:cubicBezTo>
                    <a:pt x="260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6"/>
            <p:cNvSpPr/>
            <p:nvPr/>
          </p:nvSpPr>
          <p:spPr>
            <a:xfrm>
              <a:off x="6348450" y="1087450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10" y="1"/>
                  </a:moveTo>
                  <a:cubicBezTo>
                    <a:pt x="62" y="1"/>
                    <a:pt x="23" y="27"/>
                    <a:pt x="23" y="78"/>
                  </a:cubicBezTo>
                  <a:cubicBezTo>
                    <a:pt x="0" y="146"/>
                    <a:pt x="46" y="215"/>
                    <a:pt x="92" y="215"/>
                  </a:cubicBezTo>
                  <a:cubicBezTo>
                    <a:pt x="104" y="219"/>
                    <a:pt x="117" y="221"/>
                    <a:pt x="129" y="221"/>
                  </a:cubicBezTo>
                  <a:cubicBezTo>
                    <a:pt x="183" y="221"/>
                    <a:pt x="229" y="184"/>
                    <a:pt x="229" y="146"/>
                  </a:cubicBezTo>
                  <a:cubicBezTo>
                    <a:pt x="251" y="78"/>
                    <a:pt x="206" y="9"/>
                    <a:pt x="160" y="9"/>
                  </a:cubicBezTo>
                  <a:cubicBezTo>
                    <a:pt x="143" y="4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6"/>
            <p:cNvSpPr/>
            <p:nvPr/>
          </p:nvSpPr>
          <p:spPr>
            <a:xfrm>
              <a:off x="6868875" y="1463050"/>
              <a:ext cx="11425" cy="9975"/>
            </a:xfrm>
            <a:custGeom>
              <a:avLst/>
              <a:gdLst/>
              <a:ahLst/>
              <a:cxnLst/>
              <a:rect l="l" t="t" r="r" b="b"/>
              <a:pathLst>
                <a:path w="457" h="399" extrusionOk="0">
                  <a:moveTo>
                    <a:pt x="231" y="0"/>
                  </a:moveTo>
                  <a:cubicBezTo>
                    <a:pt x="137" y="0"/>
                    <a:pt x="66" y="65"/>
                    <a:pt x="46" y="164"/>
                  </a:cubicBezTo>
                  <a:cubicBezTo>
                    <a:pt x="0" y="256"/>
                    <a:pt x="69" y="370"/>
                    <a:pt x="183" y="393"/>
                  </a:cubicBezTo>
                  <a:cubicBezTo>
                    <a:pt x="198" y="396"/>
                    <a:pt x="214" y="398"/>
                    <a:pt x="230" y="398"/>
                  </a:cubicBezTo>
                  <a:cubicBezTo>
                    <a:pt x="309" y="398"/>
                    <a:pt x="392" y="351"/>
                    <a:pt x="411" y="256"/>
                  </a:cubicBezTo>
                  <a:cubicBezTo>
                    <a:pt x="457" y="141"/>
                    <a:pt x="388" y="50"/>
                    <a:pt x="274" y="4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6"/>
            <p:cNvSpPr/>
            <p:nvPr/>
          </p:nvSpPr>
          <p:spPr>
            <a:xfrm>
              <a:off x="6204650" y="1726675"/>
              <a:ext cx="10875" cy="9375"/>
            </a:xfrm>
            <a:custGeom>
              <a:avLst/>
              <a:gdLst/>
              <a:ahLst/>
              <a:cxnLst/>
              <a:rect l="l" t="t" r="r" b="b"/>
              <a:pathLst>
                <a:path w="435" h="375" extrusionOk="0">
                  <a:moveTo>
                    <a:pt x="231" y="0"/>
                  </a:moveTo>
                  <a:cubicBezTo>
                    <a:pt x="137" y="0"/>
                    <a:pt x="66" y="62"/>
                    <a:pt x="46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5" y="373"/>
                    <a:pt x="190" y="374"/>
                    <a:pt x="204" y="374"/>
                  </a:cubicBezTo>
                  <a:cubicBezTo>
                    <a:pt x="297" y="374"/>
                    <a:pt x="369" y="312"/>
                    <a:pt x="388" y="233"/>
                  </a:cubicBezTo>
                  <a:cubicBezTo>
                    <a:pt x="434" y="142"/>
                    <a:pt x="366" y="28"/>
                    <a:pt x="274" y="5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6"/>
            <p:cNvSpPr/>
            <p:nvPr/>
          </p:nvSpPr>
          <p:spPr>
            <a:xfrm>
              <a:off x="6218350" y="1478975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212"/>
                    <a:pt x="92" y="212"/>
                  </a:cubicBezTo>
                  <a:cubicBezTo>
                    <a:pt x="104" y="216"/>
                    <a:pt x="117" y="218"/>
                    <a:pt x="129" y="218"/>
                  </a:cubicBezTo>
                  <a:cubicBezTo>
                    <a:pt x="183" y="218"/>
                    <a:pt x="228" y="181"/>
                    <a:pt x="228" y="144"/>
                  </a:cubicBezTo>
                  <a:cubicBezTo>
                    <a:pt x="251" y="75"/>
                    <a:pt x="228" y="7"/>
                    <a:pt x="160" y="7"/>
                  </a:cubicBezTo>
                  <a:cubicBezTo>
                    <a:pt x="147" y="2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6"/>
            <p:cNvSpPr/>
            <p:nvPr/>
          </p:nvSpPr>
          <p:spPr>
            <a:xfrm>
              <a:off x="5850850" y="1546925"/>
              <a:ext cx="9725" cy="8825"/>
            </a:xfrm>
            <a:custGeom>
              <a:avLst/>
              <a:gdLst/>
              <a:ahLst/>
              <a:cxnLst/>
              <a:rect l="l" t="t" r="r" b="b"/>
              <a:pathLst>
                <a:path w="389" h="353" extrusionOk="0">
                  <a:moveTo>
                    <a:pt x="193" y="0"/>
                  </a:moveTo>
                  <a:cubicBezTo>
                    <a:pt x="115" y="0"/>
                    <a:pt x="43" y="62"/>
                    <a:pt x="24" y="142"/>
                  </a:cubicBezTo>
                  <a:cubicBezTo>
                    <a:pt x="1" y="233"/>
                    <a:pt x="69" y="324"/>
                    <a:pt x="160" y="347"/>
                  </a:cubicBezTo>
                  <a:cubicBezTo>
                    <a:pt x="176" y="351"/>
                    <a:pt x="191" y="353"/>
                    <a:pt x="206" y="353"/>
                  </a:cubicBezTo>
                  <a:cubicBezTo>
                    <a:pt x="280" y="353"/>
                    <a:pt x="347" y="305"/>
                    <a:pt x="366" y="210"/>
                  </a:cubicBezTo>
                  <a:cubicBezTo>
                    <a:pt x="389" y="119"/>
                    <a:pt x="343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6"/>
            <p:cNvSpPr/>
            <p:nvPr/>
          </p:nvSpPr>
          <p:spPr>
            <a:xfrm>
              <a:off x="5838300" y="1502375"/>
              <a:ext cx="6300" cy="5300"/>
            </a:xfrm>
            <a:custGeom>
              <a:avLst/>
              <a:gdLst/>
              <a:ahLst/>
              <a:cxnLst/>
              <a:rect l="l" t="t" r="r" b="b"/>
              <a:pathLst>
                <a:path w="252" h="212" extrusionOk="0">
                  <a:moveTo>
                    <a:pt x="125" y="0"/>
                  </a:moveTo>
                  <a:cubicBezTo>
                    <a:pt x="76" y="0"/>
                    <a:pt x="42" y="38"/>
                    <a:pt x="23" y="75"/>
                  </a:cubicBezTo>
                  <a:cubicBezTo>
                    <a:pt x="1" y="143"/>
                    <a:pt x="46" y="189"/>
                    <a:pt x="92" y="212"/>
                  </a:cubicBezTo>
                  <a:cubicBezTo>
                    <a:pt x="160" y="212"/>
                    <a:pt x="206" y="189"/>
                    <a:pt x="229" y="121"/>
                  </a:cubicBezTo>
                  <a:cubicBezTo>
                    <a:pt x="252" y="75"/>
                    <a:pt x="206" y="6"/>
                    <a:pt x="160" y="6"/>
                  </a:cubicBezTo>
                  <a:cubicBezTo>
                    <a:pt x="148" y="2"/>
                    <a:pt x="136" y="0"/>
                    <a:pt x="12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6"/>
            <p:cNvSpPr/>
            <p:nvPr/>
          </p:nvSpPr>
          <p:spPr>
            <a:xfrm>
              <a:off x="6180675" y="744000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1"/>
                  </a:moveTo>
                  <a:cubicBezTo>
                    <a:pt x="92" y="1"/>
                    <a:pt x="42" y="42"/>
                    <a:pt x="24" y="98"/>
                  </a:cubicBezTo>
                  <a:cubicBezTo>
                    <a:pt x="1" y="166"/>
                    <a:pt x="46" y="258"/>
                    <a:pt x="115" y="281"/>
                  </a:cubicBezTo>
                  <a:cubicBezTo>
                    <a:pt x="183" y="281"/>
                    <a:pt x="275" y="235"/>
                    <a:pt x="297" y="166"/>
                  </a:cubicBezTo>
                  <a:cubicBezTo>
                    <a:pt x="297" y="98"/>
                    <a:pt x="275" y="29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6"/>
            <p:cNvSpPr/>
            <p:nvPr/>
          </p:nvSpPr>
          <p:spPr>
            <a:xfrm>
              <a:off x="6165275" y="635000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23" y="1"/>
                  </a:moveTo>
                  <a:cubicBezTo>
                    <a:pt x="69" y="1"/>
                    <a:pt x="23" y="38"/>
                    <a:pt x="23" y="76"/>
                  </a:cubicBezTo>
                  <a:cubicBezTo>
                    <a:pt x="0" y="144"/>
                    <a:pt x="46" y="212"/>
                    <a:pt x="92" y="235"/>
                  </a:cubicBezTo>
                  <a:cubicBezTo>
                    <a:pt x="160" y="235"/>
                    <a:pt x="229" y="212"/>
                    <a:pt x="252" y="144"/>
                  </a:cubicBezTo>
                  <a:cubicBezTo>
                    <a:pt x="252" y="76"/>
                    <a:pt x="229" y="30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6"/>
            <p:cNvSpPr/>
            <p:nvPr/>
          </p:nvSpPr>
          <p:spPr>
            <a:xfrm>
              <a:off x="6252575" y="1253050"/>
              <a:ext cx="9725" cy="8800"/>
            </a:xfrm>
            <a:custGeom>
              <a:avLst/>
              <a:gdLst/>
              <a:ahLst/>
              <a:cxnLst/>
              <a:rect l="l" t="t" r="r" b="b"/>
              <a:pathLst>
                <a:path w="389" h="352" extrusionOk="0">
                  <a:moveTo>
                    <a:pt x="193" y="0"/>
                  </a:moveTo>
                  <a:cubicBezTo>
                    <a:pt x="115" y="0"/>
                    <a:pt x="43" y="62"/>
                    <a:pt x="24" y="142"/>
                  </a:cubicBezTo>
                  <a:cubicBezTo>
                    <a:pt x="1" y="233"/>
                    <a:pt x="69" y="324"/>
                    <a:pt x="161" y="347"/>
                  </a:cubicBezTo>
                  <a:cubicBezTo>
                    <a:pt x="170" y="350"/>
                    <a:pt x="179" y="352"/>
                    <a:pt x="190" y="352"/>
                  </a:cubicBezTo>
                  <a:cubicBezTo>
                    <a:pt x="257" y="352"/>
                    <a:pt x="346" y="290"/>
                    <a:pt x="366" y="210"/>
                  </a:cubicBezTo>
                  <a:cubicBezTo>
                    <a:pt x="389" y="119"/>
                    <a:pt x="320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6"/>
            <p:cNvSpPr/>
            <p:nvPr/>
          </p:nvSpPr>
          <p:spPr>
            <a:xfrm>
              <a:off x="6334750" y="137682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67"/>
                    <a:pt x="46" y="235"/>
                    <a:pt x="115" y="258"/>
                  </a:cubicBezTo>
                  <a:cubicBezTo>
                    <a:pt x="183" y="258"/>
                    <a:pt x="252" y="235"/>
                    <a:pt x="252" y="167"/>
                  </a:cubicBezTo>
                  <a:cubicBezTo>
                    <a:pt x="274" y="98"/>
                    <a:pt x="229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6"/>
            <p:cNvSpPr/>
            <p:nvPr/>
          </p:nvSpPr>
          <p:spPr>
            <a:xfrm>
              <a:off x="6214925" y="11970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67"/>
                    <a:pt x="46" y="235"/>
                    <a:pt x="114" y="258"/>
                  </a:cubicBezTo>
                  <a:cubicBezTo>
                    <a:pt x="127" y="262"/>
                    <a:pt x="139" y="264"/>
                    <a:pt x="151" y="264"/>
                  </a:cubicBezTo>
                  <a:cubicBezTo>
                    <a:pt x="206" y="264"/>
                    <a:pt x="255" y="223"/>
                    <a:pt x="274" y="167"/>
                  </a:cubicBezTo>
                  <a:cubicBezTo>
                    <a:pt x="297" y="98"/>
                    <a:pt x="251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6"/>
            <p:cNvSpPr/>
            <p:nvPr/>
          </p:nvSpPr>
          <p:spPr>
            <a:xfrm>
              <a:off x="6338175" y="1347200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15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1" y="256"/>
                    <a:pt x="69" y="370"/>
                    <a:pt x="160" y="393"/>
                  </a:cubicBezTo>
                  <a:cubicBezTo>
                    <a:pt x="175" y="396"/>
                    <a:pt x="190" y="397"/>
                    <a:pt x="204" y="397"/>
                  </a:cubicBezTo>
                  <a:cubicBezTo>
                    <a:pt x="298" y="397"/>
                    <a:pt x="372" y="335"/>
                    <a:pt x="411" y="256"/>
                  </a:cubicBezTo>
                  <a:cubicBezTo>
                    <a:pt x="434" y="142"/>
                    <a:pt x="366" y="51"/>
                    <a:pt x="252" y="5"/>
                  </a:cubicBezTo>
                  <a:cubicBezTo>
                    <a:pt x="240" y="2"/>
                    <a:pt x="228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6"/>
            <p:cNvSpPr/>
            <p:nvPr/>
          </p:nvSpPr>
          <p:spPr>
            <a:xfrm>
              <a:off x="6325050" y="13169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0"/>
                  </a:moveTo>
                  <a:cubicBezTo>
                    <a:pt x="92" y="0"/>
                    <a:pt x="42" y="41"/>
                    <a:pt x="23" y="98"/>
                  </a:cubicBezTo>
                  <a:cubicBezTo>
                    <a:pt x="1" y="189"/>
                    <a:pt x="46" y="257"/>
                    <a:pt x="115" y="280"/>
                  </a:cubicBezTo>
                  <a:cubicBezTo>
                    <a:pt x="206" y="280"/>
                    <a:pt x="274" y="234"/>
                    <a:pt x="297" y="166"/>
                  </a:cubicBezTo>
                  <a:cubicBezTo>
                    <a:pt x="297" y="98"/>
                    <a:pt x="252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6"/>
            <p:cNvSpPr/>
            <p:nvPr/>
          </p:nvSpPr>
          <p:spPr>
            <a:xfrm>
              <a:off x="6260575" y="1249625"/>
              <a:ext cx="8575" cy="7700"/>
            </a:xfrm>
            <a:custGeom>
              <a:avLst/>
              <a:gdLst/>
              <a:ahLst/>
              <a:cxnLst/>
              <a:rect l="l" t="t" r="r" b="b"/>
              <a:pathLst>
                <a:path w="343" h="308" extrusionOk="0">
                  <a:moveTo>
                    <a:pt x="177" y="0"/>
                  </a:moveTo>
                  <a:cubicBezTo>
                    <a:pt x="114" y="0"/>
                    <a:pt x="43" y="60"/>
                    <a:pt x="23" y="119"/>
                  </a:cubicBezTo>
                  <a:cubicBezTo>
                    <a:pt x="0" y="210"/>
                    <a:pt x="46" y="302"/>
                    <a:pt x="137" y="302"/>
                  </a:cubicBezTo>
                  <a:cubicBezTo>
                    <a:pt x="153" y="306"/>
                    <a:pt x="169" y="307"/>
                    <a:pt x="183" y="307"/>
                  </a:cubicBezTo>
                  <a:cubicBezTo>
                    <a:pt x="251" y="307"/>
                    <a:pt x="301" y="267"/>
                    <a:pt x="320" y="210"/>
                  </a:cubicBezTo>
                  <a:cubicBezTo>
                    <a:pt x="343" y="119"/>
                    <a:pt x="297" y="28"/>
                    <a:pt x="206" y="5"/>
                  </a:cubicBezTo>
                  <a:cubicBezTo>
                    <a:pt x="197" y="2"/>
                    <a:pt x="187" y="0"/>
                    <a:pt x="17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6"/>
            <p:cNvSpPr/>
            <p:nvPr/>
          </p:nvSpPr>
          <p:spPr>
            <a:xfrm>
              <a:off x="5614625" y="837725"/>
              <a:ext cx="8000" cy="7575"/>
            </a:xfrm>
            <a:custGeom>
              <a:avLst/>
              <a:gdLst/>
              <a:ahLst/>
              <a:cxnLst/>
              <a:rect l="l" t="t" r="r" b="b"/>
              <a:pathLst>
                <a:path w="320" h="303" extrusionOk="0">
                  <a:moveTo>
                    <a:pt x="183" y="1"/>
                  </a:moveTo>
                  <a:cubicBezTo>
                    <a:pt x="114" y="1"/>
                    <a:pt x="46" y="47"/>
                    <a:pt x="23" y="115"/>
                  </a:cubicBezTo>
                  <a:cubicBezTo>
                    <a:pt x="0" y="184"/>
                    <a:pt x="46" y="275"/>
                    <a:pt x="114" y="298"/>
                  </a:cubicBezTo>
                  <a:cubicBezTo>
                    <a:pt x="126" y="301"/>
                    <a:pt x="138" y="302"/>
                    <a:pt x="150" y="302"/>
                  </a:cubicBezTo>
                  <a:cubicBezTo>
                    <a:pt x="223" y="302"/>
                    <a:pt x="277" y="243"/>
                    <a:pt x="297" y="184"/>
                  </a:cubicBezTo>
                  <a:cubicBezTo>
                    <a:pt x="320" y="115"/>
                    <a:pt x="274" y="24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6"/>
            <p:cNvSpPr/>
            <p:nvPr/>
          </p:nvSpPr>
          <p:spPr>
            <a:xfrm>
              <a:off x="5655700" y="1408000"/>
              <a:ext cx="11425" cy="10200"/>
            </a:xfrm>
            <a:custGeom>
              <a:avLst/>
              <a:gdLst/>
              <a:ahLst/>
              <a:cxnLst/>
              <a:rect l="l" t="t" r="r" b="b"/>
              <a:pathLst>
                <a:path w="457" h="408" extrusionOk="0">
                  <a:moveTo>
                    <a:pt x="202" y="1"/>
                  </a:moveTo>
                  <a:cubicBezTo>
                    <a:pt x="116" y="1"/>
                    <a:pt x="41" y="62"/>
                    <a:pt x="23" y="152"/>
                  </a:cubicBezTo>
                  <a:cubicBezTo>
                    <a:pt x="0" y="266"/>
                    <a:pt x="69" y="380"/>
                    <a:pt x="183" y="403"/>
                  </a:cubicBezTo>
                  <a:cubicBezTo>
                    <a:pt x="195" y="406"/>
                    <a:pt x="207" y="408"/>
                    <a:pt x="220" y="408"/>
                  </a:cubicBezTo>
                  <a:cubicBezTo>
                    <a:pt x="303" y="408"/>
                    <a:pt x="391" y="346"/>
                    <a:pt x="411" y="266"/>
                  </a:cubicBezTo>
                  <a:cubicBezTo>
                    <a:pt x="457" y="152"/>
                    <a:pt x="388" y="38"/>
                    <a:pt x="274" y="15"/>
                  </a:cubicBezTo>
                  <a:cubicBezTo>
                    <a:pt x="250" y="5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6"/>
            <p:cNvSpPr/>
            <p:nvPr/>
          </p:nvSpPr>
          <p:spPr>
            <a:xfrm>
              <a:off x="5660825" y="1394525"/>
              <a:ext cx="9175" cy="8300"/>
            </a:xfrm>
            <a:custGeom>
              <a:avLst/>
              <a:gdLst/>
              <a:ahLst/>
              <a:cxnLst/>
              <a:rect l="l" t="t" r="r" b="b"/>
              <a:pathLst>
                <a:path w="367" h="332" extrusionOk="0">
                  <a:moveTo>
                    <a:pt x="182" y="1"/>
                  </a:moveTo>
                  <a:cubicBezTo>
                    <a:pt x="109" y="1"/>
                    <a:pt x="43" y="45"/>
                    <a:pt x="24" y="121"/>
                  </a:cubicBezTo>
                  <a:cubicBezTo>
                    <a:pt x="1" y="212"/>
                    <a:pt x="47" y="303"/>
                    <a:pt x="138" y="326"/>
                  </a:cubicBezTo>
                  <a:cubicBezTo>
                    <a:pt x="154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29"/>
                    <a:pt x="229" y="6"/>
                  </a:cubicBezTo>
                  <a:cubicBezTo>
                    <a:pt x="213" y="3"/>
                    <a:pt x="198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6"/>
            <p:cNvSpPr/>
            <p:nvPr/>
          </p:nvSpPr>
          <p:spPr>
            <a:xfrm>
              <a:off x="5673950" y="13878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1"/>
                  </a:moveTo>
                  <a:cubicBezTo>
                    <a:pt x="115" y="1"/>
                    <a:pt x="24" y="46"/>
                    <a:pt x="1" y="115"/>
                  </a:cubicBezTo>
                  <a:cubicBezTo>
                    <a:pt x="1" y="183"/>
                    <a:pt x="47" y="274"/>
                    <a:pt x="115" y="274"/>
                  </a:cubicBezTo>
                  <a:cubicBezTo>
                    <a:pt x="127" y="278"/>
                    <a:pt x="140" y="280"/>
                    <a:pt x="153" y="280"/>
                  </a:cubicBezTo>
                  <a:cubicBezTo>
                    <a:pt x="213" y="280"/>
                    <a:pt x="275" y="239"/>
                    <a:pt x="275" y="183"/>
                  </a:cubicBezTo>
                  <a:cubicBezTo>
                    <a:pt x="298" y="115"/>
                    <a:pt x="252" y="23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6"/>
            <p:cNvSpPr/>
            <p:nvPr/>
          </p:nvSpPr>
          <p:spPr>
            <a:xfrm>
              <a:off x="5683650" y="1376425"/>
              <a:ext cx="8025" cy="7425"/>
            </a:xfrm>
            <a:custGeom>
              <a:avLst/>
              <a:gdLst/>
              <a:ahLst/>
              <a:cxnLst/>
              <a:rect l="l" t="t" r="r" b="b"/>
              <a:pathLst>
                <a:path w="321" h="297" extrusionOk="0">
                  <a:moveTo>
                    <a:pt x="184" y="0"/>
                  </a:moveTo>
                  <a:cubicBezTo>
                    <a:pt x="115" y="0"/>
                    <a:pt x="24" y="46"/>
                    <a:pt x="24" y="114"/>
                  </a:cubicBezTo>
                  <a:cubicBezTo>
                    <a:pt x="1" y="183"/>
                    <a:pt x="47" y="274"/>
                    <a:pt x="115" y="297"/>
                  </a:cubicBezTo>
                  <a:cubicBezTo>
                    <a:pt x="184" y="297"/>
                    <a:pt x="275" y="251"/>
                    <a:pt x="298" y="183"/>
                  </a:cubicBezTo>
                  <a:cubicBezTo>
                    <a:pt x="320" y="114"/>
                    <a:pt x="275" y="23"/>
                    <a:pt x="18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16"/>
            <p:cNvSpPr/>
            <p:nvPr/>
          </p:nvSpPr>
          <p:spPr>
            <a:xfrm>
              <a:off x="5882250" y="1540025"/>
              <a:ext cx="5725" cy="5475"/>
            </a:xfrm>
            <a:custGeom>
              <a:avLst/>
              <a:gdLst/>
              <a:ahLst/>
              <a:cxnLst/>
              <a:rect l="l" t="t" r="r" b="b"/>
              <a:pathLst>
                <a:path w="229" h="219" extrusionOk="0">
                  <a:moveTo>
                    <a:pt x="110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189"/>
                    <a:pt x="91" y="212"/>
                  </a:cubicBezTo>
                  <a:cubicBezTo>
                    <a:pt x="100" y="217"/>
                    <a:pt x="109" y="218"/>
                    <a:pt x="118" y="218"/>
                  </a:cubicBezTo>
                  <a:cubicBezTo>
                    <a:pt x="160" y="218"/>
                    <a:pt x="206" y="181"/>
                    <a:pt x="206" y="144"/>
                  </a:cubicBezTo>
                  <a:cubicBezTo>
                    <a:pt x="228" y="75"/>
                    <a:pt x="206" y="30"/>
                    <a:pt x="137" y="7"/>
                  </a:cubicBezTo>
                  <a:cubicBezTo>
                    <a:pt x="129" y="3"/>
                    <a:pt x="120" y="1"/>
                    <a:pt x="1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16"/>
            <p:cNvSpPr/>
            <p:nvPr/>
          </p:nvSpPr>
          <p:spPr>
            <a:xfrm>
              <a:off x="6095650" y="988850"/>
              <a:ext cx="8600" cy="7700"/>
            </a:xfrm>
            <a:custGeom>
              <a:avLst/>
              <a:gdLst/>
              <a:ahLst/>
              <a:cxnLst/>
              <a:rect l="l" t="t" r="r" b="b"/>
              <a:pathLst>
                <a:path w="344" h="308" extrusionOk="0">
                  <a:moveTo>
                    <a:pt x="178" y="0"/>
                  </a:moveTo>
                  <a:cubicBezTo>
                    <a:pt x="114" y="0"/>
                    <a:pt x="43" y="60"/>
                    <a:pt x="24" y="119"/>
                  </a:cubicBezTo>
                  <a:cubicBezTo>
                    <a:pt x="1" y="210"/>
                    <a:pt x="46" y="301"/>
                    <a:pt x="138" y="301"/>
                  </a:cubicBezTo>
                  <a:cubicBezTo>
                    <a:pt x="154" y="305"/>
                    <a:pt x="169" y="307"/>
                    <a:pt x="184" y="307"/>
                  </a:cubicBezTo>
                  <a:cubicBezTo>
                    <a:pt x="252" y="307"/>
                    <a:pt x="302" y="266"/>
                    <a:pt x="320" y="210"/>
                  </a:cubicBezTo>
                  <a:cubicBezTo>
                    <a:pt x="343" y="119"/>
                    <a:pt x="297" y="28"/>
                    <a:pt x="206" y="5"/>
                  </a:cubicBezTo>
                  <a:cubicBezTo>
                    <a:pt x="197" y="2"/>
                    <a:pt x="187" y="0"/>
                    <a:pt x="17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6"/>
            <p:cNvSpPr/>
            <p:nvPr/>
          </p:nvSpPr>
          <p:spPr>
            <a:xfrm>
              <a:off x="6099075" y="1000800"/>
              <a:ext cx="6875" cy="6025"/>
            </a:xfrm>
            <a:custGeom>
              <a:avLst/>
              <a:gdLst/>
              <a:ahLst/>
              <a:cxnLst/>
              <a:rect l="l" t="t" r="r" b="b"/>
              <a:pathLst>
                <a:path w="275" h="241" extrusionOk="0">
                  <a:moveTo>
                    <a:pt x="147" y="0"/>
                  </a:moveTo>
                  <a:cubicBezTo>
                    <a:pt x="92" y="0"/>
                    <a:pt x="42" y="41"/>
                    <a:pt x="24" y="97"/>
                  </a:cubicBezTo>
                  <a:cubicBezTo>
                    <a:pt x="1" y="166"/>
                    <a:pt x="46" y="234"/>
                    <a:pt x="115" y="234"/>
                  </a:cubicBezTo>
                  <a:cubicBezTo>
                    <a:pt x="127" y="238"/>
                    <a:pt x="139" y="240"/>
                    <a:pt x="151" y="240"/>
                  </a:cubicBezTo>
                  <a:cubicBezTo>
                    <a:pt x="205" y="240"/>
                    <a:pt x="252" y="199"/>
                    <a:pt x="252" y="143"/>
                  </a:cubicBezTo>
                  <a:cubicBezTo>
                    <a:pt x="275" y="97"/>
                    <a:pt x="229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6"/>
            <p:cNvSpPr/>
            <p:nvPr/>
          </p:nvSpPr>
          <p:spPr>
            <a:xfrm>
              <a:off x="6043725" y="1023400"/>
              <a:ext cx="11450" cy="10200"/>
            </a:xfrm>
            <a:custGeom>
              <a:avLst/>
              <a:gdLst/>
              <a:ahLst/>
              <a:cxnLst/>
              <a:rect l="l" t="t" r="r" b="b"/>
              <a:pathLst>
                <a:path w="458" h="408" extrusionOk="0">
                  <a:moveTo>
                    <a:pt x="214" y="1"/>
                  </a:moveTo>
                  <a:cubicBezTo>
                    <a:pt x="138" y="1"/>
                    <a:pt x="59" y="62"/>
                    <a:pt x="23" y="152"/>
                  </a:cubicBezTo>
                  <a:cubicBezTo>
                    <a:pt x="1" y="266"/>
                    <a:pt x="69" y="380"/>
                    <a:pt x="183" y="403"/>
                  </a:cubicBezTo>
                  <a:cubicBezTo>
                    <a:pt x="198" y="406"/>
                    <a:pt x="213" y="407"/>
                    <a:pt x="228" y="407"/>
                  </a:cubicBezTo>
                  <a:cubicBezTo>
                    <a:pt x="326" y="407"/>
                    <a:pt x="415" y="345"/>
                    <a:pt x="434" y="266"/>
                  </a:cubicBezTo>
                  <a:cubicBezTo>
                    <a:pt x="457" y="152"/>
                    <a:pt x="389" y="38"/>
                    <a:pt x="275" y="15"/>
                  </a:cubicBezTo>
                  <a:cubicBezTo>
                    <a:pt x="255" y="5"/>
                    <a:pt x="235" y="1"/>
                    <a:pt x="21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6"/>
            <p:cNvSpPr/>
            <p:nvPr/>
          </p:nvSpPr>
          <p:spPr>
            <a:xfrm>
              <a:off x="6072825" y="1003800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38" y="0"/>
                  </a:moveTo>
                  <a:cubicBezTo>
                    <a:pt x="69" y="0"/>
                    <a:pt x="24" y="23"/>
                    <a:pt x="1" y="91"/>
                  </a:cubicBezTo>
                  <a:cubicBezTo>
                    <a:pt x="1" y="137"/>
                    <a:pt x="24" y="206"/>
                    <a:pt x="92" y="228"/>
                  </a:cubicBezTo>
                  <a:cubicBezTo>
                    <a:pt x="138" y="228"/>
                    <a:pt x="206" y="206"/>
                    <a:pt x="206" y="137"/>
                  </a:cubicBezTo>
                  <a:cubicBezTo>
                    <a:pt x="229" y="91"/>
                    <a:pt x="206" y="23"/>
                    <a:pt x="13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16"/>
            <p:cNvSpPr/>
            <p:nvPr/>
          </p:nvSpPr>
          <p:spPr>
            <a:xfrm>
              <a:off x="6714225" y="1160000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5" y="0"/>
                  </a:moveTo>
                  <a:cubicBezTo>
                    <a:pt x="85" y="0"/>
                    <a:pt x="23" y="41"/>
                    <a:pt x="23" y="98"/>
                  </a:cubicBezTo>
                  <a:cubicBezTo>
                    <a:pt x="0" y="166"/>
                    <a:pt x="46" y="257"/>
                    <a:pt x="115" y="257"/>
                  </a:cubicBezTo>
                  <a:cubicBezTo>
                    <a:pt x="127" y="261"/>
                    <a:pt x="140" y="263"/>
                    <a:pt x="152" y="263"/>
                  </a:cubicBezTo>
                  <a:cubicBezTo>
                    <a:pt x="212" y="263"/>
                    <a:pt x="274" y="222"/>
                    <a:pt x="274" y="166"/>
                  </a:cubicBezTo>
                  <a:cubicBezTo>
                    <a:pt x="297" y="98"/>
                    <a:pt x="251" y="6"/>
                    <a:pt x="183" y="6"/>
                  </a:cubicBezTo>
                  <a:cubicBezTo>
                    <a:pt x="171" y="2"/>
                    <a:pt x="158" y="0"/>
                    <a:pt x="14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16"/>
            <p:cNvSpPr/>
            <p:nvPr/>
          </p:nvSpPr>
          <p:spPr>
            <a:xfrm>
              <a:off x="6736475" y="1128025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23" y="1"/>
                  </a:moveTo>
                  <a:cubicBezTo>
                    <a:pt x="69" y="1"/>
                    <a:pt x="23" y="38"/>
                    <a:pt x="23" y="76"/>
                  </a:cubicBezTo>
                  <a:cubicBezTo>
                    <a:pt x="1" y="144"/>
                    <a:pt x="46" y="212"/>
                    <a:pt x="92" y="235"/>
                  </a:cubicBezTo>
                  <a:cubicBezTo>
                    <a:pt x="160" y="235"/>
                    <a:pt x="229" y="212"/>
                    <a:pt x="252" y="144"/>
                  </a:cubicBezTo>
                  <a:cubicBezTo>
                    <a:pt x="252" y="76"/>
                    <a:pt x="229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16"/>
            <p:cNvSpPr/>
            <p:nvPr/>
          </p:nvSpPr>
          <p:spPr>
            <a:xfrm>
              <a:off x="5535875" y="1837025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149" y="0"/>
                  </a:moveTo>
                  <a:cubicBezTo>
                    <a:pt x="101" y="0"/>
                    <a:pt x="56" y="38"/>
                    <a:pt x="23" y="87"/>
                  </a:cubicBezTo>
                  <a:cubicBezTo>
                    <a:pt x="0" y="156"/>
                    <a:pt x="23" y="224"/>
                    <a:pt x="91" y="270"/>
                  </a:cubicBezTo>
                  <a:cubicBezTo>
                    <a:pt x="109" y="276"/>
                    <a:pt x="127" y="278"/>
                    <a:pt x="146" y="278"/>
                  </a:cubicBezTo>
                  <a:cubicBezTo>
                    <a:pt x="201" y="278"/>
                    <a:pt x="257" y="253"/>
                    <a:pt x="274" y="201"/>
                  </a:cubicBezTo>
                  <a:cubicBezTo>
                    <a:pt x="320" y="133"/>
                    <a:pt x="274" y="42"/>
                    <a:pt x="206" y="19"/>
                  </a:cubicBezTo>
                  <a:cubicBezTo>
                    <a:pt x="186" y="6"/>
                    <a:pt x="167" y="0"/>
                    <a:pt x="14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16"/>
            <p:cNvSpPr/>
            <p:nvPr/>
          </p:nvSpPr>
          <p:spPr>
            <a:xfrm>
              <a:off x="5753275" y="1807575"/>
              <a:ext cx="12000" cy="10400"/>
            </a:xfrm>
            <a:custGeom>
              <a:avLst/>
              <a:gdLst/>
              <a:ahLst/>
              <a:cxnLst/>
              <a:rect l="l" t="t" r="r" b="b"/>
              <a:pathLst>
                <a:path w="480" h="416" extrusionOk="0">
                  <a:moveTo>
                    <a:pt x="228" y="1"/>
                  </a:moveTo>
                  <a:cubicBezTo>
                    <a:pt x="160" y="1"/>
                    <a:pt x="93" y="47"/>
                    <a:pt x="46" y="124"/>
                  </a:cubicBezTo>
                  <a:cubicBezTo>
                    <a:pt x="1" y="215"/>
                    <a:pt x="46" y="352"/>
                    <a:pt x="160" y="398"/>
                  </a:cubicBezTo>
                  <a:cubicBezTo>
                    <a:pt x="185" y="410"/>
                    <a:pt x="211" y="416"/>
                    <a:pt x="237" y="416"/>
                  </a:cubicBezTo>
                  <a:cubicBezTo>
                    <a:pt x="310" y="416"/>
                    <a:pt x="384" y="374"/>
                    <a:pt x="434" y="307"/>
                  </a:cubicBezTo>
                  <a:cubicBezTo>
                    <a:pt x="480" y="193"/>
                    <a:pt x="434" y="78"/>
                    <a:pt x="320" y="33"/>
                  </a:cubicBezTo>
                  <a:cubicBezTo>
                    <a:pt x="291" y="11"/>
                    <a:pt x="259" y="1"/>
                    <a:pt x="22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16"/>
            <p:cNvSpPr/>
            <p:nvPr/>
          </p:nvSpPr>
          <p:spPr>
            <a:xfrm>
              <a:off x="5846850" y="19608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5" y="1"/>
                  </a:moveTo>
                  <a:cubicBezTo>
                    <a:pt x="125" y="1"/>
                    <a:pt x="57" y="38"/>
                    <a:pt x="24" y="87"/>
                  </a:cubicBezTo>
                  <a:cubicBezTo>
                    <a:pt x="1" y="179"/>
                    <a:pt x="24" y="293"/>
                    <a:pt x="115" y="338"/>
                  </a:cubicBezTo>
                  <a:cubicBezTo>
                    <a:pt x="137" y="344"/>
                    <a:pt x="158" y="347"/>
                    <a:pt x="179" y="347"/>
                  </a:cubicBezTo>
                  <a:cubicBezTo>
                    <a:pt x="247" y="347"/>
                    <a:pt x="308" y="317"/>
                    <a:pt x="343" y="247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6"/>
                    <a:pt x="222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16"/>
            <p:cNvSpPr/>
            <p:nvPr/>
          </p:nvSpPr>
          <p:spPr>
            <a:xfrm>
              <a:off x="5853150" y="1946600"/>
              <a:ext cx="10850" cy="9475"/>
            </a:xfrm>
            <a:custGeom>
              <a:avLst/>
              <a:gdLst/>
              <a:ahLst/>
              <a:cxnLst/>
              <a:rect l="l" t="t" r="r" b="b"/>
              <a:pathLst>
                <a:path w="434" h="379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01"/>
                    <a:pt x="23" y="315"/>
                    <a:pt x="137" y="361"/>
                  </a:cubicBezTo>
                  <a:cubicBezTo>
                    <a:pt x="161" y="373"/>
                    <a:pt x="188" y="379"/>
                    <a:pt x="214" y="379"/>
                  </a:cubicBezTo>
                  <a:cubicBezTo>
                    <a:pt x="285" y="379"/>
                    <a:pt x="355" y="336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16"/>
            <p:cNvSpPr/>
            <p:nvPr/>
          </p:nvSpPr>
          <p:spPr>
            <a:xfrm>
              <a:off x="5867400" y="195685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76" y="1"/>
                  </a:moveTo>
                  <a:cubicBezTo>
                    <a:pt x="113" y="1"/>
                    <a:pt x="56" y="38"/>
                    <a:pt x="23" y="88"/>
                  </a:cubicBezTo>
                  <a:cubicBezTo>
                    <a:pt x="1" y="179"/>
                    <a:pt x="23" y="270"/>
                    <a:pt x="115" y="293"/>
                  </a:cubicBezTo>
                  <a:cubicBezTo>
                    <a:pt x="138" y="308"/>
                    <a:pt x="163" y="316"/>
                    <a:pt x="188" y="316"/>
                  </a:cubicBezTo>
                  <a:cubicBezTo>
                    <a:pt x="239" y="316"/>
                    <a:pt x="290" y="285"/>
                    <a:pt x="320" y="225"/>
                  </a:cubicBezTo>
                  <a:cubicBezTo>
                    <a:pt x="366" y="156"/>
                    <a:pt x="320" y="65"/>
                    <a:pt x="252" y="19"/>
                  </a:cubicBezTo>
                  <a:cubicBezTo>
                    <a:pt x="226" y="6"/>
                    <a:pt x="201" y="1"/>
                    <a:pt x="17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16"/>
            <p:cNvSpPr/>
            <p:nvPr/>
          </p:nvSpPr>
          <p:spPr>
            <a:xfrm>
              <a:off x="6384975" y="1916925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9" y="0"/>
                  </a:moveTo>
                  <a:cubicBezTo>
                    <a:pt x="135" y="0"/>
                    <a:pt x="79" y="38"/>
                    <a:pt x="46" y="87"/>
                  </a:cubicBezTo>
                  <a:cubicBezTo>
                    <a:pt x="0" y="178"/>
                    <a:pt x="46" y="292"/>
                    <a:pt x="114" y="338"/>
                  </a:cubicBezTo>
                  <a:cubicBezTo>
                    <a:pt x="136" y="343"/>
                    <a:pt x="159" y="346"/>
                    <a:pt x="181" y="346"/>
                  </a:cubicBezTo>
                  <a:cubicBezTo>
                    <a:pt x="254" y="346"/>
                    <a:pt x="325" y="316"/>
                    <a:pt x="343" y="247"/>
                  </a:cubicBezTo>
                  <a:cubicBezTo>
                    <a:pt x="388" y="155"/>
                    <a:pt x="365" y="64"/>
                    <a:pt x="274" y="18"/>
                  </a:cubicBezTo>
                  <a:cubicBezTo>
                    <a:pt x="249" y="6"/>
                    <a:pt x="223" y="0"/>
                    <a:pt x="1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16"/>
            <p:cNvSpPr/>
            <p:nvPr/>
          </p:nvSpPr>
          <p:spPr>
            <a:xfrm>
              <a:off x="5665975" y="1677500"/>
              <a:ext cx="7450" cy="6150"/>
            </a:xfrm>
            <a:custGeom>
              <a:avLst/>
              <a:gdLst/>
              <a:ahLst/>
              <a:cxnLst/>
              <a:rect l="l" t="t" r="r" b="b"/>
              <a:pathLst>
                <a:path w="298" h="246" extrusionOk="0">
                  <a:moveTo>
                    <a:pt x="155" y="0"/>
                  </a:moveTo>
                  <a:cubicBezTo>
                    <a:pt x="106" y="0"/>
                    <a:pt x="63" y="26"/>
                    <a:pt x="46" y="77"/>
                  </a:cubicBezTo>
                  <a:cubicBezTo>
                    <a:pt x="0" y="123"/>
                    <a:pt x="23" y="191"/>
                    <a:pt x="92" y="237"/>
                  </a:cubicBezTo>
                  <a:cubicBezTo>
                    <a:pt x="109" y="243"/>
                    <a:pt x="126" y="246"/>
                    <a:pt x="142" y="246"/>
                  </a:cubicBezTo>
                  <a:cubicBezTo>
                    <a:pt x="191" y="246"/>
                    <a:pt x="234" y="220"/>
                    <a:pt x="251" y="169"/>
                  </a:cubicBezTo>
                  <a:cubicBezTo>
                    <a:pt x="297" y="123"/>
                    <a:pt x="251" y="32"/>
                    <a:pt x="206" y="9"/>
                  </a:cubicBezTo>
                  <a:cubicBezTo>
                    <a:pt x="189" y="3"/>
                    <a:pt x="172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16"/>
            <p:cNvSpPr/>
            <p:nvPr/>
          </p:nvSpPr>
          <p:spPr>
            <a:xfrm>
              <a:off x="5416600" y="1791950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68" y="0"/>
                  </a:moveTo>
                  <a:cubicBezTo>
                    <a:pt x="115" y="0"/>
                    <a:pt x="63" y="38"/>
                    <a:pt x="46" y="87"/>
                  </a:cubicBezTo>
                  <a:cubicBezTo>
                    <a:pt x="1" y="156"/>
                    <a:pt x="23" y="224"/>
                    <a:pt x="92" y="270"/>
                  </a:cubicBezTo>
                  <a:cubicBezTo>
                    <a:pt x="109" y="275"/>
                    <a:pt x="128" y="278"/>
                    <a:pt x="146" y="278"/>
                  </a:cubicBezTo>
                  <a:cubicBezTo>
                    <a:pt x="202" y="278"/>
                    <a:pt x="257" y="253"/>
                    <a:pt x="275" y="201"/>
                  </a:cubicBezTo>
                  <a:cubicBezTo>
                    <a:pt x="320" y="133"/>
                    <a:pt x="297" y="41"/>
                    <a:pt x="229" y="19"/>
                  </a:cubicBezTo>
                  <a:cubicBezTo>
                    <a:pt x="210" y="6"/>
                    <a:pt x="189" y="0"/>
                    <a:pt x="16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16"/>
            <p:cNvSpPr/>
            <p:nvPr/>
          </p:nvSpPr>
          <p:spPr>
            <a:xfrm>
              <a:off x="5527300" y="1623050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40" y="0"/>
                  </a:moveTo>
                  <a:cubicBezTo>
                    <a:pt x="162" y="0"/>
                    <a:pt x="80" y="43"/>
                    <a:pt x="46" y="110"/>
                  </a:cubicBezTo>
                  <a:cubicBezTo>
                    <a:pt x="1" y="201"/>
                    <a:pt x="46" y="338"/>
                    <a:pt x="138" y="384"/>
                  </a:cubicBezTo>
                  <a:cubicBezTo>
                    <a:pt x="168" y="396"/>
                    <a:pt x="199" y="401"/>
                    <a:pt x="228" y="401"/>
                  </a:cubicBezTo>
                  <a:cubicBezTo>
                    <a:pt x="308" y="401"/>
                    <a:pt x="378" y="359"/>
                    <a:pt x="412" y="292"/>
                  </a:cubicBezTo>
                  <a:cubicBezTo>
                    <a:pt x="457" y="178"/>
                    <a:pt x="412" y="64"/>
                    <a:pt x="320" y="18"/>
                  </a:cubicBezTo>
                  <a:cubicBezTo>
                    <a:pt x="296" y="6"/>
                    <a:pt x="268" y="0"/>
                    <a:pt x="24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16"/>
            <p:cNvSpPr/>
            <p:nvPr/>
          </p:nvSpPr>
          <p:spPr>
            <a:xfrm>
              <a:off x="5461675" y="1860425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21" y="1"/>
                  </a:moveTo>
                  <a:cubicBezTo>
                    <a:pt x="150" y="1"/>
                    <a:pt x="80" y="43"/>
                    <a:pt x="47" y="110"/>
                  </a:cubicBezTo>
                  <a:cubicBezTo>
                    <a:pt x="1" y="178"/>
                    <a:pt x="47" y="293"/>
                    <a:pt x="138" y="338"/>
                  </a:cubicBezTo>
                  <a:cubicBezTo>
                    <a:pt x="162" y="350"/>
                    <a:pt x="188" y="356"/>
                    <a:pt x="214" y="356"/>
                  </a:cubicBezTo>
                  <a:cubicBezTo>
                    <a:pt x="284" y="356"/>
                    <a:pt x="349" y="314"/>
                    <a:pt x="366" y="247"/>
                  </a:cubicBezTo>
                  <a:cubicBezTo>
                    <a:pt x="412" y="178"/>
                    <a:pt x="389" y="64"/>
                    <a:pt x="298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16"/>
            <p:cNvSpPr/>
            <p:nvPr/>
          </p:nvSpPr>
          <p:spPr>
            <a:xfrm>
              <a:off x="5465675" y="1813075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30" y="0"/>
                  </a:moveTo>
                  <a:cubicBezTo>
                    <a:pt x="150" y="0"/>
                    <a:pt x="80" y="43"/>
                    <a:pt x="46" y="109"/>
                  </a:cubicBezTo>
                  <a:cubicBezTo>
                    <a:pt x="1" y="201"/>
                    <a:pt x="46" y="338"/>
                    <a:pt x="138" y="383"/>
                  </a:cubicBezTo>
                  <a:cubicBezTo>
                    <a:pt x="162" y="396"/>
                    <a:pt x="190" y="401"/>
                    <a:pt x="218" y="401"/>
                  </a:cubicBezTo>
                  <a:cubicBezTo>
                    <a:pt x="296" y="401"/>
                    <a:pt x="378" y="359"/>
                    <a:pt x="411" y="292"/>
                  </a:cubicBezTo>
                  <a:cubicBezTo>
                    <a:pt x="457" y="178"/>
                    <a:pt x="411" y="64"/>
                    <a:pt x="320" y="18"/>
                  </a:cubicBezTo>
                  <a:cubicBezTo>
                    <a:pt x="290" y="6"/>
                    <a:pt x="259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6"/>
            <p:cNvSpPr/>
            <p:nvPr/>
          </p:nvSpPr>
          <p:spPr>
            <a:xfrm>
              <a:off x="5555275" y="1755875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2" y="1"/>
                  </a:moveTo>
                  <a:cubicBezTo>
                    <a:pt x="114" y="1"/>
                    <a:pt x="53" y="31"/>
                    <a:pt x="23" y="92"/>
                  </a:cubicBezTo>
                  <a:cubicBezTo>
                    <a:pt x="0" y="183"/>
                    <a:pt x="23" y="298"/>
                    <a:pt x="114" y="320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1" y="343"/>
                    <a:pt x="312" y="313"/>
                    <a:pt x="343" y="252"/>
                  </a:cubicBezTo>
                  <a:cubicBezTo>
                    <a:pt x="388" y="161"/>
                    <a:pt x="343" y="69"/>
                    <a:pt x="251" y="24"/>
                  </a:cubicBezTo>
                  <a:cubicBezTo>
                    <a:pt x="228" y="8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6"/>
            <p:cNvSpPr/>
            <p:nvPr/>
          </p:nvSpPr>
          <p:spPr>
            <a:xfrm>
              <a:off x="5503900" y="163957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86" y="1"/>
                  </a:moveTo>
                  <a:cubicBezTo>
                    <a:pt x="125" y="1"/>
                    <a:pt x="57" y="38"/>
                    <a:pt x="24" y="88"/>
                  </a:cubicBezTo>
                  <a:cubicBezTo>
                    <a:pt x="1" y="179"/>
                    <a:pt x="24" y="293"/>
                    <a:pt x="115" y="316"/>
                  </a:cubicBezTo>
                  <a:cubicBezTo>
                    <a:pt x="138" y="331"/>
                    <a:pt x="166" y="339"/>
                    <a:pt x="195" y="339"/>
                  </a:cubicBezTo>
                  <a:cubicBezTo>
                    <a:pt x="252" y="339"/>
                    <a:pt x="313" y="308"/>
                    <a:pt x="343" y="248"/>
                  </a:cubicBezTo>
                  <a:cubicBezTo>
                    <a:pt x="389" y="156"/>
                    <a:pt x="343" y="65"/>
                    <a:pt x="252" y="19"/>
                  </a:cubicBezTo>
                  <a:cubicBezTo>
                    <a:pt x="233" y="7"/>
                    <a:pt x="210" y="1"/>
                    <a:pt x="18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6"/>
            <p:cNvSpPr/>
            <p:nvPr/>
          </p:nvSpPr>
          <p:spPr>
            <a:xfrm>
              <a:off x="5700775" y="1631850"/>
              <a:ext cx="7450" cy="6525"/>
            </a:xfrm>
            <a:custGeom>
              <a:avLst/>
              <a:gdLst/>
              <a:ahLst/>
              <a:cxnLst/>
              <a:rect l="l" t="t" r="r" b="b"/>
              <a:pathLst>
                <a:path w="298" h="261" extrusionOk="0">
                  <a:moveTo>
                    <a:pt x="155" y="0"/>
                  </a:moveTo>
                  <a:cubicBezTo>
                    <a:pt x="105" y="0"/>
                    <a:pt x="58" y="26"/>
                    <a:pt x="23" y="77"/>
                  </a:cubicBezTo>
                  <a:cubicBezTo>
                    <a:pt x="1" y="146"/>
                    <a:pt x="23" y="214"/>
                    <a:pt x="92" y="237"/>
                  </a:cubicBezTo>
                  <a:cubicBezTo>
                    <a:pt x="116" y="253"/>
                    <a:pt x="140" y="261"/>
                    <a:pt x="163" y="261"/>
                  </a:cubicBezTo>
                  <a:cubicBezTo>
                    <a:pt x="203" y="261"/>
                    <a:pt x="237" y="236"/>
                    <a:pt x="252" y="191"/>
                  </a:cubicBezTo>
                  <a:cubicBezTo>
                    <a:pt x="297" y="123"/>
                    <a:pt x="275" y="54"/>
                    <a:pt x="206" y="9"/>
                  </a:cubicBezTo>
                  <a:cubicBezTo>
                    <a:pt x="189" y="3"/>
                    <a:pt x="172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6"/>
            <p:cNvSpPr/>
            <p:nvPr/>
          </p:nvSpPr>
          <p:spPr>
            <a:xfrm>
              <a:off x="5455400" y="1698275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07" y="0"/>
                  </a:moveTo>
                  <a:cubicBezTo>
                    <a:pt x="141" y="0"/>
                    <a:pt x="78" y="36"/>
                    <a:pt x="46" y="114"/>
                  </a:cubicBezTo>
                  <a:cubicBezTo>
                    <a:pt x="1" y="205"/>
                    <a:pt x="46" y="319"/>
                    <a:pt x="138" y="365"/>
                  </a:cubicBezTo>
                  <a:cubicBezTo>
                    <a:pt x="162" y="377"/>
                    <a:pt x="188" y="383"/>
                    <a:pt x="214" y="383"/>
                  </a:cubicBezTo>
                  <a:cubicBezTo>
                    <a:pt x="285" y="383"/>
                    <a:pt x="355" y="340"/>
                    <a:pt x="389" y="273"/>
                  </a:cubicBezTo>
                  <a:cubicBezTo>
                    <a:pt x="434" y="182"/>
                    <a:pt x="412" y="68"/>
                    <a:pt x="298" y="22"/>
                  </a:cubicBezTo>
                  <a:cubicBezTo>
                    <a:pt x="269" y="8"/>
                    <a:pt x="237" y="0"/>
                    <a:pt x="20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16"/>
            <p:cNvSpPr/>
            <p:nvPr/>
          </p:nvSpPr>
          <p:spPr>
            <a:xfrm>
              <a:off x="5660275" y="1668550"/>
              <a:ext cx="8000" cy="7125"/>
            </a:xfrm>
            <a:custGeom>
              <a:avLst/>
              <a:gdLst/>
              <a:ahLst/>
              <a:cxnLst/>
              <a:rect l="l" t="t" r="r" b="b"/>
              <a:pathLst>
                <a:path w="320" h="285" extrusionOk="0">
                  <a:moveTo>
                    <a:pt x="150" y="1"/>
                  </a:moveTo>
                  <a:cubicBezTo>
                    <a:pt x="101" y="1"/>
                    <a:pt x="52" y="26"/>
                    <a:pt x="23" y="70"/>
                  </a:cubicBezTo>
                  <a:cubicBezTo>
                    <a:pt x="0" y="161"/>
                    <a:pt x="23" y="230"/>
                    <a:pt x="91" y="275"/>
                  </a:cubicBezTo>
                  <a:cubicBezTo>
                    <a:pt x="108" y="281"/>
                    <a:pt x="127" y="284"/>
                    <a:pt x="146" y="284"/>
                  </a:cubicBezTo>
                  <a:cubicBezTo>
                    <a:pt x="203" y="284"/>
                    <a:pt x="263" y="258"/>
                    <a:pt x="297" y="207"/>
                  </a:cubicBezTo>
                  <a:cubicBezTo>
                    <a:pt x="320" y="139"/>
                    <a:pt x="297" y="47"/>
                    <a:pt x="228" y="24"/>
                  </a:cubicBezTo>
                  <a:cubicBezTo>
                    <a:pt x="204" y="8"/>
                    <a:pt x="177" y="1"/>
                    <a:pt x="15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6"/>
            <p:cNvSpPr/>
            <p:nvPr/>
          </p:nvSpPr>
          <p:spPr>
            <a:xfrm>
              <a:off x="6747325" y="1892825"/>
              <a:ext cx="10850" cy="9175"/>
            </a:xfrm>
            <a:custGeom>
              <a:avLst/>
              <a:gdLst/>
              <a:ahLst/>
              <a:cxnLst/>
              <a:rect l="l" t="t" r="r" b="b"/>
              <a:pathLst>
                <a:path w="434" h="367" extrusionOk="0">
                  <a:moveTo>
                    <a:pt x="201" y="1"/>
                  </a:moveTo>
                  <a:cubicBezTo>
                    <a:pt x="137" y="1"/>
                    <a:pt x="76" y="31"/>
                    <a:pt x="46" y="92"/>
                  </a:cubicBezTo>
                  <a:cubicBezTo>
                    <a:pt x="0" y="184"/>
                    <a:pt x="23" y="298"/>
                    <a:pt x="137" y="343"/>
                  </a:cubicBezTo>
                  <a:cubicBezTo>
                    <a:pt x="168" y="358"/>
                    <a:pt x="201" y="366"/>
                    <a:pt x="233" y="366"/>
                  </a:cubicBezTo>
                  <a:cubicBezTo>
                    <a:pt x="297" y="366"/>
                    <a:pt x="358" y="336"/>
                    <a:pt x="388" y="275"/>
                  </a:cubicBezTo>
                  <a:cubicBezTo>
                    <a:pt x="434" y="161"/>
                    <a:pt x="388" y="69"/>
                    <a:pt x="297" y="24"/>
                  </a:cubicBezTo>
                  <a:cubicBezTo>
                    <a:pt x="267" y="9"/>
                    <a:pt x="234" y="1"/>
                    <a:pt x="20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6"/>
            <p:cNvSpPr/>
            <p:nvPr/>
          </p:nvSpPr>
          <p:spPr>
            <a:xfrm>
              <a:off x="5404050" y="1840450"/>
              <a:ext cx="12000" cy="10175"/>
            </a:xfrm>
            <a:custGeom>
              <a:avLst/>
              <a:gdLst/>
              <a:ahLst/>
              <a:cxnLst/>
              <a:rect l="l" t="t" r="r" b="b"/>
              <a:pathLst>
                <a:path w="480" h="407" extrusionOk="0">
                  <a:moveTo>
                    <a:pt x="252" y="1"/>
                  </a:moveTo>
                  <a:cubicBezTo>
                    <a:pt x="171" y="1"/>
                    <a:pt x="96" y="43"/>
                    <a:pt x="46" y="110"/>
                  </a:cubicBezTo>
                  <a:cubicBezTo>
                    <a:pt x="0" y="224"/>
                    <a:pt x="46" y="338"/>
                    <a:pt x="160" y="384"/>
                  </a:cubicBezTo>
                  <a:cubicBezTo>
                    <a:pt x="189" y="398"/>
                    <a:pt x="223" y="406"/>
                    <a:pt x="256" y="406"/>
                  </a:cubicBezTo>
                  <a:cubicBezTo>
                    <a:pt x="329" y="406"/>
                    <a:pt x="403" y="371"/>
                    <a:pt x="434" y="293"/>
                  </a:cubicBezTo>
                  <a:cubicBezTo>
                    <a:pt x="480" y="201"/>
                    <a:pt x="434" y="64"/>
                    <a:pt x="343" y="19"/>
                  </a:cubicBezTo>
                  <a:cubicBezTo>
                    <a:pt x="312" y="7"/>
                    <a:pt x="282" y="1"/>
                    <a:pt x="25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6"/>
            <p:cNvSpPr/>
            <p:nvPr/>
          </p:nvSpPr>
          <p:spPr>
            <a:xfrm>
              <a:off x="5437725" y="1862025"/>
              <a:ext cx="8000" cy="5725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127" y="0"/>
                  </a:moveTo>
                  <a:cubicBezTo>
                    <a:pt x="71" y="0"/>
                    <a:pt x="15" y="31"/>
                    <a:pt x="0" y="92"/>
                  </a:cubicBezTo>
                  <a:lnTo>
                    <a:pt x="297" y="229"/>
                  </a:lnTo>
                  <a:cubicBezTo>
                    <a:pt x="320" y="160"/>
                    <a:pt x="297" y="46"/>
                    <a:pt x="206" y="23"/>
                  </a:cubicBezTo>
                  <a:cubicBezTo>
                    <a:pt x="183" y="8"/>
                    <a:pt x="155" y="0"/>
                    <a:pt x="12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6"/>
            <p:cNvSpPr/>
            <p:nvPr/>
          </p:nvSpPr>
          <p:spPr>
            <a:xfrm>
              <a:off x="5393200" y="1309200"/>
              <a:ext cx="10300" cy="9250"/>
            </a:xfrm>
            <a:custGeom>
              <a:avLst/>
              <a:gdLst/>
              <a:ahLst/>
              <a:cxnLst/>
              <a:rect l="l" t="t" r="r" b="b"/>
              <a:pathLst>
                <a:path w="412" h="370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159" y="366"/>
                    <a:pt x="181" y="369"/>
                    <a:pt x="202" y="369"/>
                  </a:cubicBezTo>
                  <a:cubicBezTo>
                    <a:pt x="270" y="369"/>
                    <a:pt x="331" y="339"/>
                    <a:pt x="366" y="270"/>
                  </a:cubicBezTo>
                  <a:cubicBezTo>
                    <a:pt x="412" y="178"/>
                    <a:pt x="389" y="64"/>
                    <a:pt x="298" y="18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6"/>
            <p:cNvSpPr/>
            <p:nvPr/>
          </p:nvSpPr>
          <p:spPr>
            <a:xfrm>
              <a:off x="5412600" y="1296075"/>
              <a:ext cx="10875" cy="9250"/>
            </a:xfrm>
            <a:custGeom>
              <a:avLst/>
              <a:gdLst/>
              <a:ahLst/>
              <a:cxnLst/>
              <a:rect l="l" t="t" r="r" b="b"/>
              <a:pathLst>
                <a:path w="435" h="370" extrusionOk="0">
                  <a:moveTo>
                    <a:pt x="221" y="1"/>
                  </a:moveTo>
                  <a:cubicBezTo>
                    <a:pt x="150" y="1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59" y="366"/>
                    <a:pt x="182" y="369"/>
                    <a:pt x="205" y="369"/>
                  </a:cubicBezTo>
                  <a:cubicBezTo>
                    <a:pt x="279" y="369"/>
                    <a:pt x="354" y="339"/>
                    <a:pt x="389" y="270"/>
                  </a:cubicBezTo>
                  <a:cubicBezTo>
                    <a:pt x="435" y="178"/>
                    <a:pt x="389" y="64"/>
                    <a:pt x="298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6"/>
            <p:cNvSpPr/>
            <p:nvPr/>
          </p:nvSpPr>
          <p:spPr>
            <a:xfrm>
              <a:off x="5279075" y="1423000"/>
              <a:ext cx="8600" cy="7650"/>
            </a:xfrm>
            <a:custGeom>
              <a:avLst/>
              <a:gdLst/>
              <a:ahLst/>
              <a:cxnLst/>
              <a:rect l="l" t="t" r="r" b="b"/>
              <a:pathLst>
                <a:path w="344" h="306" extrusionOk="0">
                  <a:moveTo>
                    <a:pt x="174" y="0"/>
                  </a:moveTo>
                  <a:cubicBezTo>
                    <a:pt x="118" y="0"/>
                    <a:pt x="58" y="26"/>
                    <a:pt x="24" y="77"/>
                  </a:cubicBezTo>
                  <a:cubicBezTo>
                    <a:pt x="1" y="168"/>
                    <a:pt x="24" y="260"/>
                    <a:pt x="92" y="283"/>
                  </a:cubicBezTo>
                  <a:cubicBezTo>
                    <a:pt x="122" y="298"/>
                    <a:pt x="153" y="305"/>
                    <a:pt x="181" y="305"/>
                  </a:cubicBezTo>
                  <a:cubicBezTo>
                    <a:pt x="237" y="305"/>
                    <a:pt x="282" y="275"/>
                    <a:pt x="297" y="214"/>
                  </a:cubicBezTo>
                  <a:cubicBezTo>
                    <a:pt x="343" y="146"/>
                    <a:pt x="297" y="54"/>
                    <a:pt x="229" y="9"/>
                  </a:cubicBezTo>
                  <a:cubicBezTo>
                    <a:pt x="212" y="3"/>
                    <a:pt x="193" y="0"/>
                    <a:pt x="17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16"/>
            <p:cNvSpPr/>
            <p:nvPr/>
          </p:nvSpPr>
          <p:spPr>
            <a:xfrm>
              <a:off x="5434300" y="1240400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7" y="0"/>
                  </a:moveTo>
                  <a:cubicBezTo>
                    <a:pt x="140" y="0"/>
                    <a:pt x="80" y="26"/>
                    <a:pt x="46" y="77"/>
                  </a:cubicBezTo>
                  <a:cubicBezTo>
                    <a:pt x="0" y="168"/>
                    <a:pt x="46" y="260"/>
                    <a:pt x="114" y="305"/>
                  </a:cubicBezTo>
                  <a:cubicBezTo>
                    <a:pt x="131" y="311"/>
                    <a:pt x="149" y="314"/>
                    <a:pt x="169" y="314"/>
                  </a:cubicBezTo>
                  <a:cubicBezTo>
                    <a:pt x="232" y="314"/>
                    <a:pt x="302" y="284"/>
                    <a:pt x="320" y="214"/>
                  </a:cubicBezTo>
                  <a:cubicBezTo>
                    <a:pt x="365" y="146"/>
                    <a:pt x="320" y="54"/>
                    <a:pt x="251" y="9"/>
                  </a:cubicBezTo>
                  <a:cubicBezTo>
                    <a:pt x="234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16"/>
            <p:cNvSpPr/>
            <p:nvPr/>
          </p:nvSpPr>
          <p:spPr>
            <a:xfrm>
              <a:off x="5283075" y="1674400"/>
              <a:ext cx="11450" cy="10150"/>
            </a:xfrm>
            <a:custGeom>
              <a:avLst/>
              <a:gdLst/>
              <a:ahLst/>
              <a:cxnLst/>
              <a:rect l="l" t="t" r="r" b="b"/>
              <a:pathLst>
                <a:path w="458" h="406" extrusionOk="0">
                  <a:moveTo>
                    <a:pt x="239" y="1"/>
                  </a:moveTo>
                  <a:cubicBezTo>
                    <a:pt x="162" y="1"/>
                    <a:pt x="80" y="43"/>
                    <a:pt x="46" y="110"/>
                  </a:cubicBezTo>
                  <a:cubicBezTo>
                    <a:pt x="1" y="224"/>
                    <a:pt x="46" y="338"/>
                    <a:pt x="137" y="384"/>
                  </a:cubicBezTo>
                  <a:cubicBezTo>
                    <a:pt x="174" y="398"/>
                    <a:pt x="210" y="406"/>
                    <a:pt x="244" y="406"/>
                  </a:cubicBezTo>
                  <a:cubicBezTo>
                    <a:pt x="317" y="406"/>
                    <a:pt x="380" y="371"/>
                    <a:pt x="411" y="293"/>
                  </a:cubicBezTo>
                  <a:cubicBezTo>
                    <a:pt x="457" y="201"/>
                    <a:pt x="411" y="64"/>
                    <a:pt x="320" y="19"/>
                  </a:cubicBezTo>
                  <a:cubicBezTo>
                    <a:pt x="296" y="6"/>
                    <a:pt x="268" y="1"/>
                    <a:pt x="23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16"/>
            <p:cNvSpPr/>
            <p:nvPr/>
          </p:nvSpPr>
          <p:spPr>
            <a:xfrm>
              <a:off x="5496500" y="14918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02" y="1"/>
                  </a:moveTo>
                  <a:cubicBezTo>
                    <a:pt x="137" y="1"/>
                    <a:pt x="79" y="43"/>
                    <a:pt x="46" y="110"/>
                  </a:cubicBezTo>
                  <a:cubicBezTo>
                    <a:pt x="0" y="178"/>
                    <a:pt x="46" y="292"/>
                    <a:pt x="114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2" y="356"/>
                    <a:pt x="332" y="314"/>
                    <a:pt x="365" y="247"/>
                  </a:cubicBezTo>
                  <a:cubicBezTo>
                    <a:pt x="411" y="156"/>
                    <a:pt x="365" y="64"/>
                    <a:pt x="274" y="19"/>
                  </a:cubicBezTo>
                  <a:cubicBezTo>
                    <a:pt x="250" y="6"/>
                    <a:pt x="225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6"/>
            <p:cNvSpPr/>
            <p:nvPr/>
          </p:nvSpPr>
          <p:spPr>
            <a:xfrm>
              <a:off x="5640875" y="1408500"/>
              <a:ext cx="10850" cy="9575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20" y="0"/>
                  </a:moveTo>
                  <a:cubicBezTo>
                    <a:pt x="149" y="0"/>
                    <a:pt x="79" y="43"/>
                    <a:pt x="46" y="109"/>
                  </a:cubicBezTo>
                  <a:cubicBezTo>
                    <a:pt x="0" y="201"/>
                    <a:pt x="46" y="315"/>
                    <a:pt x="137" y="360"/>
                  </a:cubicBezTo>
                  <a:cubicBezTo>
                    <a:pt x="166" y="375"/>
                    <a:pt x="197" y="383"/>
                    <a:pt x="228" y="383"/>
                  </a:cubicBezTo>
                  <a:cubicBezTo>
                    <a:pt x="294" y="383"/>
                    <a:pt x="357" y="347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6"/>
            <p:cNvSpPr/>
            <p:nvPr/>
          </p:nvSpPr>
          <p:spPr>
            <a:xfrm>
              <a:off x="5762400" y="1344825"/>
              <a:ext cx="9150" cy="8100"/>
            </a:xfrm>
            <a:custGeom>
              <a:avLst/>
              <a:gdLst/>
              <a:ahLst/>
              <a:cxnLst/>
              <a:rect l="l" t="t" r="r" b="b"/>
              <a:pathLst>
                <a:path w="366" h="324" extrusionOk="0">
                  <a:moveTo>
                    <a:pt x="198" y="0"/>
                  </a:moveTo>
                  <a:cubicBezTo>
                    <a:pt x="135" y="0"/>
                    <a:pt x="64" y="30"/>
                    <a:pt x="46" y="100"/>
                  </a:cubicBezTo>
                  <a:cubicBezTo>
                    <a:pt x="1" y="168"/>
                    <a:pt x="24" y="283"/>
                    <a:pt x="115" y="305"/>
                  </a:cubicBezTo>
                  <a:cubicBezTo>
                    <a:pt x="140" y="318"/>
                    <a:pt x="166" y="324"/>
                    <a:pt x="190" y="324"/>
                  </a:cubicBezTo>
                  <a:cubicBezTo>
                    <a:pt x="254" y="324"/>
                    <a:pt x="310" y="286"/>
                    <a:pt x="343" y="237"/>
                  </a:cubicBezTo>
                  <a:cubicBezTo>
                    <a:pt x="366" y="146"/>
                    <a:pt x="343" y="54"/>
                    <a:pt x="252" y="9"/>
                  </a:cubicBezTo>
                  <a:cubicBezTo>
                    <a:pt x="236" y="3"/>
                    <a:pt x="217" y="0"/>
                    <a:pt x="19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16"/>
            <p:cNvSpPr/>
            <p:nvPr/>
          </p:nvSpPr>
          <p:spPr>
            <a:xfrm>
              <a:off x="5733875" y="1357700"/>
              <a:ext cx="11450" cy="10150"/>
            </a:xfrm>
            <a:custGeom>
              <a:avLst/>
              <a:gdLst/>
              <a:ahLst/>
              <a:cxnLst/>
              <a:rect l="l" t="t" r="r" b="b"/>
              <a:pathLst>
                <a:path w="458" h="406" extrusionOk="0">
                  <a:moveTo>
                    <a:pt x="230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24"/>
                    <a:pt x="46" y="338"/>
                    <a:pt x="137" y="384"/>
                  </a:cubicBezTo>
                  <a:cubicBezTo>
                    <a:pt x="166" y="398"/>
                    <a:pt x="200" y="406"/>
                    <a:pt x="234" y="406"/>
                  </a:cubicBezTo>
                  <a:cubicBezTo>
                    <a:pt x="306" y="406"/>
                    <a:pt x="380" y="371"/>
                    <a:pt x="411" y="293"/>
                  </a:cubicBezTo>
                  <a:cubicBezTo>
                    <a:pt x="457" y="201"/>
                    <a:pt x="411" y="64"/>
                    <a:pt x="320" y="19"/>
                  </a:cubicBezTo>
                  <a:cubicBezTo>
                    <a:pt x="289" y="6"/>
                    <a:pt x="259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16"/>
            <p:cNvSpPr/>
            <p:nvPr/>
          </p:nvSpPr>
          <p:spPr>
            <a:xfrm>
              <a:off x="5775525" y="1357000"/>
              <a:ext cx="6875" cy="5950"/>
            </a:xfrm>
            <a:custGeom>
              <a:avLst/>
              <a:gdLst/>
              <a:ahLst/>
              <a:cxnLst/>
              <a:rect l="l" t="t" r="r" b="b"/>
              <a:pathLst>
                <a:path w="275" h="238" extrusionOk="0">
                  <a:moveTo>
                    <a:pt x="129" y="0"/>
                  </a:moveTo>
                  <a:cubicBezTo>
                    <a:pt x="95" y="0"/>
                    <a:pt x="61" y="25"/>
                    <a:pt x="46" y="69"/>
                  </a:cubicBezTo>
                  <a:cubicBezTo>
                    <a:pt x="1" y="115"/>
                    <a:pt x="24" y="184"/>
                    <a:pt x="92" y="229"/>
                  </a:cubicBezTo>
                  <a:cubicBezTo>
                    <a:pt x="103" y="235"/>
                    <a:pt x="116" y="238"/>
                    <a:pt x="130" y="238"/>
                  </a:cubicBezTo>
                  <a:cubicBezTo>
                    <a:pt x="171" y="238"/>
                    <a:pt x="218" y="212"/>
                    <a:pt x="252" y="161"/>
                  </a:cubicBezTo>
                  <a:cubicBezTo>
                    <a:pt x="275" y="115"/>
                    <a:pt x="252" y="47"/>
                    <a:pt x="183" y="24"/>
                  </a:cubicBezTo>
                  <a:cubicBezTo>
                    <a:pt x="167" y="8"/>
                    <a:pt x="148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16"/>
            <p:cNvSpPr/>
            <p:nvPr/>
          </p:nvSpPr>
          <p:spPr>
            <a:xfrm>
              <a:off x="5747000" y="1368775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75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1" y="146"/>
                    <a:pt x="46" y="238"/>
                    <a:pt x="115" y="260"/>
                  </a:cubicBezTo>
                  <a:cubicBezTo>
                    <a:pt x="134" y="273"/>
                    <a:pt x="153" y="279"/>
                    <a:pt x="172" y="279"/>
                  </a:cubicBezTo>
                  <a:cubicBezTo>
                    <a:pt x="220" y="279"/>
                    <a:pt x="264" y="241"/>
                    <a:pt x="297" y="192"/>
                  </a:cubicBezTo>
                  <a:cubicBezTo>
                    <a:pt x="320" y="123"/>
                    <a:pt x="297" y="55"/>
                    <a:pt x="229" y="9"/>
                  </a:cubicBezTo>
                  <a:cubicBezTo>
                    <a:pt x="212" y="4"/>
                    <a:pt x="193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16"/>
            <p:cNvSpPr/>
            <p:nvPr/>
          </p:nvSpPr>
          <p:spPr>
            <a:xfrm>
              <a:off x="5304750" y="1697675"/>
              <a:ext cx="10300" cy="9025"/>
            </a:xfrm>
            <a:custGeom>
              <a:avLst/>
              <a:gdLst/>
              <a:ahLst/>
              <a:cxnLst/>
              <a:rect l="l" t="t" r="r" b="b"/>
              <a:pathLst>
                <a:path w="412" h="361" extrusionOk="0">
                  <a:moveTo>
                    <a:pt x="180" y="1"/>
                  </a:moveTo>
                  <a:cubicBezTo>
                    <a:pt x="118" y="1"/>
                    <a:pt x="62" y="31"/>
                    <a:pt x="47" y="92"/>
                  </a:cubicBezTo>
                  <a:cubicBezTo>
                    <a:pt x="1" y="183"/>
                    <a:pt x="24" y="297"/>
                    <a:pt x="115" y="343"/>
                  </a:cubicBezTo>
                  <a:cubicBezTo>
                    <a:pt x="139" y="355"/>
                    <a:pt x="166" y="361"/>
                    <a:pt x="192" y="361"/>
                  </a:cubicBezTo>
                  <a:cubicBezTo>
                    <a:pt x="263" y="361"/>
                    <a:pt x="333" y="319"/>
                    <a:pt x="366" y="252"/>
                  </a:cubicBezTo>
                  <a:cubicBezTo>
                    <a:pt x="412" y="160"/>
                    <a:pt x="366" y="69"/>
                    <a:pt x="275" y="23"/>
                  </a:cubicBezTo>
                  <a:cubicBezTo>
                    <a:pt x="244" y="8"/>
                    <a:pt x="211" y="1"/>
                    <a:pt x="18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16"/>
            <p:cNvSpPr/>
            <p:nvPr/>
          </p:nvSpPr>
          <p:spPr>
            <a:xfrm>
              <a:off x="5763550" y="1498550"/>
              <a:ext cx="11425" cy="9950"/>
            </a:xfrm>
            <a:custGeom>
              <a:avLst/>
              <a:gdLst/>
              <a:ahLst/>
              <a:cxnLst/>
              <a:rect l="l" t="t" r="r" b="b"/>
              <a:pathLst>
                <a:path w="457" h="398" extrusionOk="0">
                  <a:moveTo>
                    <a:pt x="214" y="0"/>
                  </a:moveTo>
                  <a:cubicBezTo>
                    <a:pt x="140" y="0"/>
                    <a:pt x="77" y="36"/>
                    <a:pt x="46" y="114"/>
                  </a:cubicBezTo>
                  <a:cubicBezTo>
                    <a:pt x="0" y="205"/>
                    <a:pt x="46" y="319"/>
                    <a:pt x="137" y="365"/>
                  </a:cubicBezTo>
                  <a:cubicBezTo>
                    <a:pt x="167" y="387"/>
                    <a:pt x="201" y="397"/>
                    <a:pt x="235" y="397"/>
                  </a:cubicBezTo>
                  <a:cubicBezTo>
                    <a:pt x="307" y="397"/>
                    <a:pt x="380" y="351"/>
                    <a:pt x="411" y="274"/>
                  </a:cubicBezTo>
                  <a:cubicBezTo>
                    <a:pt x="457" y="182"/>
                    <a:pt x="411" y="68"/>
                    <a:pt x="320" y="22"/>
                  </a:cubicBezTo>
                  <a:cubicBezTo>
                    <a:pt x="284" y="8"/>
                    <a:pt x="248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16"/>
            <p:cNvSpPr/>
            <p:nvPr/>
          </p:nvSpPr>
          <p:spPr>
            <a:xfrm>
              <a:off x="5637450" y="1448650"/>
              <a:ext cx="5725" cy="5050"/>
            </a:xfrm>
            <a:custGeom>
              <a:avLst/>
              <a:gdLst/>
              <a:ahLst/>
              <a:cxnLst/>
              <a:rect l="l" t="t" r="r" b="b"/>
              <a:pathLst>
                <a:path w="229" h="202" extrusionOk="0">
                  <a:moveTo>
                    <a:pt x="120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01"/>
                    <a:pt x="23" y="170"/>
                    <a:pt x="69" y="192"/>
                  </a:cubicBezTo>
                  <a:cubicBezTo>
                    <a:pt x="81" y="199"/>
                    <a:pt x="95" y="201"/>
                    <a:pt x="109" y="201"/>
                  </a:cubicBezTo>
                  <a:cubicBezTo>
                    <a:pt x="148" y="201"/>
                    <a:pt x="189" y="180"/>
                    <a:pt x="205" y="147"/>
                  </a:cubicBezTo>
                  <a:cubicBezTo>
                    <a:pt x="228" y="101"/>
                    <a:pt x="205" y="33"/>
                    <a:pt x="160" y="10"/>
                  </a:cubicBezTo>
                  <a:cubicBezTo>
                    <a:pt x="148" y="4"/>
                    <a:pt x="134" y="1"/>
                    <a:pt x="1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16"/>
            <p:cNvSpPr/>
            <p:nvPr/>
          </p:nvSpPr>
          <p:spPr>
            <a:xfrm>
              <a:off x="5318450" y="1533125"/>
              <a:ext cx="8600" cy="7850"/>
            </a:xfrm>
            <a:custGeom>
              <a:avLst/>
              <a:gdLst/>
              <a:ahLst/>
              <a:cxnLst/>
              <a:rect l="l" t="t" r="r" b="b"/>
              <a:pathLst>
                <a:path w="344" h="314" extrusionOk="0">
                  <a:moveTo>
                    <a:pt x="188" y="1"/>
                  </a:moveTo>
                  <a:cubicBezTo>
                    <a:pt x="120" y="1"/>
                    <a:pt x="58" y="31"/>
                    <a:pt x="24" y="100"/>
                  </a:cubicBezTo>
                  <a:cubicBezTo>
                    <a:pt x="1" y="169"/>
                    <a:pt x="24" y="260"/>
                    <a:pt x="115" y="306"/>
                  </a:cubicBezTo>
                  <a:cubicBezTo>
                    <a:pt x="131" y="311"/>
                    <a:pt x="148" y="314"/>
                    <a:pt x="166" y="314"/>
                  </a:cubicBezTo>
                  <a:cubicBezTo>
                    <a:pt x="224" y="314"/>
                    <a:pt x="285" y="284"/>
                    <a:pt x="320" y="214"/>
                  </a:cubicBezTo>
                  <a:cubicBezTo>
                    <a:pt x="343" y="146"/>
                    <a:pt x="320" y="55"/>
                    <a:pt x="252" y="9"/>
                  </a:cubicBezTo>
                  <a:cubicBezTo>
                    <a:pt x="230" y="4"/>
                    <a:pt x="209" y="1"/>
                    <a:pt x="18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16"/>
            <p:cNvSpPr/>
            <p:nvPr/>
          </p:nvSpPr>
          <p:spPr>
            <a:xfrm>
              <a:off x="5992950" y="1251800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74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0" y="146"/>
                    <a:pt x="46" y="237"/>
                    <a:pt x="114" y="283"/>
                  </a:cubicBezTo>
                  <a:cubicBezTo>
                    <a:pt x="133" y="296"/>
                    <a:pt x="154" y="301"/>
                    <a:pt x="176" y="301"/>
                  </a:cubicBezTo>
                  <a:cubicBezTo>
                    <a:pt x="230" y="301"/>
                    <a:pt x="287" y="264"/>
                    <a:pt x="320" y="215"/>
                  </a:cubicBezTo>
                  <a:cubicBezTo>
                    <a:pt x="343" y="146"/>
                    <a:pt x="320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16"/>
            <p:cNvSpPr/>
            <p:nvPr/>
          </p:nvSpPr>
          <p:spPr>
            <a:xfrm>
              <a:off x="5697350" y="1384525"/>
              <a:ext cx="10300" cy="8900"/>
            </a:xfrm>
            <a:custGeom>
              <a:avLst/>
              <a:gdLst/>
              <a:ahLst/>
              <a:cxnLst/>
              <a:rect l="l" t="t" r="r" b="b"/>
              <a:pathLst>
                <a:path w="412" h="356" extrusionOk="0">
                  <a:moveTo>
                    <a:pt x="202" y="1"/>
                  </a:moveTo>
                  <a:cubicBezTo>
                    <a:pt x="138" y="1"/>
                    <a:pt x="80" y="43"/>
                    <a:pt x="46" y="110"/>
                  </a:cubicBezTo>
                  <a:cubicBezTo>
                    <a:pt x="1" y="178"/>
                    <a:pt x="46" y="292"/>
                    <a:pt x="115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2" y="356"/>
                    <a:pt x="332" y="314"/>
                    <a:pt x="366" y="247"/>
                  </a:cubicBezTo>
                  <a:cubicBezTo>
                    <a:pt x="412" y="178"/>
                    <a:pt x="366" y="64"/>
                    <a:pt x="275" y="18"/>
                  </a:cubicBezTo>
                  <a:cubicBezTo>
                    <a:pt x="250" y="6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16"/>
            <p:cNvSpPr/>
            <p:nvPr/>
          </p:nvSpPr>
          <p:spPr>
            <a:xfrm>
              <a:off x="5722475" y="1373550"/>
              <a:ext cx="8575" cy="7450"/>
            </a:xfrm>
            <a:custGeom>
              <a:avLst/>
              <a:gdLst/>
              <a:ahLst/>
              <a:cxnLst/>
              <a:rect l="l" t="t" r="r" b="b"/>
              <a:pathLst>
                <a:path w="343" h="298" extrusionOk="0">
                  <a:moveTo>
                    <a:pt x="178" y="1"/>
                  </a:moveTo>
                  <a:cubicBezTo>
                    <a:pt x="127" y="1"/>
                    <a:pt x="76" y="31"/>
                    <a:pt x="46" y="92"/>
                  </a:cubicBezTo>
                  <a:cubicBezTo>
                    <a:pt x="0" y="161"/>
                    <a:pt x="46" y="252"/>
                    <a:pt x="114" y="275"/>
                  </a:cubicBezTo>
                  <a:cubicBezTo>
                    <a:pt x="137" y="290"/>
                    <a:pt x="162" y="298"/>
                    <a:pt x="188" y="298"/>
                  </a:cubicBezTo>
                  <a:cubicBezTo>
                    <a:pt x="238" y="298"/>
                    <a:pt x="289" y="267"/>
                    <a:pt x="320" y="206"/>
                  </a:cubicBezTo>
                  <a:cubicBezTo>
                    <a:pt x="342" y="138"/>
                    <a:pt x="320" y="47"/>
                    <a:pt x="251" y="24"/>
                  </a:cubicBezTo>
                  <a:cubicBezTo>
                    <a:pt x="228" y="9"/>
                    <a:pt x="203" y="1"/>
                    <a:pt x="17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16"/>
            <p:cNvSpPr/>
            <p:nvPr/>
          </p:nvSpPr>
          <p:spPr>
            <a:xfrm>
              <a:off x="5906200" y="1296625"/>
              <a:ext cx="9725" cy="8375"/>
            </a:xfrm>
            <a:custGeom>
              <a:avLst/>
              <a:gdLst/>
              <a:ahLst/>
              <a:cxnLst/>
              <a:rect l="l" t="t" r="r" b="b"/>
              <a:pathLst>
                <a:path w="389" h="335" extrusionOk="0">
                  <a:moveTo>
                    <a:pt x="199" y="1"/>
                  </a:moveTo>
                  <a:cubicBezTo>
                    <a:pt x="136" y="1"/>
                    <a:pt x="79" y="38"/>
                    <a:pt x="46" y="88"/>
                  </a:cubicBezTo>
                  <a:cubicBezTo>
                    <a:pt x="1" y="179"/>
                    <a:pt x="46" y="270"/>
                    <a:pt x="115" y="316"/>
                  </a:cubicBezTo>
                  <a:cubicBezTo>
                    <a:pt x="140" y="329"/>
                    <a:pt x="166" y="334"/>
                    <a:pt x="190" y="334"/>
                  </a:cubicBezTo>
                  <a:cubicBezTo>
                    <a:pt x="254" y="334"/>
                    <a:pt x="310" y="297"/>
                    <a:pt x="343" y="248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7"/>
                    <a:pt x="224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16"/>
            <p:cNvSpPr/>
            <p:nvPr/>
          </p:nvSpPr>
          <p:spPr>
            <a:xfrm>
              <a:off x="5542150" y="1355875"/>
              <a:ext cx="10300" cy="9050"/>
            </a:xfrm>
            <a:custGeom>
              <a:avLst/>
              <a:gdLst/>
              <a:ahLst/>
              <a:cxnLst/>
              <a:rect l="l" t="t" r="r" b="b"/>
              <a:pathLst>
                <a:path w="412" h="362" extrusionOk="0">
                  <a:moveTo>
                    <a:pt x="179" y="0"/>
                  </a:moveTo>
                  <a:cubicBezTo>
                    <a:pt x="117" y="0"/>
                    <a:pt x="61" y="31"/>
                    <a:pt x="46" y="92"/>
                  </a:cubicBezTo>
                  <a:cubicBezTo>
                    <a:pt x="0" y="183"/>
                    <a:pt x="23" y="297"/>
                    <a:pt x="114" y="343"/>
                  </a:cubicBezTo>
                  <a:cubicBezTo>
                    <a:pt x="140" y="355"/>
                    <a:pt x="167" y="361"/>
                    <a:pt x="194" y="361"/>
                  </a:cubicBezTo>
                  <a:cubicBezTo>
                    <a:pt x="264" y="361"/>
                    <a:pt x="333" y="324"/>
                    <a:pt x="365" y="274"/>
                  </a:cubicBezTo>
                  <a:cubicBezTo>
                    <a:pt x="411" y="183"/>
                    <a:pt x="365" y="69"/>
                    <a:pt x="274" y="23"/>
                  </a:cubicBezTo>
                  <a:cubicBezTo>
                    <a:pt x="244" y="8"/>
                    <a:pt x="211" y="0"/>
                    <a:pt x="17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16"/>
            <p:cNvSpPr/>
            <p:nvPr/>
          </p:nvSpPr>
          <p:spPr>
            <a:xfrm>
              <a:off x="6186950" y="1940200"/>
              <a:ext cx="9175" cy="7900"/>
            </a:xfrm>
            <a:custGeom>
              <a:avLst/>
              <a:gdLst/>
              <a:ahLst/>
              <a:cxnLst/>
              <a:rect l="l" t="t" r="r" b="b"/>
              <a:pathLst>
                <a:path w="367" h="316" extrusionOk="0">
                  <a:moveTo>
                    <a:pt x="178" y="0"/>
                  </a:moveTo>
                  <a:cubicBezTo>
                    <a:pt x="128" y="0"/>
                    <a:pt x="77" y="31"/>
                    <a:pt x="46" y="92"/>
                  </a:cubicBezTo>
                  <a:cubicBezTo>
                    <a:pt x="1" y="160"/>
                    <a:pt x="46" y="251"/>
                    <a:pt x="115" y="297"/>
                  </a:cubicBezTo>
                  <a:cubicBezTo>
                    <a:pt x="140" y="310"/>
                    <a:pt x="166" y="316"/>
                    <a:pt x="190" y="316"/>
                  </a:cubicBezTo>
                  <a:cubicBezTo>
                    <a:pt x="252" y="316"/>
                    <a:pt x="304" y="278"/>
                    <a:pt x="320" y="229"/>
                  </a:cubicBezTo>
                  <a:cubicBezTo>
                    <a:pt x="366" y="137"/>
                    <a:pt x="343" y="46"/>
                    <a:pt x="252" y="23"/>
                  </a:cubicBezTo>
                  <a:cubicBezTo>
                    <a:pt x="229" y="8"/>
                    <a:pt x="204" y="0"/>
                    <a:pt x="17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16"/>
            <p:cNvSpPr/>
            <p:nvPr/>
          </p:nvSpPr>
          <p:spPr>
            <a:xfrm>
              <a:off x="6139600" y="18159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17" y="1"/>
                  </a:moveTo>
                  <a:cubicBezTo>
                    <a:pt x="147" y="1"/>
                    <a:pt x="79" y="38"/>
                    <a:pt x="46" y="88"/>
                  </a:cubicBezTo>
                  <a:cubicBezTo>
                    <a:pt x="0" y="179"/>
                    <a:pt x="46" y="293"/>
                    <a:pt x="137" y="339"/>
                  </a:cubicBezTo>
                  <a:cubicBezTo>
                    <a:pt x="162" y="351"/>
                    <a:pt x="188" y="357"/>
                    <a:pt x="213" y="357"/>
                  </a:cubicBezTo>
                  <a:cubicBezTo>
                    <a:pt x="283" y="357"/>
                    <a:pt x="349" y="314"/>
                    <a:pt x="366" y="248"/>
                  </a:cubicBezTo>
                  <a:cubicBezTo>
                    <a:pt x="411" y="156"/>
                    <a:pt x="388" y="65"/>
                    <a:pt x="297" y="19"/>
                  </a:cubicBezTo>
                  <a:cubicBezTo>
                    <a:pt x="272" y="7"/>
                    <a:pt x="244" y="1"/>
                    <a:pt x="21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16"/>
            <p:cNvSpPr/>
            <p:nvPr/>
          </p:nvSpPr>
          <p:spPr>
            <a:xfrm>
              <a:off x="5478225" y="1580475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1"/>
                  </a:moveTo>
                  <a:cubicBezTo>
                    <a:pt x="81" y="1"/>
                    <a:pt x="40" y="22"/>
                    <a:pt x="24" y="55"/>
                  </a:cubicBezTo>
                  <a:cubicBezTo>
                    <a:pt x="1" y="124"/>
                    <a:pt x="24" y="192"/>
                    <a:pt x="69" y="215"/>
                  </a:cubicBezTo>
                  <a:cubicBezTo>
                    <a:pt x="88" y="221"/>
                    <a:pt x="106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5" y="101"/>
                    <a:pt x="252" y="32"/>
                    <a:pt x="183" y="9"/>
                  </a:cubicBezTo>
                  <a:cubicBezTo>
                    <a:pt x="165" y="3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16"/>
            <p:cNvSpPr/>
            <p:nvPr/>
          </p:nvSpPr>
          <p:spPr>
            <a:xfrm>
              <a:off x="5567825" y="1510500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9" y="1"/>
                  </a:moveTo>
                  <a:cubicBezTo>
                    <a:pt x="114" y="1"/>
                    <a:pt x="54" y="31"/>
                    <a:pt x="23" y="92"/>
                  </a:cubicBezTo>
                  <a:cubicBezTo>
                    <a:pt x="0" y="184"/>
                    <a:pt x="23" y="298"/>
                    <a:pt x="114" y="321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2" y="343"/>
                    <a:pt x="312" y="313"/>
                    <a:pt x="343" y="252"/>
                  </a:cubicBezTo>
                  <a:cubicBezTo>
                    <a:pt x="388" y="161"/>
                    <a:pt x="343" y="69"/>
                    <a:pt x="274" y="24"/>
                  </a:cubicBezTo>
                  <a:cubicBezTo>
                    <a:pt x="244" y="9"/>
                    <a:pt x="211" y="1"/>
                    <a:pt x="17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16"/>
            <p:cNvSpPr/>
            <p:nvPr/>
          </p:nvSpPr>
          <p:spPr>
            <a:xfrm>
              <a:off x="5613475" y="1620175"/>
              <a:ext cx="8000" cy="7225"/>
            </a:xfrm>
            <a:custGeom>
              <a:avLst/>
              <a:gdLst/>
              <a:ahLst/>
              <a:cxnLst/>
              <a:rect l="l" t="t" r="r" b="b"/>
              <a:pathLst>
                <a:path w="320" h="289" extrusionOk="0">
                  <a:moveTo>
                    <a:pt x="167" y="1"/>
                  </a:moveTo>
                  <a:cubicBezTo>
                    <a:pt x="113" y="1"/>
                    <a:pt x="56" y="38"/>
                    <a:pt x="23" y="88"/>
                  </a:cubicBezTo>
                  <a:cubicBezTo>
                    <a:pt x="0" y="156"/>
                    <a:pt x="23" y="248"/>
                    <a:pt x="92" y="270"/>
                  </a:cubicBezTo>
                  <a:cubicBezTo>
                    <a:pt x="111" y="283"/>
                    <a:pt x="132" y="289"/>
                    <a:pt x="153" y="289"/>
                  </a:cubicBezTo>
                  <a:cubicBezTo>
                    <a:pt x="208" y="289"/>
                    <a:pt x="264" y="251"/>
                    <a:pt x="297" y="202"/>
                  </a:cubicBezTo>
                  <a:cubicBezTo>
                    <a:pt x="320" y="133"/>
                    <a:pt x="297" y="65"/>
                    <a:pt x="229" y="19"/>
                  </a:cubicBezTo>
                  <a:cubicBezTo>
                    <a:pt x="210" y="7"/>
                    <a:pt x="189" y="1"/>
                    <a:pt x="16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6"/>
            <p:cNvSpPr/>
            <p:nvPr/>
          </p:nvSpPr>
          <p:spPr>
            <a:xfrm>
              <a:off x="6384975" y="2316600"/>
              <a:ext cx="6875" cy="5375"/>
            </a:xfrm>
            <a:custGeom>
              <a:avLst/>
              <a:gdLst/>
              <a:ahLst/>
              <a:cxnLst/>
              <a:rect l="l" t="t" r="r" b="b"/>
              <a:pathLst>
                <a:path w="275" h="215" extrusionOk="0">
                  <a:moveTo>
                    <a:pt x="129" y="1"/>
                  </a:moveTo>
                  <a:cubicBezTo>
                    <a:pt x="73" y="1"/>
                    <a:pt x="17" y="26"/>
                    <a:pt x="0" y="78"/>
                  </a:cubicBezTo>
                  <a:lnTo>
                    <a:pt x="251" y="214"/>
                  </a:lnTo>
                  <a:cubicBezTo>
                    <a:pt x="274" y="146"/>
                    <a:pt x="251" y="55"/>
                    <a:pt x="183" y="9"/>
                  </a:cubicBezTo>
                  <a:cubicBezTo>
                    <a:pt x="166" y="3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6"/>
            <p:cNvSpPr/>
            <p:nvPr/>
          </p:nvSpPr>
          <p:spPr>
            <a:xfrm>
              <a:off x="5201475" y="1509350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50" y="0"/>
                  </a:moveTo>
                  <a:cubicBezTo>
                    <a:pt x="101" y="0"/>
                    <a:pt x="53" y="26"/>
                    <a:pt x="23" y="70"/>
                  </a:cubicBezTo>
                  <a:cubicBezTo>
                    <a:pt x="1" y="138"/>
                    <a:pt x="23" y="230"/>
                    <a:pt x="92" y="275"/>
                  </a:cubicBezTo>
                  <a:cubicBezTo>
                    <a:pt x="109" y="281"/>
                    <a:pt x="127" y="284"/>
                    <a:pt x="146" y="284"/>
                  </a:cubicBezTo>
                  <a:cubicBezTo>
                    <a:pt x="202" y="284"/>
                    <a:pt x="257" y="258"/>
                    <a:pt x="274" y="207"/>
                  </a:cubicBezTo>
                  <a:cubicBezTo>
                    <a:pt x="320" y="138"/>
                    <a:pt x="297" y="47"/>
                    <a:pt x="229" y="24"/>
                  </a:cubicBezTo>
                  <a:cubicBezTo>
                    <a:pt x="205" y="8"/>
                    <a:pt x="177" y="0"/>
                    <a:pt x="15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16"/>
            <p:cNvSpPr/>
            <p:nvPr/>
          </p:nvSpPr>
          <p:spPr>
            <a:xfrm>
              <a:off x="5187775" y="153425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1"/>
                  </a:moveTo>
                  <a:cubicBezTo>
                    <a:pt x="81" y="1"/>
                    <a:pt x="40" y="22"/>
                    <a:pt x="24" y="55"/>
                  </a:cubicBezTo>
                  <a:cubicBezTo>
                    <a:pt x="1" y="124"/>
                    <a:pt x="24" y="192"/>
                    <a:pt x="69" y="215"/>
                  </a:cubicBezTo>
                  <a:cubicBezTo>
                    <a:pt x="86" y="221"/>
                    <a:pt x="103" y="224"/>
                    <a:pt x="120" y="224"/>
                  </a:cubicBezTo>
                  <a:cubicBezTo>
                    <a:pt x="169" y="224"/>
                    <a:pt x="212" y="198"/>
                    <a:pt x="229" y="147"/>
                  </a:cubicBezTo>
                  <a:cubicBezTo>
                    <a:pt x="252" y="101"/>
                    <a:pt x="229" y="32"/>
                    <a:pt x="183" y="10"/>
                  </a:cubicBezTo>
                  <a:cubicBezTo>
                    <a:pt x="165" y="4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16"/>
            <p:cNvSpPr/>
            <p:nvPr/>
          </p:nvSpPr>
          <p:spPr>
            <a:xfrm>
              <a:off x="5635725" y="1965325"/>
              <a:ext cx="9725" cy="6850"/>
            </a:xfrm>
            <a:custGeom>
              <a:avLst/>
              <a:gdLst/>
              <a:ahLst/>
              <a:cxnLst/>
              <a:rect l="l" t="t" r="r" b="b"/>
              <a:pathLst>
                <a:path w="389" h="274" extrusionOk="0">
                  <a:moveTo>
                    <a:pt x="161" y="0"/>
                  </a:moveTo>
                  <a:cubicBezTo>
                    <a:pt x="95" y="0"/>
                    <a:pt x="32" y="36"/>
                    <a:pt x="1" y="114"/>
                  </a:cubicBezTo>
                  <a:lnTo>
                    <a:pt x="343" y="274"/>
                  </a:lnTo>
                  <a:cubicBezTo>
                    <a:pt x="389" y="182"/>
                    <a:pt x="366" y="68"/>
                    <a:pt x="252" y="23"/>
                  </a:cubicBezTo>
                  <a:cubicBezTo>
                    <a:pt x="223" y="8"/>
                    <a:pt x="192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6"/>
            <p:cNvSpPr/>
            <p:nvPr/>
          </p:nvSpPr>
          <p:spPr>
            <a:xfrm>
              <a:off x="6372425" y="1720300"/>
              <a:ext cx="8575" cy="7525"/>
            </a:xfrm>
            <a:custGeom>
              <a:avLst/>
              <a:gdLst/>
              <a:ahLst/>
              <a:cxnLst/>
              <a:rect l="l" t="t" r="r" b="b"/>
              <a:pathLst>
                <a:path w="343" h="301" extrusionOk="0">
                  <a:moveTo>
                    <a:pt x="174" y="0"/>
                  </a:moveTo>
                  <a:cubicBezTo>
                    <a:pt x="117" y="0"/>
                    <a:pt x="57" y="26"/>
                    <a:pt x="23" y="77"/>
                  </a:cubicBezTo>
                  <a:cubicBezTo>
                    <a:pt x="0" y="168"/>
                    <a:pt x="23" y="260"/>
                    <a:pt x="114" y="283"/>
                  </a:cubicBezTo>
                  <a:cubicBezTo>
                    <a:pt x="133" y="295"/>
                    <a:pt x="154" y="301"/>
                    <a:pt x="175" y="301"/>
                  </a:cubicBezTo>
                  <a:cubicBezTo>
                    <a:pt x="228" y="301"/>
                    <a:pt x="280" y="263"/>
                    <a:pt x="297" y="214"/>
                  </a:cubicBezTo>
                  <a:cubicBezTo>
                    <a:pt x="342" y="146"/>
                    <a:pt x="297" y="54"/>
                    <a:pt x="228" y="9"/>
                  </a:cubicBezTo>
                  <a:cubicBezTo>
                    <a:pt x="211" y="3"/>
                    <a:pt x="193" y="0"/>
                    <a:pt x="17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16"/>
            <p:cNvSpPr/>
            <p:nvPr/>
          </p:nvSpPr>
          <p:spPr>
            <a:xfrm>
              <a:off x="6505375" y="1711725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74" y="1"/>
                  </a:moveTo>
                  <a:cubicBezTo>
                    <a:pt x="117" y="1"/>
                    <a:pt x="57" y="26"/>
                    <a:pt x="23" y="78"/>
                  </a:cubicBezTo>
                  <a:cubicBezTo>
                    <a:pt x="0" y="169"/>
                    <a:pt x="23" y="238"/>
                    <a:pt x="92" y="283"/>
                  </a:cubicBezTo>
                  <a:cubicBezTo>
                    <a:pt x="117" y="296"/>
                    <a:pt x="143" y="302"/>
                    <a:pt x="167" y="302"/>
                  </a:cubicBezTo>
                  <a:cubicBezTo>
                    <a:pt x="229" y="302"/>
                    <a:pt x="281" y="264"/>
                    <a:pt x="297" y="215"/>
                  </a:cubicBezTo>
                  <a:cubicBezTo>
                    <a:pt x="343" y="146"/>
                    <a:pt x="320" y="55"/>
                    <a:pt x="229" y="9"/>
                  </a:cubicBezTo>
                  <a:cubicBezTo>
                    <a:pt x="211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6"/>
            <p:cNvSpPr/>
            <p:nvPr/>
          </p:nvSpPr>
          <p:spPr>
            <a:xfrm>
              <a:off x="6101375" y="1756575"/>
              <a:ext cx="10850" cy="9475"/>
            </a:xfrm>
            <a:custGeom>
              <a:avLst/>
              <a:gdLst/>
              <a:ahLst/>
              <a:cxnLst/>
              <a:rect l="l" t="t" r="r" b="b"/>
              <a:pathLst>
                <a:path w="434" h="379" extrusionOk="0">
                  <a:moveTo>
                    <a:pt x="220" y="1"/>
                  </a:moveTo>
                  <a:cubicBezTo>
                    <a:pt x="149" y="1"/>
                    <a:pt x="79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1" y="373"/>
                    <a:pt x="188" y="379"/>
                    <a:pt x="214" y="379"/>
                  </a:cubicBezTo>
                  <a:cubicBezTo>
                    <a:pt x="285" y="379"/>
                    <a:pt x="355" y="336"/>
                    <a:pt x="388" y="270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1"/>
                    <a:pt x="2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6"/>
            <p:cNvSpPr/>
            <p:nvPr/>
          </p:nvSpPr>
          <p:spPr>
            <a:xfrm>
              <a:off x="6251450" y="1740850"/>
              <a:ext cx="9725" cy="8425"/>
            </a:xfrm>
            <a:custGeom>
              <a:avLst/>
              <a:gdLst/>
              <a:ahLst/>
              <a:cxnLst/>
              <a:rect l="l" t="t" r="r" b="b"/>
              <a:pathLst>
                <a:path w="389" h="337" extrusionOk="0">
                  <a:moveTo>
                    <a:pt x="197" y="0"/>
                  </a:moveTo>
                  <a:cubicBezTo>
                    <a:pt x="134" y="0"/>
                    <a:pt x="63" y="30"/>
                    <a:pt x="46" y="100"/>
                  </a:cubicBezTo>
                  <a:cubicBezTo>
                    <a:pt x="0" y="168"/>
                    <a:pt x="23" y="282"/>
                    <a:pt x="114" y="328"/>
                  </a:cubicBezTo>
                  <a:cubicBezTo>
                    <a:pt x="136" y="333"/>
                    <a:pt x="157" y="336"/>
                    <a:pt x="178" y="336"/>
                  </a:cubicBezTo>
                  <a:cubicBezTo>
                    <a:pt x="246" y="336"/>
                    <a:pt x="308" y="306"/>
                    <a:pt x="342" y="237"/>
                  </a:cubicBezTo>
                  <a:cubicBezTo>
                    <a:pt x="388" y="168"/>
                    <a:pt x="342" y="54"/>
                    <a:pt x="251" y="8"/>
                  </a:cubicBezTo>
                  <a:cubicBezTo>
                    <a:pt x="235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6"/>
            <p:cNvSpPr/>
            <p:nvPr/>
          </p:nvSpPr>
          <p:spPr>
            <a:xfrm>
              <a:off x="5610625" y="1938050"/>
              <a:ext cx="9725" cy="8650"/>
            </a:xfrm>
            <a:custGeom>
              <a:avLst/>
              <a:gdLst/>
              <a:ahLst/>
              <a:cxnLst/>
              <a:rect l="l" t="t" r="r" b="b"/>
              <a:pathLst>
                <a:path w="389" h="346" extrusionOk="0">
                  <a:moveTo>
                    <a:pt x="189" y="0"/>
                  </a:moveTo>
                  <a:cubicBezTo>
                    <a:pt x="128" y="0"/>
                    <a:pt x="63" y="42"/>
                    <a:pt x="46" y="109"/>
                  </a:cubicBezTo>
                  <a:cubicBezTo>
                    <a:pt x="0" y="178"/>
                    <a:pt x="23" y="292"/>
                    <a:pt x="114" y="337"/>
                  </a:cubicBezTo>
                  <a:cubicBezTo>
                    <a:pt x="136" y="343"/>
                    <a:pt x="157" y="346"/>
                    <a:pt x="178" y="346"/>
                  </a:cubicBezTo>
                  <a:cubicBezTo>
                    <a:pt x="246" y="346"/>
                    <a:pt x="308" y="316"/>
                    <a:pt x="343" y="246"/>
                  </a:cubicBezTo>
                  <a:cubicBezTo>
                    <a:pt x="388" y="178"/>
                    <a:pt x="343" y="64"/>
                    <a:pt x="251" y="18"/>
                  </a:cubicBezTo>
                  <a:cubicBezTo>
                    <a:pt x="233" y="6"/>
                    <a:pt x="211" y="0"/>
                    <a:pt x="18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6"/>
            <p:cNvSpPr/>
            <p:nvPr/>
          </p:nvSpPr>
          <p:spPr>
            <a:xfrm>
              <a:off x="6083675" y="1881975"/>
              <a:ext cx="6300" cy="5775"/>
            </a:xfrm>
            <a:custGeom>
              <a:avLst/>
              <a:gdLst/>
              <a:ahLst/>
              <a:cxnLst/>
              <a:rect l="l" t="t" r="r" b="b"/>
              <a:pathLst>
                <a:path w="252" h="231" extrusionOk="0">
                  <a:moveTo>
                    <a:pt x="106" y="0"/>
                  </a:moveTo>
                  <a:cubicBezTo>
                    <a:pt x="72" y="0"/>
                    <a:pt x="38" y="25"/>
                    <a:pt x="23" y="70"/>
                  </a:cubicBezTo>
                  <a:cubicBezTo>
                    <a:pt x="0" y="115"/>
                    <a:pt x="23" y="184"/>
                    <a:pt x="69" y="207"/>
                  </a:cubicBezTo>
                  <a:cubicBezTo>
                    <a:pt x="93" y="223"/>
                    <a:pt x="115" y="230"/>
                    <a:pt x="134" y="230"/>
                  </a:cubicBezTo>
                  <a:cubicBezTo>
                    <a:pt x="170" y="230"/>
                    <a:pt x="199" y="205"/>
                    <a:pt x="229" y="161"/>
                  </a:cubicBezTo>
                  <a:cubicBezTo>
                    <a:pt x="252" y="115"/>
                    <a:pt x="229" y="47"/>
                    <a:pt x="160" y="24"/>
                  </a:cubicBezTo>
                  <a:cubicBezTo>
                    <a:pt x="144" y="8"/>
                    <a:pt x="125" y="0"/>
                    <a:pt x="10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6"/>
            <p:cNvSpPr/>
            <p:nvPr/>
          </p:nvSpPr>
          <p:spPr>
            <a:xfrm>
              <a:off x="6080250" y="1867825"/>
              <a:ext cx="7450" cy="6225"/>
            </a:xfrm>
            <a:custGeom>
              <a:avLst/>
              <a:gdLst/>
              <a:ahLst/>
              <a:cxnLst/>
              <a:rect l="l" t="t" r="r" b="b"/>
              <a:pathLst>
                <a:path w="298" h="249" extrusionOk="0">
                  <a:moveTo>
                    <a:pt x="147" y="1"/>
                  </a:moveTo>
                  <a:cubicBezTo>
                    <a:pt x="101" y="1"/>
                    <a:pt x="62" y="33"/>
                    <a:pt x="46" y="65"/>
                  </a:cubicBezTo>
                  <a:cubicBezTo>
                    <a:pt x="0" y="134"/>
                    <a:pt x="46" y="202"/>
                    <a:pt x="92" y="225"/>
                  </a:cubicBezTo>
                  <a:cubicBezTo>
                    <a:pt x="116" y="241"/>
                    <a:pt x="140" y="249"/>
                    <a:pt x="164" y="249"/>
                  </a:cubicBezTo>
                  <a:cubicBezTo>
                    <a:pt x="206" y="249"/>
                    <a:pt x="245" y="223"/>
                    <a:pt x="274" y="179"/>
                  </a:cubicBezTo>
                  <a:cubicBezTo>
                    <a:pt x="297" y="111"/>
                    <a:pt x="274" y="42"/>
                    <a:pt x="206" y="19"/>
                  </a:cubicBezTo>
                  <a:cubicBezTo>
                    <a:pt x="186" y="6"/>
                    <a:pt x="166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6"/>
            <p:cNvSpPr/>
            <p:nvPr/>
          </p:nvSpPr>
          <p:spPr>
            <a:xfrm>
              <a:off x="5512475" y="1362275"/>
              <a:ext cx="10850" cy="9575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6" y="375"/>
                    <a:pt x="197" y="383"/>
                    <a:pt x="228" y="383"/>
                  </a:cubicBezTo>
                  <a:cubicBezTo>
                    <a:pt x="294" y="383"/>
                    <a:pt x="357" y="347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3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6"/>
            <p:cNvSpPr/>
            <p:nvPr/>
          </p:nvSpPr>
          <p:spPr>
            <a:xfrm>
              <a:off x="5345850" y="1593050"/>
              <a:ext cx="10300" cy="8800"/>
            </a:xfrm>
            <a:custGeom>
              <a:avLst/>
              <a:gdLst/>
              <a:ahLst/>
              <a:cxnLst/>
              <a:rect l="l" t="t" r="r" b="b"/>
              <a:pathLst>
                <a:path w="412" h="352" extrusionOk="0">
                  <a:moveTo>
                    <a:pt x="230" y="0"/>
                  </a:moveTo>
                  <a:cubicBezTo>
                    <a:pt x="156" y="0"/>
                    <a:pt x="81" y="30"/>
                    <a:pt x="46" y="100"/>
                  </a:cubicBezTo>
                  <a:cubicBezTo>
                    <a:pt x="0" y="191"/>
                    <a:pt x="46" y="305"/>
                    <a:pt x="137" y="328"/>
                  </a:cubicBezTo>
                  <a:cubicBezTo>
                    <a:pt x="168" y="343"/>
                    <a:pt x="198" y="351"/>
                    <a:pt x="227" y="351"/>
                  </a:cubicBezTo>
                  <a:cubicBezTo>
                    <a:pt x="284" y="351"/>
                    <a:pt x="335" y="321"/>
                    <a:pt x="366" y="260"/>
                  </a:cubicBezTo>
                  <a:cubicBezTo>
                    <a:pt x="411" y="168"/>
                    <a:pt x="388" y="54"/>
                    <a:pt x="297" y="9"/>
                  </a:cubicBezTo>
                  <a:cubicBezTo>
                    <a:pt x="275" y="3"/>
                    <a:pt x="253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6"/>
            <p:cNvSpPr/>
            <p:nvPr/>
          </p:nvSpPr>
          <p:spPr>
            <a:xfrm>
              <a:off x="5846850" y="1798800"/>
              <a:ext cx="11450" cy="9600"/>
            </a:xfrm>
            <a:custGeom>
              <a:avLst/>
              <a:gdLst/>
              <a:ahLst/>
              <a:cxnLst/>
              <a:rect l="l" t="t" r="r" b="b"/>
              <a:pathLst>
                <a:path w="458" h="384" extrusionOk="0">
                  <a:moveTo>
                    <a:pt x="240" y="1"/>
                  </a:moveTo>
                  <a:cubicBezTo>
                    <a:pt x="162" y="1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76" y="376"/>
                    <a:pt x="214" y="384"/>
                    <a:pt x="249" y="384"/>
                  </a:cubicBezTo>
                  <a:cubicBezTo>
                    <a:pt x="320" y="384"/>
                    <a:pt x="381" y="353"/>
                    <a:pt x="412" y="292"/>
                  </a:cubicBezTo>
                  <a:cubicBezTo>
                    <a:pt x="457" y="178"/>
                    <a:pt x="412" y="64"/>
                    <a:pt x="320" y="19"/>
                  </a:cubicBezTo>
                  <a:cubicBezTo>
                    <a:pt x="296" y="6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6"/>
            <p:cNvSpPr/>
            <p:nvPr/>
          </p:nvSpPr>
          <p:spPr>
            <a:xfrm>
              <a:off x="5652275" y="1726550"/>
              <a:ext cx="6875" cy="6175"/>
            </a:xfrm>
            <a:custGeom>
              <a:avLst/>
              <a:gdLst/>
              <a:ahLst/>
              <a:cxnLst/>
              <a:rect l="l" t="t" r="r" b="b"/>
              <a:pathLst>
                <a:path w="275" h="247" extrusionOk="0">
                  <a:moveTo>
                    <a:pt x="151" y="1"/>
                  </a:moveTo>
                  <a:cubicBezTo>
                    <a:pt x="102" y="1"/>
                    <a:pt x="57" y="22"/>
                    <a:pt x="23" y="55"/>
                  </a:cubicBezTo>
                  <a:cubicBezTo>
                    <a:pt x="1" y="124"/>
                    <a:pt x="23" y="215"/>
                    <a:pt x="92" y="238"/>
                  </a:cubicBezTo>
                  <a:cubicBezTo>
                    <a:pt x="103" y="244"/>
                    <a:pt x="117" y="247"/>
                    <a:pt x="133" y="247"/>
                  </a:cubicBezTo>
                  <a:cubicBezTo>
                    <a:pt x="179" y="247"/>
                    <a:pt x="234" y="221"/>
                    <a:pt x="252" y="170"/>
                  </a:cubicBezTo>
                  <a:cubicBezTo>
                    <a:pt x="274" y="124"/>
                    <a:pt x="252" y="33"/>
                    <a:pt x="206" y="10"/>
                  </a:cubicBezTo>
                  <a:cubicBezTo>
                    <a:pt x="188" y="4"/>
                    <a:pt x="169" y="1"/>
                    <a:pt x="15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6"/>
            <p:cNvSpPr/>
            <p:nvPr/>
          </p:nvSpPr>
          <p:spPr>
            <a:xfrm>
              <a:off x="5633450" y="1740600"/>
              <a:ext cx="12000" cy="10050"/>
            </a:xfrm>
            <a:custGeom>
              <a:avLst/>
              <a:gdLst/>
              <a:ahLst/>
              <a:cxnLst/>
              <a:rect l="l" t="t" r="r" b="b"/>
              <a:pathLst>
                <a:path w="480" h="402" extrusionOk="0">
                  <a:moveTo>
                    <a:pt x="243" y="0"/>
                  </a:moveTo>
                  <a:cubicBezTo>
                    <a:pt x="172" y="0"/>
                    <a:pt x="102" y="43"/>
                    <a:pt x="69" y="110"/>
                  </a:cubicBezTo>
                  <a:cubicBezTo>
                    <a:pt x="0" y="201"/>
                    <a:pt x="46" y="338"/>
                    <a:pt x="160" y="384"/>
                  </a:cubicBezTo>
                  <a:cubicBezTo>
                    <a:pt x="185" y="396"/>
                    <a:pt x="211" y="401"/>
                    <a:pt x="237" y="401"/>
                  </a:cubicBezTo>
                  <a:cubicBezTo>
                    <a:pt x="308" y="401"/>
                    <a:pt x="378" y="359"/>
                    <a:pt x="411" y="292"/>
                  </a:cubicBezTo>
                  <a:cubicBezTo>
                    <a:pt x="480" y="178"/>
                    <a:pt x="434" y="64"/>
                    <a:pt x="320" y="18"/>
                  </a:cubicBezTo>
                  <a:cubicBezTo>
                    <a:pt x="295" y="6"/>
                    <a:pt x="269" y="0"/>
                    <a:pt x="24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6"/>
            <p:cNvSpPr/>
            <p:nvPr/>
          </p:nvSpPr>
          <p:spPr>
            <a:xfrm>
              <a:off x="5787525" y="1397875"/>
              <a:ext cx="6850" cy="5600"/>
            </a:xfrm>
            <a:custGeom>
              <a:avLst/>
              <a:gdLst/>
              <a:ahLst/>
              <a:cxnLst/>
              <a:rect l="l" t="t" r="r" b="b"/>
              <a:pathLst>
                <a:path w="274" h="224" extrusionOk="0">
                  <a:moveTo>
                    <a:pt x="142" y="0"/>
                  </a:moveTo>
                  <a:cubicBezTo>
                    <a:pt x="102" y="0"/>
                    <a:pt x="56" y="22"/>
                    <a:pt x="23" y="55"/>
                  </a:cubicBezTo>
                  <a:cubicBezTo>
                    <a:pt x="0" y="124"/>
                    <a:pt x="23" y="192"/>
                    <a:pt x="91" y="215"/>
                  </a:cubicBezTo>
                  <a:cubicBezTo>
                    <a:pt x="104" y="221"/>
                    <a:pt x="118" y="224"/>
                    <a:pt x="132" y="224"/>
                  </a:cubicBezTo>
                  <a:cubicBezTo>
                    <a:pt x="172" y="224"/>
                    <a:pt x="218" y="203"/>
                    <a:pt x="251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70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6"/>
            <p:cNvSpPr/>
            <p:nvPr/>
          </p:nvSpPr>
          <p:spPr>
            <a:xfrm>
              <a:off x="5448550" y="1407900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5" y="1"/>
                  </a:moveTo>
                  <a:cubicBezTo>
                    <a:pt x="127" y="1"/>
                    <a:pt x="63" y="38"/>
                    <a:pt x="47" y="88"/>
                  </a:cubicBezTo>
                  <a:cubicBezTo>
                    <a:pt x="1" y="179"/>
                    <a:pt x="24" y="293"/>
                    <a:pt x="115" y="316"/>
                  </a:cubicBezTo>
                  <a:cubicBezTo>
                    <a:pt x="145" y="331"/>
                    <a:pt x="176" y="339"/>
                    <a:pt x="205" y="339"/>
                  </a:cubicBezTo>
                  <a:cubicBezTo>
                    <a:pt x="262" y="339"/>
                    <a:pt x="313" y="308"/>
                    <a:pt x="343" y="248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7"/>
                    <a:pt x="222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6"/>
            <p:cNvSpPr/>
            <p:nvPr/>
          </p:nvSpPr>
          <p:spPr>
            <a:xfrm>
              <a:off x="5371525" y="1557300"/>
              <a:ext cx="8000" cy="7100"/>
            </a:xfrm>
            <a:custGeom>
              <a:avLst/>
              <a:gdLst/>
              <a:ahLst/>
              <a:cxnLst/>
              <a:rect l="l" t="t" r="r" b="b"/>
              <a:pathLst>
                <a:path w="320" h="284" extrusionOk="0">
                  <a:moveTo>
                    <a:pt x="156" y="1"/>
                  </a:moveTo>
                  <a:cubicBezTo>
                    <a:pt x="107" y="1"/>
                    <a:pt x="61" y="31"/>
                    <a:pt x="46" y="92"/>
                  </a:cubicBezTo>
                  <a:cubicBezTo>
                    <a:pt x="0" y="160"/>
                    <a:pt x="23" y="229"/>
                    <a:pt x="115" y="275"/>
                  </a:cubicBezTo>
                  <a:cubicBezTo>
                    <a:pt x="132" y="280"/>
                    <a:pt x="149" y="283"/>
                    <a:pt x="166" y="283"/>
                  </a:cubicBezTo>
                  <a:cubicBezTo>
                    <a:pt x="216" y="283"/>
                    <a:pt x="263" y="257"/>
                    <a:pt x="297" y="206"/>
                  </a:cubicBezTo>
                  <a:cubicBezTo>
                    <a:pt x="320" y="138"/>
                    <a:pt x="297" y="46"/>
                    <a:pt x="229" y="23"/>
                  </a:cubicBezTo>
                  <a:cubicBezTo>
                    <a:pt x="206" y="8"/>
                    <a:pt x="181" y="1"/>
                    <a:pt x="15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6"/>
            <p:cNvSpPr/>
            <p:nvPr/>
          </p:nvSpPr>
          <p:spPr>
            <a:xfrm>
              <a:off x="5711625" y="1884250"/>
              <a:ext cx="8575" cy="7100"/>
            </a:xfrm>
            <a:custGeom>
              <a:avLst/>
              <a:gdLst/>
              <a:ahLst/>
              <a:cxnLst/>
              <a:rect l="l" t="t" r="r" b="b"/>
              <a:pathLst>
                <a:path w="343" h="284" extrusionOk="0">
                  <a:moveTo>
                    <a:pt x="151" y="1"/>
                  </a:moveTo>
                  <a:cubicBezTo>
                    <a:pt x="104" y="1"/>
                    <a:pt x="61" y="26"/>
                    <a:pt x="46" y="70"/>
                  </a:cubicBezTo>
                  <a:cubicBezTo>
                    <a:pt x="0" y="161"/>
                    <a:pt x="46" y="230"/>
                    <a:pt x="114" y="275"/>
                  </a:cubicBezTo>
                  <a:cubicBezTo>
                    <a:pt x="132" y="281"/>
                    <a:pt x="150" y="284"/>
                    <a:pt x="169" y="284"/>
                  </a:cubicBezTo>
                  <a:cubicBezTo>
                    <a:pt x="224" y="284"/>
                    <a:pt x="280" y="258"/>
                    <a:pt x="297" y="207"/>
                  </a:cubicBezTo>
                  <a:cubicBezTo>
                    <a:pt x="343" y="138"/>
                    <a:pt x="297" y="47"/>
                    <a:pt x="229" y="24"/>
                  </a:cubicBezTo>
                  <a:cubicBezTo>
                    <a:pt x="204" y="8"/>
                    <a:pt x="177" y="1"/>
                    <a:pt x="15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16"/>
            <p:cNvSpPr/>
            <p:nvPr/>
          </p:nvSpPr>
          <p:spPr>
            <a:xfrm>
              <a:off x="5778950" y="1384750"/>
              <a:ext cx="11450" cy="10400"/>
            </a:xfrm>
            <a:custGeom>
              <a:avLst/>
              <a:gdLst/>
              <a:ahLst/>
              <a:cxnLst/>
              <a:rect l="l" t="t" r="r" b="b"/>
              <a:pathLst>
                <a:path w="458" h="416" extrusionOk="0">
                  <a:moveTo>
                    <a:pt x="213" y="0"/>
                  </a:moveTo>
                  <a:cubicBezTo>
                    <a:pt x="140" y="0"/>
                    <a:pt x="77" y="46"/>
                    <a:pt x="46" y="124"/>
                  </a:cubicBezTo>
                  <a:cubicBezTo>
                    <a:pt x="1" y="215"/>
                    <a:pt x="24" y="352"/>
                    <a:pt x="138" y="397"/>
                  </a:cubicBezTo>
                  <a:cubicBezTo>
                    <a:pt x="162" y="410"/>
                    <a:pt x="190" y="415"/>
                    <a:pt x="218" y="415"/>
                  </a:cubicBezTo>
                  <a:cubicBezTo>
                    <a:pt x="296" y="415"/>
                    <a:pt x="378" y="373"/>
                    <a:pt x="412" y="306"/>
                  </a:cubicBezTo>
                  <a:cubicBezTo>
                    <a:pt x="457" y="192"/>
                    <a:pt x="412" y="78"/>
                    <a:pt x="320" y="32"/>
                  </a:cubicBezTo>
                  <a:cubicBezTo>
                    <a:pt x="284" y="10"/>
                    <a:pt x="247" y="0"/>
                    <a:pt x="21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16"/>
            <p:cNvSpPr/>
            <p:nvPr/>
          </p:nvSpPr>
          <p:spPr>
            <a:xfrm>
              <a:off x="6199500" y="2208750"/>
              <a:ext cx="7450" cy="6425"/>
            </a:xfrm>
            <a:custGeom>
              <a:avLst/>
              <a:gdLst/>
              <a:ahLst/>
              <a:cxnLst/>
              <a:rect l="l" t="t" r="r" b="b"/>
              <a:pathLst>
                <a:path w="298" h="257" extrusionOk="0">
                  <a:moveTo>
                    <a:pt x="152" y="1"/>
                  </a:moveTo>
                  <a:cubicBezTo>
                    <a:pt x="97" y="1"/>
                    <a:pt x="41" y="26"/>
                    <a:pt x="24" y="78"/>
                  </a:cubicBezTo>
                  <a:cubicBezTo>
                    <a:pt x="1" y="123"/>
                    <a:pt x="24" y="215"/>
                    <a:pt x="92" y="237"/>
                  </a:cubicBezTo>
                  <a:cubicBezTo>
                    <a:pt x="112" y="251"/>
                    <a:pt x="132" y="256"/>
                    <a:pt x="151" y="256"/>
                  </a:cubicBezTo>
                  <a:cubicBezTo>
                    <a:pt x="197" y="256"/>
                    <a:pt x="236" y="224"/>
                    <a:pt x="252" y="192"/>
                  </a:cubicBezTo>
                  <a:cubicBezTo>
                    <a:pt x="298" y="123"/>
                    <a:pt x="275" y="32"/>
                    <a:pt x="206" y="9"/>
                  </a:cubicBezTo>
                  <a:cubicBezTo>
                    <a:pt x="189" y="3"/>
                    <a:pt x="171" y="1"/>
                    <a:pt x="15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16"/>
            <p:cNvSpPr/>
            <p:nvPr/>
          </p:nvSpPr>
          <p:spPr>
            <a:xfrm>
              <a:off x="5382375" y="1455150"/>
              <a:ext cx="7425" cy="6775"/>
            </a:xfrm>
            <a:custGeom>
              <a:avLst/>
              <a:gdLst/>
              <a:ahLst/>
              <a:cxnLst/>
              <a:rect l="l" t="t" r="r" b="b"/>
              <a:pathLst>
                <a:path w="297" h="271" extrusionOk="0">
                  <a:moveTo>
                    <a:pt x="128" y="0"/>
                  </a:moveTo>
                  <a:cubicBezTo>
                    <a:pt x="81" y="0"/>
                    <a:pt x="38" y="25"/>
                    <a:pt x="23" y="69"/>
                  </a:cubicBezTo>
                  <a:cubicBezTo>
                    <a:pt x="0" y="138"/>
                    <a:pt x="23" y="229"/>
                    <a:pt x="91" y="252"/>
                  </a:cubicBezTo>
                  <a:cubicBezTo>
                    <a:pt x="111" y="265"/>
                    <a:pt x="130" y="270"/>
                    <a:pt x="148" y="270"/>
                  </a:cubicBezTo>
                  <a:cubicBezTo>
                    <a:pt x="196" y="270"/>
                    <a:pt x="241" y="233"/>
                    <a:pt x="274" y="184"/>
                  </a:cubicBezTo>
                  <a:cubicBezTo>
                    <a:pt x="297" y="138"/>
                    <a:pt x="274" y="47"/>
                    <a:pt x="206" y="24"/>
                  </a:cubicBezTo>
                  <a:cubicBezTo>
                    <a:pt x="181" y="8"/>
                    <a:pt x="154" y="0"/>
                    <a:pt x="12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16"/>
            <p:cNvSpPr/>
            <p:nvPr/>
          </p:nvSpPr>
          <p:spPr>
            <a:xfrm>
              <a:off x="5525025" y="1479125"/>
              <a:ext cx="9150" cy="8225"/>
            </a:xfrm>
            <a:custGeom>
              <a:avLst/>
              <a:gdLst/>
              <a:ahLst/>
              <a:cxnLst/>
              <a:rect l="l" t="t" r="r" b="b"/>
              <a:pathLst>
                <a:path w="366" h="329" extrusionOk="0">
                  <a:moveTo>
                    <a:pt x="172" y="1"/>
                  </a:moveTo>
                  <a:cubicBezTo>
                    <a:pt x="115" y="1"/>
                    <a:pt x="54" y="31"/>
                    <a:pt x="23" y="92"/>
                  </a:cubicBezTo>
                  <a:cubicBezTo>
                    <a:pt x="0" y="183"/>
                    <a:pt x="23" y="274"/>
                    <a:pt x="115" y="320"/>
                  </a:cubicBezTo>
                  <a:cubicBezTo>
                    <a:pt x="131" y="326"/>
                    <a:pt x="149" y="328"/>
                    <a:pt x="169" y="328"/>
                  </a:cubicBezTo>
                  <a:cubicBezTo>
                    <a:pt x="233" y="328"/>
                    <a:pt x="308" y="299"/>
                    <a:pt x="343" y="229"/>
                  </a:cubicBezTo>
                  <a:cubicBezTo>
                    <a:pt x="366" y="160"/>
                    <a:pt x="343" y="46"/>
                    <a:pt x="252" y="23"/>
                  </a:cubicBezTo>
                  <a:cubicBezTo>
                    <a:pt x="229" y="8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16"/>
            <p:cNvSpPr/>
            <p:nvPr/>
          </p:nvSpPr>
          <p:spPr>
            <a:xfrm>
              <a:off x="5456550" y="1496025"/>
              <a:ext cx="7450" cy="6175"/>
            </a:xfrm>
            <a:custGeom>
              <a:avLst/>
              <a:gdLst/>
              <a:ahLst/>
              <a:cxnLst/>
              <a:rect l="l" t="t" r="r" b="b"/>
              <a:pathLst>
                <a:path w="298" h="247" extrusionOk="0">
                  <a:moveTo>
                    <a:pt x="155" y="1"/>
                  </a:moveTo>
                  <a:cubicBezTo>
                    <a:pt x="106" y="1"/>
                    <a:pt x="63" y="26"/>
                    <a:pt x="46" y="78"/>
                  </a:cubicBezTo>
                  <a:cubicBezTo>
                    <a:pt x="0" y="123"/>
                    <a:pt x="46" y="192"/>
                    <a:pt x="92" y="238"/>
                  </a:cubicBezTo>
                  <a:cubicBezTo>
                    <a:pt x="109" y="243"/>
                    <a:pt x="126" y="246"/>
                    <a:pt x="143" y="246"/>
                  </a:cubicBezTo>
                  <a:cubicBezTo>
                    <a:pt x="193" y="246"/>
                    <a:pt x="240" y="220"/>
                    <a:pt x="274" y="169"/>
                  </a:cubicBezTo>
                  <a:cubicBezTo>
                    <a:pt x="297" y="123"/>
                    <a:pt x="274" y="32"/>
                    <a:pt x="206" y="9"/>
                  </a:cubicBezTo>
                  <a:cubicBezTo>
                    <a:pt x="189" y="4"/>
                    <a:pt x="172" y="1"/>
                    <a:pt x="15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16"/>
            <p:cNvSpPr/>
            <p:nvPr/>
          </p:nvSpPr>
          <p:spPr>
            <a:xfrm>
              <a:off x="6972725" y="1992475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0"/>
                  </a:moveTo>
                  <a:cubicBezTo>
                    <a:pt x="81" y="0"/>
                    <a:pt x="40" y="22"/>
                    <a:pt x="23" y="55"/>
                  </a:cubicBezTo>
                  <a:cubicBezTo>
                    <a:pt x="0" y="123"/>
                    <a:pt x="23" y="192"/>
                    <a:pt x="69" y="215"/>
                  </a:cubicBezTo>
                  <a:cubicBezTo>
                    <a:pt x="87" y="221"/>
                    <a:pt x="105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65" y="3"/>
                    <a:pt x="146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16"/>
            <p:cNvSpPr/>
            <p:nvPr/>
          </p:nvSpPr>
          <p:spPr>
            <a:xfrm>
              <a:off x="6098500" y="13343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02" y="1"/>
                  </a:moveTo>
                  <a:cubicBezTo>
                    <a:pt x="138" y="1"/>
                    <a:pt x="80" y="43"/>
                    <a:pt x="47" y="110"/>
                  </a:cubicBezTo>
                  <a:cubicBezTo>
                    <a:pt x="1" y="179"/>
                    <a:pt x="47" y="293"/>
                    <a:pt x="138" y="338"/>
                  </a:cubicBezTo>
                  <a:cubicBezTo>
                    <a:pt x="156" y="351"/>
                    <a:pt x="178" y="356"/>
                    <a:pt x="201" y="356"/>
                  </a:cubicBezTo>
                  <a:cubicBezTo>
                    <a:pt x="263" y="356"/>
                    <a:pt x="333" y="314"/>
                    <a:pt x="366" y="247"/>
                  </a:cubicBezTo>
                  <a:cubicBezTo>
                    <a:pt x="412" y="179"/>
                    <a:pt x="366" y="64"/>
                    <a:pt x="275" y="19"/>
                  </a:cubicBezTo>
                  <a:cubicBezTo>
                    <a:pt x="250" y="7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16"/>
            <p:cNvSpPr/>
            <p:nvPr/>
          </p:nvSpPr>
          <p:spPr>
            <a:xfrm>
              <a:off x="5459975" y="1611075"/>
              <a:ext cx="10875" cy="9475"/>
            </a:xfrm>
            <a:custGeom>
              <a:avLst/>
              <a:gdLst/>
              <a:ahLst/>
              <a:cxnLst/>
              <a:rect l="l" t="t" r="r" b="b"/>
              <a:pathLst>
                <a:path w="435" h="379" extrusionOk="0">
                  <a:moveTo>
                    <a:pt x="221" y="0"/>
                  </a:moveTo>
                  <a:cubicBezTo>
                    <a:pt x="150" y="0"/>
                    <a:pt x="79" y="43"/>
                    <a:pt x="46" y="109"/>
                  </a:cubicBezTo>
                  <a:cubicBezTo>
                    <a:pt x="0" y="201"/>
                    <a:pt x="46" y="315"/>
                    <a:pt x="137" y="360"/>
                  </a:cubicBezTo>
                  <a:cubicBezTo>
                    <a:pt x="162" y="373"/>
                    <a:pt x="188" y="378"/>
                    <a:pt x="214" y="378"/>
                  </a:cubicBezTo>
                  <a:cubicBezTo>
                    <a:pt x="285" y="378"/>
                    <a:pt x="355" y="336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16"/>
            <p:cNvSpPr/>
            <p:nvPr/>
          </p:nvSpPr>
          <p:spPr>
            <a:xfrm>
              <a:off x="6440325" y="1172475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42" y="0"/>
                  </a:moveTo>
                  <a:cubicBezTo>
                    <a:pt x="102" y="0"/>
                    <a:pt x="56" y="22"/>
                    <a:pt x="23" y="55"/>
                  </a:cubicBezTo>
                  <a:cubicBezTo>
                    <a:pt x="0" y="124"/>
                    <a:pt x="23" y="192"/>
                    <a:pt x="92" y="215"/>
                  </a:cubicBezTo>
                  <a:cubicBezTo>
                    <a:pt x="108" y="231"/>
                    <a:pt x="127" y="239"/>
                    <a:pt x="147" y="239"/>
                  </a:cubicBezTo>
                  <a:cubicBezTo>
                    <a:pt x="183" y="239"/>
                    <a:pt x="222" y="213"/>
                    <a:pt x="251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16"/>
            <p:cNvSpPr/>
            <p:nvPr/>
          </p:nvSpPr>
          <p:spPr>
            <a:xfrm>
              <a:off x="5753850" y="2000125"/>
              <a:ext cx="10875" cy="9125"/>
            </a:xfrm>
            <a:custGeom>
              <a:avLst/>
              <a:gdLst/>
              <a:ahLst/>
              <a:cxnLst/>
              <a:rect l="l" t="t" r="r" b="b"/>
              <a:pathLst>
                <a:path w="435" h="365" extrusionOk="0">
                  <a:moveTo>
                    <a:pt x="202" y="0"/>
                  </a:moveTo>
                  <a:cubicBezTo>
                    <a:pt x="137" y="0"/>
                    <a:pt x="76" y="30"/>
                    <a:pt x="46" y="91"/>
                  </a:cubicBezTo>
                  <a:cubicBezTo>
                    <a:pt x="0" y="183"/>
                    <a:pt x="46" y="297"/>
                    <a:pt x="137" y="342"/>
                  </a:cubicBezTo>
                  <a:cubicBezTo>
                    <a:pt x="166" y="357"/>
                    <a:pt x="197" y="364"/>
                    <a:pt x="228" y="364"/>
                  </a:cubicBezTo>
                  <a:cubicBezTo>
                    <a:pt x="294" y="364"/>
                    <a:pt x="357" y="329"/>
                    <a:pt x="388" y="251"/>
                  </a:cubicBezTo>
                  <a:cubicBezTo>
                    <a:pt x="434" y="160"/>
                    <a:pt x="388" y="69"/>
                    <a:pt x="297" y="23"/>
                  </a:cubicBezTo>
                  <a:cubicBezTo>
                    <a:pt x="267" y="8"/>
                    <a:pt x="234" y="0"/>
                    <a:pt x="20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16"/>
            <p:cNvSpPr/>
            <p:nvPr/>
          </p:nvSpPr>
          <p:spPr>
            <a:xfrm>
              <a:off x="5555275" y="1919775"/>
              <a:ext cx="9725" cy="6750"/>
            </a:xfrm>
            <a:custGeom>
              <a:avLst/>
              <a:gdLst/>
              <a:ahLst/>
              <a:cxnLst/>
              <a:rect l="l" t="t" r="r" b="b"/>
              <a:pathLst>
                <a:path w="389" h="270" extrusionOk="0">
                  <a:moveTo>
                    <a:pt x="175" y="1"/>
                  </a:moveTo>
                  <a:cubicBezTo>
                    <a:pt x="104" y="1"/>
                    <a:pt x="34" y="43"/>
                    <a:pt x="0" y="110"/>
                  </a:cubicBezTo>
                  <a:lnTo>
                    <a:pt x="343" y="270"/>
                  </a:lnTo>
                  <a:cubicBezTo>
                    <a:pt x="388" y="178"/>
                    <a:pt x="343" y="64"/>
                    <a:pt x="251" y="19"/>
                  </a:cubicBezTo>
                  <a:cubicBezTo>
                    <a:pt x="227" y="6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16"/>
            <p:cNvSpPr/>
            <p:nvPr/>
          </p:nvSpPr>
          <p:spPr>
            <a:xfrm>
              <a:off x="5732175" y="1999525"/>
              <a:ext cx="6300" cy="4600"/>
            </a:xfrm>
            <a:custGeom>
              <a:avLst/>
              <a:gdLst/>
              <a:ahLst/>
              <a:cxnLst/>
              <a:rect l="l" t="t" r="r" b="b"/>
              <a:pathLst>
                <a:path w="252" h="184" extrusionOk="0">
                  <a:moveTo>
                    <a:pt x="99" y="0"/>
                  </a:moveTo>
                  <a:cubicBezTo>
                    <a:pt x="58" y="0"/>
                    <a:pt x="15" y="25"/>
                    <a:pt x="0" y="70"/>
                  </a:cubicBezTo>
                  <a:lnTo>
                    <a:pt x="228" y="184"/>
                  </a:lnTo>
                  <a:cubicBezTo>
                    <a:pt x="251" y="115"/>
                    <a:pt x="228" y="47"/>
                    <a:pt x="160" y="24"/>
                  </a:cubicBezTo>
                  <a:cubicBezTo>
                    <a:pt x="144" y="8"/>
                    <a:pt x="122" y="0"/>
                    <a:pt x="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16"/>
            <p:cNvSpPr/>
            <p:nvPr/>
          </p:nvSpPr>
          <p:spPr>
            <a:xfrm>
              <a:off x="5594650" y="19200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01"/>
                    <a:pt x="23" y="169"/>
                    <a:pt x="69" y="215"/>
                  </a:cubicBezTo>
                  <a:cubicBezTo>
                    <a:pt x="86" y="221"/>
                    <a:pt x="103" y="224"/>
                    <a:pt x="119" y="224"/>
                  </a:cubicBezTo>
                  <a:cubicBezTo>
                    <a:pt x="168" y="224"/>
                    <a:pt x="211" y="198"/>
                    <a:pt x="228" y="146"/>
                  </a:cubicBezTo>
                  <a:cubicBezTo>
                    <a:pt x="251" y="101"/>
                    <a:pt x="228" y="32"/>
                    <a:pt x="183" y="10"/>
                  </a:cubicBezTo>
                  <a:cubicBezTo>
                    <a:pt x="164" y="3"/>
                    <a:pt x="146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16"/>
            <p:cNvSpPr/>
            <p:nvPr/>
          </p:nvSpPr>
          <p:spPr>
            <a:xfrm>
              <a:off x="5470825" y="1831575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164" y="0"/>
                  </a:moveTo>
                  <a:cubicBezTo>
                    <a:pt x="118" y="0"/>
                    <a:pt x="63" y="26"/>
                    <a:pt x="46" y="77"/>
                  </a:cubicBezTo>
                  <a:cubicBezTo>
                    <a:pt x="0" y="146"/>
                    <a:pt x="23" y="237"/>
                    <a:pt x="91" y="260"/>
                  </a:cubicBezTo>
                  <a:cubicBezTo>
                    <a:pt x="110" y="272"/>
                    <a:pt x="131" y="278"/>
                    <a:pt x="152" y="278"/>
                  </a:cubicBezTo>
                  <a:cubicBezTo>
                    <a:pt x="205" y="278"/>
                    <a:pt x="258" y="241"/>
                    <a:pt x="274" y="191"/>
                  </a:cubicBezTo>
                  <a:cubicBezTo>
                    <a:pt x="320" y="123"/>
                    <a:pt x="274" y="54"/>
                    <a:pt x="205" y="9"/>
                  </a:cubicBezTo>
                  <a:cubicBezTo>
                    <a:pt x="194" y="3"/>
                    <a:pt x="180" y="0"/>
                    <a:pt x="16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16"/>
            <p:cNvSpPr/>
            <p:nvPr/>
          </p:nvSpPr>
          <p:spPr>
            <a:xfrm>
              <a:off x="5824025" y="20250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0"/>
                  </a:moveTo>
                  <a:cubicBezTo>
                    <a:pt x="82" y="0"/>
                    <a:pt x="40" y="22"/>
                    <a:pt x="24" y="55"/>
                  </a:cubicBezTo>
                  <a:cubicBezTo>
                    <a:pt x="1" y="123"/>
                    <a:pt x="24" y="192"/>
                    <a:pt x="69" y="215"/>
                  </a:cubicBezTo>
                  <a:cubicBezTo>
                    <a:pt x="88" y="221"/>
                    <a:pt x="106" y="224"/>
                    <a:pt x="124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52" y="101"/>
                    <a:pt x="229" y="32"/>
                    <a:pt x="184" y="9"/>
                  </a:cubicBezTo>
                  <a:cubicBezTo>
                    <a:pt x="165" y="3"/>
                    <a:pt x="147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16"/>
            <p:cNvSpPr/>
            <p:nvPr/>
          </p:nvSpPr>
          <p:spPr>
            <a:xfrm>
              <a:off x="5483375" y="1880975"/>
              <a:ext cx="8000" cy="5600"/>
            </a:xfrm>
            <a:custGeom>
              <a:avLst/>
              <a:gdLst/>
              <a:ahLst/>
              <a:cxnLst/>
              <a:rect l="l" t="t" r="r" b="b"/>
              <a:pathLst>
                <a:path w="320" h="224" extrusionOk="0">
                  <a:moveTo>
                    <a:pt x="153" y="0"/>
                  </a:moveTo>
                  <a:cubicBezTo>
                    <a:pt x="90" y="0"/>
                    <a:pt x="33" y="38"/>
                    <a:pt x="0" y="87"/>
                  </a:cubicBezTo>
                  <a:lnTo>
                    <a:pt x="297" y="224"/>
                  </a:lnTo>
                  <a:cubicBezTo>
                    <a:pt x="320" y="155"/>
                    <a:pt x="297" y="64"/>
                    <a:pt x="228" y="18"/>
                  </a:cubicBezTo>
                  <a:cubicBezTo>
                    <a:pt x="203" y="6"/>
                    <a:pt x="177" y="0"/>
                    <a:pt x="15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16"/>
            <p:cNvSpPr/>
            <p:nvPr/>
          </p:nvSpPr>
          <p:spPr>
            <a:xfrm>
              <a:off x="5531300" y="1895800"/>
              <a:ext cx="9725" cy="6750"/>
            </a:xfrm>
            <a:custGeom>
              <a:avLst/>
              <a:gdLst/>
              <a:ahLst/>
              <a:cxnLst/>
              <a:rect l="l" t="t" r="r" b="b"/>
              <a:pathLst>
                <a:path w="389" h="270" extrusionOk="0">
                  <a:moveTo>
                    <a:pt x="175" y="1"/>
                  </a:moveTo>
                  <a:cubicBezTo>
                    <a:pt x="104" y="1"/>
                    <a:pt x="34" y="43"/>
                    <a:pt x="1" y="110"/>
                  </a:cubicBezTo>
                  <a:lnTo>
                    <a:pt x="343" y="270"/>
                  </a:lnTo>
                  <a:cubicBezTo>
                    <a:pt x="389" y="179"/>
                    <a:pt x="343" y="65"/>
                    <a:pt x="252" y="19"/>
                  </a:cubicBezTo>
                  <a:cubicBezTo>
                    <a:pt x="227" y="7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16"/>
            <p:cNvSpPr/>
            <p:nvPr/>
          </p:nvSpPr>
          <p:spPr>
            <a:xfrm>
              <a:off x="5545000" y="1905175"/>
              <a:ext cx="8000" cy="5375"/>
            </a:xfrm>
            <a:custGeom>
              <a:avLst/>
              <a:gdLst/>
              <a:ahLst/>
              <a:cxnLst/>
              <a:rect l="l" t="t" r="r" b="b"/>
              <a:pathLst>
                <a:path w="320" h="215" extrusionOk="0">
                  <a:moveTo>
                    <a:pt x="151" y="0"/>
                  </a:moveTo>
                  <a:cubicBezTo>
                    <a:pt x="95" y="0"/>
                    <a:pt x="35" y="26"/>
                    <a:pt x="0" y="78"/>
                  </a:cubicBezTo>
                  <a:lnTo>
                    <a:pt x="274" y="214"/>
                  </a:lnTo>
                  <a:cubicBezTo>
                    <a:pt x="320" y="146"/>
                    <a:pt x="274" y="55"/>
                    <a:pt x="206" y="9"/>
                  </a:cubicBezTo>
                  <a:cubicBezTo>
                    <a:pt x="189" y="3"/>
                    <a:pt x="170" y="0"/>
                    <a:pt x="15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16"/>
            <p:cNvSpPr/>
            <p:nvPr/>
          </p:nvSpPr>
          <p:spPr>
            <a:xfrm>
              <a:off x="5637450" y="1849250"/>
              <a:ext cx="8000" cy="7300"/>
            </a:xfrm>
            <a:custGeom>
              <a:avLst/>
              <a:gdLst/>
              <a:ahLst/>
              <a:cxnLst/>
              <a:rect l="l" t="t" r="r" b="b"/>
              <a:pathLst>
                <a:path w="320" h="292" extrusionOk="0">
                  <a:moveTo>
                    <a:pt x="174" y="1"/>
                  </a:moveTo>
                  <a:cubicBezTo>
                    <a:pt x="118" y="1"/>
                    <a:pt x="63" y="26"/>
                    <a:pt x="46" y="78"/>
                  </a:cubicBezTo>
                  <a:cubicBezTo>
                    <a:pt x="0" y="146"/>
                    <a:pt x="23" y="237"/>
                    <a:pt x="91" y="283"/>
                  </a:cubicBezTo>
                  <a:cubicBezTo>
                    <a:pt x="114" y="289"/>
                    <a:pt x="136" y="292"/>
                    <a:pt x="156" y="292"/>
                  </a:cubicBezTo>
                  <a:cubicBezTo>
                    <a:pt x="215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16"/>
            <p:cNvSpPr/>
            <p:nvPr/>
          </p:nvSpPr>
          <p:spPr>
            <a:xfrm>
              <a:off x="5412050" y="165830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84" y="1"/>
                  </a:moveTo>
                  <a:cubicBezTo>
                    <a:pt x="127" y="1"/>
                    <a:pt x="76" y="31"/>
                    <a:pt x="46" y="92"/>
                  </a:cubicBezTo>
                  <a:cubicBezTo>
                    <a:pt x="0" y="160"/>
                    <a:pt x="46" y="275"/>
                    <a:pt x="114" y="297"/>
                  </a:cubicBezTo>
                  <a:cubicBezTo>
                    <a:pt x="140" y="310"/>
                    <a:pt x="165" y="316"/>
                    <a:pt x="190" y="316"/>
                  </a:cubicBezTo>
                  <a:cubicBezTo>
                    <a:pt x="253" y="316"/>
                    <a:pt x="310" y="278"/>
                    <a:pt x="342" y="229"/>
                  </a:cubicBezTo>
                  <a:cubicBezTo>
                    <a:pt x="365" y="160"/>
                    <a:pt x="342" y="46"/>
                    <a:pt x="274" y="24"/>
                  </a:cubicBezTo>
                  <a:cubicBezTo>
                    <a:pt x="244" y="8"/>
                    <a:pt x="213" y="1"/>
                    <a:pt x="1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16"/>
            <p:cNvSpPr/>
            <p:nvPr/>
          </p:nvSpPr>
          <p:spPr>
            <a:xfrm>
              <a:off x="5729875" y="191830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39" y="0"/>
                  </a:moveTo>
                  <a:cubicBezTo>
                    <a:pt x="94" y="0"/>
                    <a:pt x="40" y="21"/>
                    <a:pt x="24" y="55"/>
                  </a:cubicBezTo>
                  <a:cubicBezTo>
                    <a:pt x="1" y="123"/>
                    <a:pt x="24" y="192"/>
                    <a:pt x="92" y="237"/>
                  </a:cubicBezTo>
                  <a:cubicBezTo>
                    <a:pt x="103" y="243"/>
                    <a:pt x="116" y="246"/>
                    <a:pt x="130" y="246"/>
                  </a:cubicBezTo>
                  <a:cubicBezTo>
                    <a:pt x="171" y="246"/>
                    <a:pt x="218" y="220"/>
                    <a:pt x="252" y="169"/>
                  </a:cubicBezTo>
                  <a:cubicBezTo>
                    <a:pt x="275" y="100"/>
                    <a:pt x="252" y="32"/>
                    <a:pt x="183" y="9"/>
                  </a:cubicBezTo>
                  <a:cubicBezTo>
                    <a:pt x="171" y="3"/>
                    <a:pt x="156" y="0"/>
                    <a:pt x="13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16"/>
            <p:cNvSpPr/>
            <p:nvPr/>
          </p:nvSpPr>
          <p:spPr>
            <a:xfrm>
              <a:off x="6047150" y="19805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0"/>
                  </a:moveTo>
                  <a:cubicBezTo>
                    <a:pt x="81" y="0"/>
                    <a:pt x="40" y="21"/>
                    <a:pt x="23" y="55"/>
                  </a:cubicBezTo>
                  <a:cubicBezTo>
                    <a:pt x="1" y="123"/>
                    <a:pt x="23" y="192"/>
                    <a:pt x="69" y="214"/>
                  </a:cubicBezTo>
                  <a:cubicBezTo>
                    <a:pt x="87" y="221"/>
                    <a:pt x="106" y="223"/>
                    <a:pt x="123" y="223"/>
                  </a:cubicBezTo>
                  <a:cubicBezTo>
                    <a:pt x="171" y="223"/>
                    <a:pt x="212" y="202"/>
                    <a:pt x="229" y="169"/>
                  </a:cubicBezTo>
                  <a:cubicBezTo>
                    <a:pt x="252" y="100"/>
                    <a:pt x="229" y="32"/>
                    <a:pt x="183" y="9"/>
                  </a:cubicBezTo>
                  <a:cubicBezTo>
                    <a:pt x="165" y="3"/>
                    <a:pt x="147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16"/>
            <p:cNvSpPr/>
            <p:nvPr/>
          </p:nvSpPr>
          <p:spPr>
            <a:xfrm>
              <a:off x="5610050" y="1857575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67" y="0"/>
                  </a:moveTo>
                  <a:cubicBezTo>
                    <a:pt x="113" y="0"/>
                    <a:pt x="56" y="38"/>
                    <a:pt x="23" y="87"/>
                  </a:cubicBezTo>
                  <a:cubicBezTo>
                    <a:pt x="0" y="156"/>
                    <a:pt x="23" y="247"/>
                    <a:pt x="92" y="292"/>
                  </a:cubicBezTo>
                  <a:cubicBezTo>
                    <a:pt x="115" y="298"/>
                    <a:pt x="136" y="301"/>
                    <a:pt x="156" y="301"/>
                  </a:cubicBezTo>
                  <a:cubicBezTo>
                    <a:pt x="216" y="301"/>
                    <a:pt x="263" y="275"/>
                    <a:pt x="297" y="224"/>
                  </a:cubicBezTo>
                  <a:cubicBezTo>
                    <a:pt x="343" y="133"/>
                    <a:pt x="297" y="41"/>
                    <a:pt x="229" y="19"/>
                  </a:cubicBezTo>
                  <a:cubicBezTo>
                    <a:pt x="210" y="6"/>
                    <a:pt x="189" y="0"/>
                    <a:pt x="16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16"/>
            <p:cNvSpPr/>
            <p:nvPr/>
          </p:nvSpPr>
          <p:spPr>
            <a:xfrm>
              <a:off x="5524450" y="1897975"/>
              <a:ext cx="9150" cy="6300"/>
            </a:xfrm>
            <a:custGeom>
              <a:avLst/>
              <a:gdLst/>
              <a:ahLst/>
              <a:cxnLst/>
              <a:rect l="l" t="t" r="r" b="b"/>
              <a:pathLst>
                <a:path w="366" h="252" extrusionOk="0">
                  <a:moveTo>
                    <a:pt x="134" y="0"/>
                  </a:moveTo>
                  <a:cubicBezTo>
                    <a:pt x="72" y="0"/>
                    <a:pt x="16" y="31"/>
                    <a:pt x="1" y="92"/>
                  </a:cubicBezTo>
                  <a:lnTo>
                    <a:pt x="320" y="251"/>
                  </a:lnTo>
                  <a:cubicBezTo>
                    <a:pt x="366" y="160"/>
                    <a:pt x="320" y="46"/>
                    <a:pt x="229" y="23"/>
                  </a:cubicBezTo>
                  <a:cubicBezTo>
                    <a:pt x="198" y="8"/>
                    <a:pt x="165" y="0"/>
                    <a:pt x="13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16"/>
            <p:cNvSpPr/>
            <p:nvPr/>
          </p:nvSpPr>
          <p:spPr>
            <a:xfrm>
              <a:off x="5667100" y="1939975"/>
              <a:ext cx="6875" cy="6550"/>
            </a:xfrm>
            <a:custGeom>
              <a:avLst/>
              <a:gdLst/>
              <a:ahLst/>
              <a:cxnLst/>
              <a:rect l="l" t="t" r="r" b="b"/>
              <a:pathLst>
                <a:path w="275" h="262" extrusionOk="0">
                  <a:moveTo>
                    <a:pt x="143" y="1"/>
                  </a:moveTo>
                  <a:cubicBezTo>
                    <a:pt x="97" y="1"/>
                    <a:pt x="41" y="27"/>
                    <a:pt x="24" y="78"/>
                  </a:cubicBezTo>
                  <a:cubicBezTo>
                    <a:pt x="1" y="146"/>
                    <a:pt x="24" y="215"/>
                    <a:pt x="92" y="238"/>
                  </a:cubicBezTo>
                  <a:cubicBezTo>
                    <a:pt x="108" y="254"/>
                    <a:pt x="130" y="261"/>
                    <a:pt x="153" y="261"/>
                  </a:cubicBezTo>
                  <a:cubicBezTo>
                    <a:pt x="194" y="261"/>
                    <a:pt x="237" y="236"/>
                    <a:pt x="252" y="192"/>
                  </a:cubicBezTo>
                  <a:cubicBezTo>
                    <a:pt x="275" y="124"/>
                    <a:pt x="252" y="55"/>
                    <a:pt x="184" y="9"/>
                  </a:cubicBezTo>
                  <a:cubicBezTo>
                    <a:pt x="172" y="4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16"/>
            <p:cNvSpPr/>
            <p:nvPr/>
          </p:nvSpPr>
          <p:spPr>
            <a:xfrm>
              <a:off x="5602625" y="1671225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4" y="0"/>
                  </a:moveTo>
                  <a:cubicBezTo>
                    <a:pt x="132" y="0"/>
                    <a:pt x="63" y="26"/>
                    <a:pt x="46" y="77"/>
                  </a:cubicBezTo>
                  <a:cubicBezTo>
                    <a:pt x="1" y="168"/>
                    <a:pt x="46" y="260"/>
                    <a:pt x="115" y="305"/>
                  </a:cubicBezTo>
                  <a:cubicBezTo>
                    <a:pt x="131" y="311"/>
                    <a:pt x="150" y="314"/>
                    <a:pt x="169" y="314"/>
                  </a:cubicBezTo>
                  <a:cubicBezTo>
                    <a:pt x="232" y="314"/>
                    <a:pt x="303" y="284"/>
                    <a:pt x="320" y="214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5" y="0"/>
                    <a:pt x="19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16"/>
            <p:cNvSpPr/>
            <p:nvPr/>
          </p:nvSpPr>
          <p:spPr>
            <a:xfrm>
              <a:off x="5567250" y="1918075"/>
              <a:ext cx="12000" cy="10050"/>
            </a:xfrm>
            <a:custGeom>
              <a:avLst/>
              <a:gdLst/>
              <a:ahLst/>
              <a:cxnLst/>
              <a:rect l="l" t="t" r="r" b="b"/>
              <a:pathLst>
                <a:path w="480" h="402" extrusionOk="0">
                  <a:moveTo>
                    <a:pt x="252" y="0"/>
                  </a:moveTo>
                  <a:cubicBezTo>
                    <a:pt x="173" y="0"/>
                    <a:pt x="102" y="43"/>
                    <a:pt x="69" y="109"/>
                  </a:cubicBezTo>
                  <a:cubicBezTo>
                    <a:pt x="1" y="201"/>
                    <a:pt x="46" y="338"/>
                    <a:pt x="160" y="383"/>
                  </a:cubicBezTo>
                  <a:cubicBezTo>
                    <a:pt x="185" y="395"/>
                    <a:pt x="211" y="401"/>
                    <a:pt x="237" y="401"/>
                  </a:cubicBezTo>
                  <a:cubicBezTo>
                    <a:pt x="309" y="401"/>
                    <a:pt x="384" y="359"/>
                    <a:pt x="434" y="292"/>
                  </a:cubicBezTo>
                  <a:cubicBezTo>
                    <a:pt x="480" y="178"/>
                    <a:pt x="434" y="64"/>
                    <a:pt x="343" y="18"/>
                  </a:cubicBezTo>
                  <a:cubicBezTo>
                    <a:pt x="312" y="6"/>
                    <a:pt x="282" y="0"/>
                    <a:pt x="2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16"/>
            <p:cNvSpPr/>
            <p:nvPr/>
          </p:nvSpPr>
          <p:spPr>
            <a:xfrm>
              <a:off x="5586650" y="1860425"/>
              <a:ext cx="9725" cy="8925"/>
            </a:xfrm>
            <a:custGeom>
              <a:avLst/>
              <a:gdLst/>
              <a:ahLst/>
              <a:cxnLst/>
              <a:rect l="l" t="t" r="r" b="b"/>
              <a:pathLst>
                <a:path w="389" h="357" extrusionOk="0">
                  <a:moveTo>
                    <a:pt x="198" y="1"/>
                  </a:moveTo>
                  <a:cubicBezTo>
                    <a:pt x="129" y="1"/>
                    <a:pt x="63" y="43"/>
                    <a:pt x="46" y="110"/>
                  </a:cubicBezTo>
                  <a:cubicBezTo>
                    <a:pt x="1" y="201"/>
                    <a:pt x="23" y="293"/>
                    <a:pt x="115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1" y="356"/>
                    <a:pt x="326" y="314"/>
                    <a:pt x="343" y="247"/>
                  </a:cubicBezTo>
                  <a:cubicBezTo>
                    <a:pt x="389" y="178"/>
                    <a:pt x="366" y="64"/>
                    <a:pt x="275" y="19"/>
                  </a:cubicBezTo>
                  <a:cubicBezTo>
                    <a:pt x="250" y="6"/>
                    <a:pt x="224" y="1"/>
                    <a:pt x="19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16"/>
            <p:cNvSpPr/>
            <p:nvPr/>
          </p:nvSpPr>
          <p:spPr>
            <a:xfrm>
              <a:off x="5506775" y="1835200"/>
              <a:ext cx="10275" cy="9025"/>
            </a:xfrm>
            <a:custGeom>
              <a:avLst/>
              <a:gdLst/>
              <a:ahLst/>
              <a:cxnLst/>
              <a:rect l="l" t="t" r="r" b="b"/>
              <a:pathLst>
                <a:path w="411" h="361" extrusionOk="0">
                  <a:moveTo>
                    <a:pt x="178" y="1"/>
                  </a:moveTo>
                  <a:cubicBezTo>
                    <a:pt x="114" y="1"/>
                    <a:pt x="53" y="31"/>
                    <a:pt x="23" y="92"/>
                  </a:cubicBezTo>
                  <a:cubicBezTo>
                    <a:pt x="0" y="183"/>
                    <a:pt x="23" y="297"/>
                    <a:pt x="114" y="343"/>
                  </a:cubicBezTo>
                  <a:cubicBezTo>
                    <a:pt x="139" y="355"/>
                    <a:pt x="165" y="361"/>
                    <a:pt x="191" y="361"/>
                  </a:cubicBezTo>
                  <a:cubicBezTo>
                    <a:pt x="262" y="361"/>
                    <a:pt x="332" y="318"/>
                    <a:pt x="365" y="252"/>
                  </a:cubicBezTo>
                  <a:cubicBezTo>
                    <a:pt x="411" y="160"/>
                    <a:pt x="365" y="69"/>
                    <a:pt x="274" y="23"/>
                  </a:cubicBezTo>
                  <a:cubicBezTo>
                    <a:pt x="244" y="8"/>
                    <a:pt x="211" y="1"/>
                    <a:pt x="17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16"/>
            <p:cNvSpPr/>
            <p:nvPr/>
          </p:nvSpPr>
          <p:spPr>
            <a:xfrm>
              <a:off x="5715050" y="19736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210" y="1"/>
                  </a:moveTo>
                  <a:cubicBezTo>
                    <a:pt x="142" y="1"/>
                    <a:pt x="81" y="31"/>
                    <a:pt x="46" y="100"/>
                  </a:cubicBezTo>
                  <a:cubicBezTo>
                    <a:pt x="0" y="192"/>
                    <a:pt x="23" y="283"/>
                    <a:pt x="114" y="329"/>
                  </a:cubicBezTo>
                  <a:cubicBezTo>
                    <a:pt x="139" y="341"/>
                    <a:pt x="163" y="347"/>
                    <a:pt x="187" y="347"/>
                  </a:cubicBezTo>
                  <a:cubicBezTo>
                    <a:pt x="251" y="347"/>
                    <a:pt x="309" y="304"/>
                    <a:pt x="343" y="237"/>
                  </a:cubicBezTo>
                  <a:cubicBezTo>
                    <a:pt x="388" y="169"/>
                    <a:pt x="343" y="55"/>
                    <a:pt x="274" y="9"/>
                  </a:cubicBezTo>
                  <a:cubicBezTo>
                    <a:pt x="253" y="4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16"/>
            <p:cNvSpPr/>
            <p:nvPr/>
          </p:nvSpPr>
          <p:spPr>
            <a:xfrm>
              <a:off x="5635150" y="1886675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40" y="1"/>
                  </a:moveTo>
                  <a:cubicBezTo>
                    <a:pt x="162" y="1"/>
                    <a:pt x="80" y="43"/>
                    <a:pt x="46" y="110"/>
                  </a:cubicBezTo>
                  <a:cubicBezTo>
                    <a:pt x="1" y="224"/>
                    <a:pt x="46" y="338"/>
                    <a:pt x="138" y="384"/>
                  </a:cubicBezTo>
                  <a:cubicBezTo>
                    <a:pt x="168" y="396"/>
                    <a:pt x="199" y="402"/>
                    <a:pt x="228" y="402"/>
                  </a:cubicBezTo>
                  <a:cubicBezTo>
                    <a:pt x="308" y="402"/>
                    <a:pt x="378" y="359"/>
                    <a:pt x="412" y="293"/>
                  </a:cubicBezTo>
                  <a:cubicBezTo>
                    <a:pt x="457" y="201"/>
                    <a:pt x="412" y="87"/>
                    <a:pt x="320" y="19"/>
                  </a:cubicBezTo>
                  <a:cubicBezTo>
                    <a:pt x="296" y="6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16"/>
            <p:cNvSpPr/>
            <p:nvPr/>
          </p:nvSpPr>
          <p:spPr>
            <a:xfrm>
              <a:off x="5784100" y="2033900"/>
              <a:ext cx="8000" cy="5600"/>
            </a:xfrm>
            <a:custGeom>
              <a:avLst/>
              <a:gdLst/>
              <a:ahLst/>
              <a:cxnLst/>
              <a:rect l="l" t="t" r="r" b="b"/>
              <a:pathLst>
                <a:path w="320" h="224" extrusionOk="0">
                  <a:moveTo>
                    <a:pt x="144" y="0"/>
                  </a:moveTo>
                  <a:cubicBezTo>
                    <a:pt x="90" y="0"/>
                    <a:pt x="33" y="38"/>
                    <a:pt x="0" y="87"/>
                  </a:cubicBezTo>
                  <a:lnTo>
                    <a:pt x="297" y="224"/>
                  </a:lnTo>
                  <a:cubicBezTo>
                    <a:pt x="320" y="133"/>
                    <a:pt x="297" y="41"/>
                    <a:pt x="206" y="19"/>
                  </a:cubicBezTo>
                  <a:cubicBezTo>
                    <a:pt x="186" y="6"/>
                    <a:pt x="166" y="0"/>
                    <a:pt x="14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16"/>
            <p:cNvSpPr/>
            <p:nvPr/>
          </p:nvSpPr>
          <p:spPr>
            <a:xfrm>
              <a:off x="5501050" y="1784200"/>
              <a:ext cx="8600" cy="7650"/>
            </a:xfrm>
            <a:custGeom>
              <a:avLst/>
              <a:gdLst/>
              <a:ahLst/>
              <a:cxnLst/>
              <a:rect l="l" t="t" r="r" b="b"/>
              <a:pathLst>
                <a:path w="344" h="306" extrusionOk="0">
                  <a:moveTo>
                    <a:pt x="174" y="1"/>
                  </a:moveTo>
                  <a:cubicBezTo>
                    <a:pt x="118" y="1"/>
                    <a:pt x="58" y="26"/>
                    <a:pt x="24" y="78"/>
                  </a:cubicBezTo>
                  <a:cubicBezTo>
                    <a:pt x="1" y="169"/>
                    <a:pt x="24" y="260"/>
                    <a:pt x="92" y="283"/>
                  </a:cubicBezTo>
                  <a:cubicBezTo>
                    <a:pt x="123" y="298"/>
                    <a:pt x="153" y="306"/>
                    <a:pt x="181" y="306"/>
                  </a:cubicBezTo>
                  <a:cubicBezTo>
                    <a:pt x="237" y="306"/>
                    <a:pt x="282" y="275"/>
                    <a:pt x="298" y="215"/>
                  </a:cubicBezTo>
                  <a:cubicBezTo>
                    <a:pt x="343" y="146"/>
                    <a:pt x="298" y="55"/>
                    <a:pt x="229" y="9"/>
                  </a:cubicBezTo>
                  <a:cubicBezTo>
                    <a:pt x="212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16"/>
            <p:cNvSpPr/>
            <p:nvPr/>
          </p:nvSpPr>
          <p:spPr>
            <a:xfrm>
              <a:off x="5415475" y="1833850"/>
              <a:ext cx="6850" cy="6425"/>
            </a:xfrm>
            <a:custGeom>
              <a:avLst/>
              <a:gdLst/>
              <a:ahLst/>
              <a:cxnLst/>
              <a:rect l="l" t="t" r="r" b="b"/>
              <a:pathLst>
                <a:path w="274" h="257" extrusionOk="0">
                  <a:moveTo>
                    <a:pt x="142" y="0"/>
                  </a:moveTo>
                  <a:cubicBezTo>
                    <a:pt x="96" y="0"/>
                    <a:pt x="40" y="26"/>
                    <a:pt x="23" y="77"/>
                  </a:cubicBezTo>
                  <a:cubicBezTo>
                    <a:pt x="0" y="146"/>
                    <a:pt x="23" y="214"/>
                    <a:pt x="91" y="237"/>
                  </a:cubicBezTo>
                  <a:cubicBezTo>
                    <a:pt x="105" y="251"/>
                    <a:pt x="122" y="256"/>
                    <a:pt x="140" y="256"/>
                  </a:cubicBezTo>
                  <a:cubicBezTo>
                    <a:pt x="185" y="256"/>
                    <a:pt x="235" y="224"/>
                    <a:pt x="251" y="192"/>
                  </a:cubicBezTo>
                  <a:cubicBezTo>
                    <a:pt x="274" y="123"/>
                    <a:pt x="251" y="55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16"/>
            <p:cNvSpPr/>
            <p:nvPr/>
          </p:nvSpPr>
          <p:spPr>
            <a:xfrm>
              <a:off x="5341275" y="1801500"/>
              <a:ext cx="5175" cy="4050"/>
            </a:xfrm>
            <a:custGeom>
              <a:avLst/>
              <a:gdLst/>
              <a:ahLst/>
              <a:cxnLst/>
              <a:rect l="l" t="t" r="r" b="b"/>
              <a:pathLst>
                <a:path w="207" h="162" extrusionOk="0">
                  <a:moveTo>
                    <a:pt x="84" y="1"/>
                  </a:moveTo>
                  <a:cubicBezTo>
                    <a:pt x="49" y="1"/>
                    <a:pt x="15" y="26"/>
                    <a:pt x="1" y="70"/>
                  </a:cubicBezTo>
                  <a:lnTo>
                    <a:pt x="183" y="162"/>
                  </a:lnTo>
                  <a:cubicBezTo>
                    <a:pt x="206" y="93"/>
                    <a:pt x="206" y="48"/>
                    <a:pt x="138" y="25"/>
                  </a:cubicBezTo>
                  <a:cubicBezTo>
                    <a:pt x="121" y="9"/>
                    <a:pt x="102" y="1"/>
                    <a:pt x="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16"/>
            <p:cNvSpPr/>
            <p:nvPr/>
          </p:nvSpPr>
          <p:spPr>
            <a:xfrm>
              <a:off x="5377225" y="1368775"/>
              <a:ext cx="8025" cy="7300"/>
            </a:xfrm>
            <a:custGeom>
              <a:avLst/>
              <a:gdLst/>
              <a:ahLst/>
              <a:cxnLst/>
              <a:rect l="l" t="t" r="r" b="b"/>
              <a:pathLst>
                <a:path w="321" h="292" extrusionOk="0">
                  <a:moveTo>
                    <a:pt x="174" y="1"/>
                  </a:moveTo>
                  <a:cubicBezTo>
                    <a:pt x="118" y="1"/>
                    <a:pt x="58" y="26"/>
                    <a:pt x="24" y="78"/>
                  </a:cubicBezTo>
                  <a:cubicBezTo>
                    <a:pt x="1" y="169"/>
                    <a:pt x="24" y="238"/>
                    <a:pt x="92" y="283"/>
                  </a:cubicBezTo>
                  <a:cubicBezTo>
                    <a:pt x="115" y="289"/>
                    <a:pt x="136" y="292"/>
                    <a:pt x="156" y="292"/>
                  </a:cubicBezTo>
                  <a:cubicBezTo>
                    <a:pt x="216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9" y="9"/>
                  </a:cubicBezTo>
                  <a:cubicBezTo>
                    <a:pt x="212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16"/>
            <p:cNvSpPr/>
            <p:nvPr/>
          </p:nvSpPr>
          <p:spPr>
            <a:xfrm>
              <a:off x="5240850" y="1570800"/>
              <a:ext cx="10300" cy="9225"/>
            </a:xfrm>
            <a:custGeom>
              <a:avLst/>
              <a:gdLst/>
              <a:ahLst/>
              <a:cxnLst/>
              <a:rect l="l" t="t" r="r" b="b"/>
              <a:pathLst>
                <a:path w="412" h="369" extrusionOk="0">
                  <a:moveTo>
                    <a:pt x="207" y="0"/>
                  </a:moveTo>
                  <a:cubicBezTo>
                    <a:pt x="134" y="0"/>
                    <a:pt x="64" y="30"/>
                    <a:pt x="46" y="100"/>
                  </a:cubicBezTo>
                  <a:cubicBezTo>
                    <a:pt x="0" y="191"/>
                    <a:pt x="23" y="305"/>
                    <a:pt x="115" y="351"/>
                  </a:cubicBezTo>
                  <a:cubicBezTo>
                    <a:pt x="139" y="363"/>
                    <a:pt x="165" y="369"/>
                    <a:pt x="191" y="369"/>
                  </a:cubicBezTo>
                  <a:cubicBezTo>
                    <a:pt x="262" y="369"/>
                    <a:pt x="332" y="326"/>
                    <a:pt x="366" y="260"/>
                  </a:cubicBezTo>
                  <a:cubicBezTo>
                    <a:pt x="411" y="168"/>
                    <a:pt x="366" y="54"/>
                    <a:pt x="274" y="8"/>
                  </a:cubicBezTo>
                  <a:cubicBezTo>
                    <a:pt x="253" y="3"/>
                    <a:pt x="230" y="0"/>
                    <a:pt x="20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16"/>
            <p:cNvSpPr/>
            <p:nvPr/>
          </p:nvSpPr>
          <p:spPr>
            <a:xfrm>
              <a:off x="5700200" y="1861225"/>
              <a:ext cx="8025" cy="7300"/>
            </a:xfrm>
            <a:custGeom>
              <a:avLst/>
              <a:gdLst/>
              <a:ahLst/>
              <a:cxnLst/>
              <a:rect l="l" t="t" r="r" b="b"/>
              <a:pathLst>
                <a:path w="321" h="292" extrusionOk="0">
                  <a:moveTo>
                    <a:pt x="155" y="1"/>
                  </a:moveTo>
                  <a:cubicBezTo>
                    <a:pt x="105" y="1"/>
                    <a:pt x="58" y="27"/>
                    <a:pt x="24" y="78"/>
                  </a:cubicBezTo>
                  <a:cubicBezTo>
                    <a:pt x="1" y="146"/>
                    <a:pt x="24" y="238"/>
                    <a:pt x="92" y="283"/>
                  </a:cubicBezTo>
                  <a:cubicBezTo>
                    <a:pt x="109" y="289"/>
                    <a:pt x="128" y="292"/>
                    <a:pt x="146" y="292"/>
                  </a:cubicBezTo>
                  <a:cubicBezTo>
                    <a:pt x="202" y="292"/>
                    <a:pt x="258" y="266"/>
                    <a:pt x="275" y="215"/>
                  </a:cubicBezTo>
                  <a:cubicBezTo>
                    <a:pt x="320" y="146"/>
                    <a:pt x="275" y="55"/>
                    <a:pt x="206" y="10"/>
                  </a:cubicBezTo>
                  <a:cubicBezTo>
                    <a:pt x="189" y="4"/>
                    <a:pt x="172" y="1"/>
                    <a:pt x="15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16"/>
            <p:cNvSpPr/>
            <p:nvPr/>
          </p:nvSpPr>
          <p:spPr>
            <a:xfrm>
              <a:off x="5724750" y="1602375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9" y="1"/>
                  </a:moveTo>
                  <a:cubicBezTo>
                    <a:pt x="114" y="1"/>
                    <a:pt x="54" y="31"/>
                    <a:pt x="23" y="92"/>
                  </a:cubicBezTo>
                  <a:cubicBezTo>
                    <a:pt x="0" y="183"/>
                    <a:pt x="23" y="275"/>
                    <a:pt x="114" y="320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2" y="343"/>
                    <a:pt x="312" y="313"/>
                    <a:pt x="343" y="252"/>
                  </a:cubicBezTo>
                  <a:cubicBezTo>
                    <a:pt x="388" y="161"/>
                    <a:pt x="343" y="46"/>
                    <a:pt x="274" y="24"/>
                  </a:cubicBezTo>
                  <a:cubicBezTo>
                    <a:pt x="244" y="8"/>
                    <a:pt x="211" y="1"/>
                    <a:pt x="17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16"/>
            <p:cNvSpPr/>
            <p:nvPr/>
          </p:nvSpPr>
          <p:spPr>
            <a:xfrm>
              <a:off x="5844575" y="1891825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21" y="0"/>
                  </a:moveTo>
                  <a:cubicBezTo>
                    <a:pt x="150" y="0"/>
                    <a:pt x="80" y="43"/>
                    <a:pt x="46" y="109"/>
                  </a:cubicBezTo>
                  <a:cubicBezTo>
                    <a:pt x="1" y="201"/>
                    <a:pt x="23" y="315"/>
                    <a:pt x="138" y="360"/>
                  </a:cubicBezTo>
                  <a:cubicBezTo>
                    <a:pt x="166" y="375"/>
                    <a:pt x="198" y="382"/>
                    <a:pt x="228" y="382"/>
                  </a:cubicBezTo>
                  <a:cubicBezTo>
                    <a:pt x="294" y="382"/>
                    <a:pt x="357" y="347"/>
                    <a:pt x="389" y="269"/>
                  </a:cubicBezTo>
                  <a:cubicBezTo>
                    <a:pt x="434" y="178"/>
                    <a:pt x="389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16"/>
            <p:cNvSpPr/>
            <p:nvPr/>
          </p:nvSpPr>
          <p:spPr>
            <a:xfrm>
              <a:off x="5359550" y="1650975"/>
              <a:ext cx="7425" cy="6675"/>
            </a:xfrm>
            <a:custGeom>
              <a:avLst/>
              <a:gdLst/>
              <a:ahLst/>
              <a:cxnLst/>
              <a:rect l="l" t="t" r="r" b="b"/>
              <a:pathLst>
                <a:path w="297" h="267" extrusionOk="0">
                  <a:moveTo>
                    <a:pt x="146" y="1"/>
                  </a:moveTo>
                  <a:cubicBezTo>
                    <a:pt x="99" y="1"/>
                    <a:pt x="55" y="33"/>
                    <a:pt x="23" y="65"/>
                  </a:cubicBezTo>
                  <a:cubicBezTo>
                    <a:pt x="0" y="134"/>
                    <a:pt x="23" y="225"/>
                    <a:pt x="91" y="248"/>
                  </a:cubicBezTo>
                  <a:cubicBezTo>
                    <a:pt x="111" y="261"/>
                    <a:pt x="130" y="266"/>
                    <a:pt x="148" y="266"/>
                  </a:cubicBezTo>
                  <a:cubicBezTo>
                    <a:pt x="196" y="266"/>
                    <a:pt x="241" y="229"/>
                    <a:pt x="274" y="180"/>
                  </a:cubicBezTo>
                  <a:cubicBezTo>
                    <a:pt x="297" y="134"/>
                    <a:pt x="274" y="43"/>
                    <a:pt x="206" y="20"/>
                  </a:cubicBezTo>
                  <a:cubicBezTo>
                    <a:pt x="185" y="6"/>
                    <a:pt x="165" y="1"/>
                    <a:pt x="14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16"/>
            <p:cNvSpPr/>
            <p:nvPr/>
          </p:nvSpPr>
          <p:spPr>
            <a:xfrm>
              <a:off x="5780100" y="1671975"/>
              <a:ext cx="6875" cy="6550"/>
            </a:xfrm>
            <a:custGeom>
              <a:avLst/>
              <a:gdLst/>
              <a:ahLst/>
              <a:cxnLst/>
              <a:rect l="l" t="t" r="r" b="b"/>
              <a:pathLst>
                <a:path w="275" h="262" extrusionOk="0">
                  <a:moveTo>
                    <a:pt x="122" y="1"/>
                  </a:moveTo>
                  <a:cubicBezTo>
                    <a:pt x="81" y="1"/>
                    <a:pt x="38" y="26"/>
                    <a:pt x="23" y="70"/>
                  </a:cubicBezTo>
                  <a:cubicBezTo>
                    <a:pt x="0" y="138"/>
                    <a:pt x="23" y="207"/>
                    <a:pt x="69" y="253"/>
                  </a:cubicBezTo>
                  <a:cubicBezTo>
                    <a:pt x="86" y="258"/>
                    <a:pt x="103" y="261"/>
                    <a:pt x="120" y="261"/>
                  </a:cubicBezTo>
                  <a:cubicBezTo>
                    <a:pt x="170" y="261"/>
                    <a:pt x="217" y="235"/>
                    <a:pt x="251" y="184"/>
                  </a:cubicBezTo>
                  <a:cubicBezTo>
                    <a:pt x="274" y="116"/>
                    <a:pt x="251" y="47"/>
                    <a:pt x="183" y="24"/>
                  </a:cubicBezTo>
                  <a:cubicBezTo>
                    <a:pt x="167" y="8"/>
                    <a:pt x="145" y="1"/>
                    <a:pt x="12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16"/>
            <p:cNvSpPr/>
            <p:nvPr/>
          </p:nvSpPr>
          <p:spPr>
            <a:xfrm>
              <a:off x="5250550" y="1641875"/>
              <a:ext cx="10300" cy="9475"/>
            </a:xfrm>
            <a:custGeom>
              <a:avLst/>
              <a:gdLst/>
              <a:ahLst/>
              <a:cxnLst/>
              <a:rect l="l" t="t" r="r" b="b"/>
              <a:pathLst>
                <a:path w="412" h="379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2" y="373"/>
                    <a:pt x="186" y="379"/>
                    <a:pt x="210" y="379"/>
                  </a:cubicBezTo>
                  <a:cubicBezTo>
                    <a:pt x="274" y="379"/>
                    <a:pt x="332" y="337"/>
                    <a:pt x="366" y="270"/>
                  </a:cubicBezTo>
                  <a:cubicBezTo>
                    <a:pt x="411" y="178"/>
                    <a:pt x="389" y="64"/>
                    <a:pt x="297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16"/>
            <p:cNvSpPr/>
            <p:nvPr/>
          </p:nvSpPr>
          <p:spPr>
            <a:xfrm>
              <a:off x="6109350" y="1285775"/>
              <a:ext cx="7450" cy="6675"/>
            </a:xfrm>
            <a:custGeom>
              <a:avLst/>
              <a:gdLst/>
              <a:ahLst/>
              <a:cxnLst/>
              <a:rect l="l" t="t" r="r" b="b"/>
              <a:pathLst>
                <a:path w="298" h="267" extrusionOk="0">
                  <a:moveTo>
                    <a:pt x="157" y="1"/>
                  </a:moveTo>
                  <a:cubicBezTo>
                    <a:pt x="113" y="1"/>
                    <a:pt x="62" y="33"/>
                    <a:pt x="46" y="65"/>
                  </a:cubicBezTo>
                  <a:cubicBezTo>
                    <a:pt x="1" y="134"/>
                    <a:pt x="46" y="225"/>
                    <a:pt x="92" y="248"/>
                  </a:cubicBezTo>
                  <a:cubicBezTo>
                    <a:pt x="111" y="261"/>
                    <a:pt x="132" y="266"/>
                    <a:pt x="153" y="266"/>
                  </a:cubicBezTo>
                  <a:cubicBezTo>
                    <a:pt x="206" y="266"/>
                    <a:pt x="258" y="229"/>
                    <a:pt x="274" y="179"/>
                  </a:cubicBezTo>
                  <a:cubicBezTo>
                    <a:pt x="297" y="134"/>
                    <a:pt x="274" y="42"/>
                    <a:pt x="206" y="20"/>
                  </a:cubicBezTo>
                  <a:cubicBezTo>
                    <a:pt x="193" y="6"/>
                    <a:pt x="175" y="1"/>
                    <a:pt x="15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16"/>
            <p:cNvSpPr/>
            <p:nvPr/>
          </p:nvSpPr>
          <p:spPr>
            <a:xfrm>
              <a:off x="5862850" y="19919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8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24"/>
                    <a:pt x="23" y="169"/>
                    <a:pt x="91" y="215"/>
                  </a:cubicBezTo>
                  <a:cubicBezTo>
                    <a:pt x="103" y="221"/>
                    <a:pt x="116" y="223"/>
                    <a:pt x="129" y="223"/>
                  </a:cubicBezTo>
                  <a:cubicBezTo>
                    <a:pt x="168" y="223"/>
                    <a:pt x="211" y="198"/>
                    <a:pt x="228" y="146"/>
                  </a:cubicBezTo>
                  <a:cubicBezTo>
                    <a:pt x="251" y="101"/>
                    <a:pt x="228" y="32"/>
                    <a:pt x="183" y="9"/>
                  </a:cubicBezTo>
                  <a:cubicBezTo>
                    <a:pt x="164" y="3"/>
                    <a:pt x="146" y="1"/>
                    <a:pt x="12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16"/>
            <p:cNvSpPr/>
            <p:nvPr/>
          </p:nvSpPr>
          <p:spPr>
            <a:xfrm>
              <a:off x="6311925" y="1955575"/>
              <a:ext cx="6300" cy="5975"/>
            </a:xfrm>
            <a:custGeom>
              <a:avLst/>
              <a:gdLst/>
              <a:ahLst/>
              <a:cxnLst/>
              <a:rect l="l" t="t" r="r" b="b"/>
              <a:pathLst>
                <a:path w="252" h="239" extrusionOk="0">
                  <a:moveTo>
                    <a:pt x="112" y="1"/>
                  </a:moveTo>
                  <a:cubicBezTo>
                    <a:pt x="72" y="1"/>
                    <a:pt x="38" y="26"/>
                    <a:pt x="23" y="70"/>
                  </a:cubicBezTo>
                  <a:cubicBezTo>
                    <a:pt x="1" y="116"/>
                    <a:pt x="23" y="184"/>
                    <a:pt x="69" y="230"/>
                  </a:cubicBezTo>
                  <a:cubicBezTo>
                    <a:pt x="86" y="236"/>
                    <a:pt x="103" y="238"/>
                    <a:pt x="120" y="238"/>
                  </a:cubicBezTo>
                  <a:cubicBezTo>
                    <a:pt x="169" y="238"/>
                    <a:pt x="212" y="213"/>
                    <a:pt x="229" y="161"/>
                  </a:cubicBezTo>
                  <a:cubicBezTo>
                    <a:pt x="252" y="116"/>
                    <a:pt x="229" y="47"/>
                    <a:pt x="183" y="25"/>
                  </a:cubicBezTo>
                  <a:cubicBezTo>
                    <a:pt x="159" y="8"/>
                    <a:pt x="135" y="1"/>
                    <a:pt x="11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16"/>
            <p:cNvSpPr/>
            <p:nvPr/>
          </p:nvSpPr>
          <p:spPr>
            <a:xfrm>
              <a:off x="6074550" y="2145400"/>
              <a:ext cx="8000" cy="7300"/>
            </a:xfrm>
            <a:custGeom>
              <a:avLst/>
              <a:gdLst/>
              <a:ahLst/>
              <a:cxnLst/>
              <a:rect l="l" t="t" r="r" b="b"/>
              <a:pathLst>
                <a:path w="320" h="292" extrusionOk="0">
                  <a:moveTo>
                    <a:pt x="174" y="1"/>
                  </a:moveTo>
                  <a:cubicBezTo>
                    <a:pt x="117" y="1"/>
                    <a:pt x="57" y="27"/>
                    <a:pt x="23" y="78"/>
                  </a:cubicBezTo>
                  <a:cubicBezTo>
                    <a:pt x="0" y="146"/>
                    <a:pt x="23" y="238"/>
                    <a:pt x="92" y="283"/>
                  </a:cubicBezTo>
                  <a:cubicBezTo>
                    <a:pt x="109" y="289"/>
                    <a:pt x="127" y="292"/>
                    <a:pt x="146" y="292"/>
                  </a:cubicBezTo>
                  <a:cubicBezTo>
                    <a:pt x="203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8" y="9"/>
                  </a:cubicBezTo>
                  <a:cubicBezTo>
                    <a:pt x="211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16"/>
            <p:cNvSpPr/>
            <p:nvPr/>
          </p:nvSpPr>
          <p:spPr>
            <a:xfrm>
              <a:off x="6133325" y="2189350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42" y="0"/>
                  </a:moveTo>
                  <a:cubicBezTo>
                    <a:pt x="102" y="0"/>
                    <a:pt x="56" y="21"/>
                    <a:pt x="23" y="55"/>
                  </a:cubicBezTo>
                  <a:cubicBezTo>
                    <a:pt x="0" y="123"/>
                    <a:pt x="23" y="192"/>
                    <a:pt x="92" y="214"/>
                  </a:cubicBezTo>
                  <a:cubicBezTo>
                    <a:pt x="104" y="221"/>
                    <a:pt x="118" y="223"/>
                    <a:pt x="132" y="223"/>
                  </a:cubicBezTo>
                  <a:cubicBezTo>
                    <a:pt x="172" y="223"/>
                    <a:pt x="218" y="202"/>
                    <a:pt x="251" y="169"/>
                  </a:cubicBezTo>
                  <a:cubicBezTo>
                    <a:pt x="274" y="100"/>
                    <a:pt x="251" y="32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16"/>
            <p:cNvSpPr/>
            <p:nvPr/>
          </p:nvSpPr>
          <p:spPr>
            <a:xfrm>
              <a:off x="6122475" y="209837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9" y="0"/>
                  </a:moveTo>
                  <a:cubicBezTo>
                    <a:pt x="136" y="0"/>
                    <a:pt x="79" y="38"/>
                    <a:pt x="46" y="87"/>
                  </a:cubicBezTo>
                  <a:cubicBezTo>
                    <a:pt x="1" y="179"/>
                    <a:pt x="23" y="270"/>
                    <a:pt x="115" y="316"/>
                  </a:cubicBezTo>
                  <a:cubicBezTo>
                    <a:pt x="145" y="331"/>
                    <a:pt x="176" y="338"/>
                    <a:pt x="204" y="338"/>
                  </a:cubicBezTo>
                  <a:cubicBezTo>
                    <a:pt x="262" y="338"/>
                    <a:pt x="313" y="308"/>
                    <a:pt x="343" y="247"/>
                  </a:cubicBezTo>
                  <a:cubicBezTo>
                    <a:pt x="389" y="156"/>
                    <a:pt x="343" y="64"/>
                    <a:pt x="274" y="19"/>
                  </a:cubicBezTo>
                  <a:cubicBezTo>
                    <a:pt x="249" y="6"/>
                    <a:pt x="223" y="0"/>
                    <a:pt x="1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16"/>
            <p:cNvSpPr/>
            <p:nvPr/>
          </p:nvSpPr>
          <p:spPr>
            <a:xfrm>
              <a:off x="6488250" y="218650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42" y="0"/>
                  </a:moveTo>
                  <a:cubicBezTo>
                    <a:pt x="96" y="0"/>
                    <a:pt x="41" y="26"/>
                    <a:pt x="23" y="77"/>
                  </a:cubicBezTo>
                  <a:cubicBezTo>
                    <a:pt x="1" y="123"/>
                    <a:pt x="23" y="214"/>
                    <a:pt x="92" y="237"/>
                  </a:cubicBezTo>
                  <a:cubicBezTo>
                    <a:pt x="103" y="243"/>
                    <a:pt x="116" y="246"/>
                    <a:pt x="130" y="246"/>
                  </a:cubicBezTo>
                  <a:cubicBezTo>
                    <a:pt x="170" y="246"/>
                    <a:pt x="217" y="220"/>
                    <a:pt x="252" y="169"/>
                  </a:cubicBezTo>
                  <a:cubicBezTo>
                    <a:pt x="274" y="123"/>
                    <a:pt x="252" y="55"/>
                    <a:pt x="183" y="9"/>
                  </a:cubicBezTo>
                  <a:cubicBezTo>
                    <a:pt x="172" y="3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16"/>
            <p:cNvSpPr/>
            <p:nvPr/>
          </p:nvSpPr>
          <p:spPr>
            <a:xfrm>
              <a:off x="6179550" y="2178825"/>
              <a:ext cx="10275" cy="8925"/>
            </a:xfrm>
            <a:custGeom>
              <a:avLst/>
              <a:gdLst/>
              <a:ahLst/>
              <a:cxnLst/>
              <a:rect l="l" t="t" r="r" b="b"/>
              <a:pathLst>
                <a:path w="411" h="357" extrusionOk="0">
                  <a:moveTo>
                    <a:pt x="199" y="1"/>
                  </a:moveTo>
                  <a:cubicBezTo>
                    <a:pt x="135" y="1"/>
                    <a:pt x="79" y="38"/>
                    <a:pt x="46" y="88"/>
                  </a:cubicBezTo>
                  <a:cubicBezTo>
                    <a:pt x="0" y="179"/>
                    <a:pt x="23" y="293"/>
                    <a:pt x="114" y="339"/>
                  </a:cubicBezTo>
                  <a:cubicBezTo>
                    <a:pt x="139" y="351"/>
                    <a:pt x="165" y="357"/>
                    <a:pt x="191" y="357"/>
                  </a:cubicBezTo>
                  <a:cubicBezTo>
                    <a:pt x="262" y="357"/>
                    <a:pt x="332" y="314"/>
                    <a:pt x="365" y="247"/>
                  </a:cubicBezTo>
                  <a:cubicBezTo>
                    <a:pt x="411" y="156"/>
                    <a:pt x="365" y="65"/>
                    <a:pt x="274" y="19"/>
                  </a:cubicBezTo>
                  <a:cubicBezTo>
                    <a:pt x="248" y="6"/>
                    <a:pt x="223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16"/>
            <p:cNvSpPr/>
            <p:nvPr/>
          </p:nvSpPr>
          <p:spPr>
            <a:xfrm>
              <a:off x="5923325" y="2101675"/>
              <a:ext cx="8025" cy="5750"/>
            </a:xfrm>
            <a:custGeom>
              <a:avLst/>
              <a:gdLst/>
              <a:ahLst/>
              <a:cxnLst/>
              <a:rect l="l" t="t" r="r" b="b"/>
              <a:pathLst>
                <a:path w="321" h="230" extrusionOk="0">
                  <a:moveTo>
                    <a:pt x="117" y="1"/>
                  </a:moveTo>
                  <a:cubicBezTo>
                    <a:pt x="61" y="1"/>
                    <a:pt x="16" y="31"/>
                    <a:pt x="1" y="92"/>
                  </a:cubicBezTo>
                  <a:lnTo>
                    <a:pt x="274" y="229"/>
                  </a:lnTo>
                  <a:cubicBezTo>
                    <a:pt x="320" y="161"/>
                    <a:pt x="274" y="47"/>
                    <a:pt x="206" y="24"/>
                  </a:cubicBezTo>
                  <a:cubicBezTo>
                    <a:pt x="176" y="9"/>
                    <a:pt x="145" y="1"/>
                    <a:pt x="11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16"/>
            <p:cNvSpPr/>
            <p:nvPr/>
          </p:nvSpPr>
          <p:spPr>
            <a:xfrm>
              <a:off x="6234900" y="2023875"/>
              <a:ext cx="6875" cy="5950"/>
            </a:xfrm>
            <a:custGeom>
              <a:avLst/>
              <a:gdLst/>
              <a:ahLst/>
              <a:cxnLst/>
              <a:rect l="l" t="t" r="r" b="b"/>
              <a:pathLst>
                <a:path w="275" h="238" extrusionOk="0">
                  <a:moveTo>
                    <a:pt x="145" y="0"/>
                  </a:moveTo>
                  <a:cubicBezTo>
                    <a:pt x="104" y="0"/>
                    <a:pt x="57" y="26"/>
                    <a:pt x="23" y="77"/>
                  </a:cubicBezTo>
                  <a:cubicBezTo>
                    <a:pt x="0" y="123"/>
                    <a:pt x="23" y="191"/>
                    <a:pt x="91" y="214"/>
                  </a:cubicBezTo>
                  <a:cubicBezTo>
                    <a:pt x="108" y="230"/>
                    <a:pt x="127" y="238"/>
                    <a:pt x="146" y="238"/>
                  </a:cubicBezTo>
                  <a:cubicBezTo>
                    <a:pt x="180" y="238"/>
                    <a:pt x="214" y="213"/>
                    <a:pt x="228" y="168"/>
                  </a:cubicBezTo>
                  <a:cubicBezTo>
                    <a:pt x="274" y="100"/>
                    <a:pt x="251" y="32"/>
                    <a:pt x="183" y="9"/>
                  </a:cubicBezTo>
                  <a:cubicBezTo>
                    <a:pt x="171" y="3"/>
                    <a:pt x="158" y="0"/>
                    <a:pt x="14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16"/>
            <p:cNvSpPr/>
            <p:nvPr/>
          </p:nvSpPr>
          <p:spPr>
            <a:xfrm>
              <a:off x="6446600" y="2141750"/>
              <a:ext cx="8575" cy="7525"/>
            </a:xfrm>
            <a:custGeom>
              <a:avLst/>
              <a:gdLst/>
              <a:ahLst/>
              <a:cxnLst/>
              <a:rect l="l" t="t" r="r" b="b"/>
              <a:pathLst>
                <a:path w="343" h="301" extrusionOk="0">
                  <a:moveTo>
                    <a:pt x="176" y="0"/>
                  </a:moveTo>
                  <a:cubicBezTo>
                    <a:pt x="114" y="0"/>
                    <a:pt x="62" y="38"/>
                    <a:pt x="46" y="87"/>
                  </a:cubicBezTo>
                  <a:cubicBezTo>
                    <a:pt x="0" y="155"/>
                    <a:pt x="46" y="247"/>
                    <a:pt x="114" y="292"/>
                  </a:cubicBezTo>
                  <a:cubicBezTo>
                    <a:pt x="132" y="298"/>
                    <a:pt x="150" y="301"/>
                    <a:pt x="169" y="301"/>
                  </a:cubicBezTo>
                  <a:cubicBezTo>
                    <a:pt x="226" y="301"/>
                    <a:pt x="286" y="275"/>
                    <a:pt x="320" y="224"/>
                  </a:cubicBezTo>
                  <a:cubicBezTo>
                    <a:pt x="343" y="133"/>
                    <a:pt x="320" y="64"/>
                    <a:pt x="251" y="19"/>
                  </a:cubicBezTo>
                  <a:cubicBezTo>
                    <a:pt x="226" y="6"/>
                    <a:pt x="200" y="0"/>
                    <a:pt x="17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16"/>
            <p:cNvSpPr/>
            <p:nvPr/>
          </p:nvSpPr>
          <p:spPr>
            <a:xfrm>
              <a:off x="6334175" y="2114225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23" y="0"/>
                  </a:moveTo>
                  <a:cubicBezTo>
                    <a:pt x="82" y="0"/>
                    <a:pt x="38" y="25"/>
                    <a:pt x="24" y="70"/>
                  </a:cubicBezTo>
                  <a:cubicBezTo>
                    <a:pt x="1" y="138"/>
                    <a:pt x="24" y="207"/>
                    <a:pt x="92" y="229"/>
                  </a:cubicBezTo>
                  <a:cubicBezTo>
                    <a:pt x="104" y="235"/>
                    <a:pt x="118" y="238"/>
                    <a:pt x="133" y="238"/>
                  </a:cubicBezTo>
                  <a:cubicBezTo>
                    <a:pt x="173" y="238"/>
                    <a:pt x="218" y="217"/>
                    <a:pt x="252" y="184"/>
                  </a:cubicBezTo>
                  <a:cubicBezTo>
                    <a:pt x="275" y="115"/>
                    <a:pt x="252" y="47"/>
                    <a:pt x="183" y="24"/>
                  </a:cubicBezTo>
                  <a:cubicBezTo>
                    <a:pt x="167" y="8"/>
                    <a:pt x="145" y="0"/>
                    <a:pt x="12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16"/>
            <p:cNvSpPr/>
            <p:nvPr/>
          </p:nvSpPr>
          <p:spPr>
            <a:xfrm>
              <a:off x="6487100" y="2171275"/>
              <a:ext cx="7450" cy="6800"/>
            </a:xfrm>
            <a:custGeom>
              <a:avLst/>
              <a:gdLst/>
              <a:ahLst/>
              <a:cxnLst/>
              <a:rect l="l" t="t" r="r" b="b"/>
              <a:pathLst>
                <a:path w="298" h="272" extrusionOk="0">
                  <a:moveTo>
                    <a:pt x="129" y="1"/>
                  </a:moveTo>
                  <a:cubicBezTo>
                    <a:pt x="82" y="1"/>
                    <a:pt x="38" y="26"/>
                    <a:pt x="24" y="70"/>
                  </a:cubicBezTo>
                  <a:cubicBezTo>
                    <a:pt x="1" y="139"/>
                    <a:pt x="24" y="230"/>
                    <a:pt x="92" y="253"/>
                  </a:cubicBezTo>
                  <a:cubicBezTo>
                    <a:pt x="111" y="265"/>
                    <a:pt x="130" y="271"/>
                    <a:pt x="149" y="271"/>
                  </a:cubicBezTo>
                  <a:cubicBezTo>
                    <a:pt x="197" y="271"/>
                    <a:pt x="242" y="234"/>
                    <a:pt x="275" y="184"/>
                  </a:cubicBezTo>
                  <a:cubicBezTo>
                    <a:pt x="298" y="139"/>
                    <a:pt x="275" y="47"/>
                    <a:pt x="206" y="24"/>
                  </a:cubicBezTo>
                  <a:cubicBezTo>
                    <a:pt x="182" y="8"/>
                    <a:pt x="155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16"/>
            <p:cNvSpPr/>
            <p:nvPr/>
          </p:nvSpPr>
          <p:spPr>
            <a:xfrm>
              <a:off x="5616325" y="1456100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7" y="0"/>
                  </a:moveTo>
                  <a:cubicBezTo>
                    <a:pt x="134" y="0"/>
                    <a:pt x="64" y="30"/>
                    <a:pt x="46" y="100"/>
                  </a:cubicBezTo>
                  <a:cubicBezTo>
                    <a:pt x="1" y="168"/>
                    <a:pt x="23" y="260"/>
                    <a:pt x="115" y="305"/>
                  </a:cubicBezTo>
                  <a:cubicBezTo>
                    <a:pt x="132" y="311"/>
                    <a:pt x="152" y="314"/>
                    <a:pt x="172" y="314"/>
                  </a:cubicBezTo>
                  <a:cubicBezTo>
                    <a:pt x="234" y="314"/>
                    <a:pt x="303" y="288"/>
                    <a:pt x="320" y="237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7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16"/>
            <p:cNvSpPr/>
            <p:nvPr/>
          </p:nvSpPr>
          <p:spPr>
            <a:xfrm>
              <a:off x="6119625" y="1335100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24"/>
                    <a:pt x="23" y="192"/>
                    <a:pt x="69" y="215"/>
                  </a:cubicBezTo>
                  <a:cubicBezTo>
                    <a:pt x="87" y="221"/>
                    <a:pt x="106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4" y="101"/>
                    <a:pt x="252" y="32"/>
                    <a:pt x="183" y="10"/>
                  </a:cubicBezTo>
                  <a:cubicBezTo>
                    <a:pt x="165" y="4"/>
                    <a:pt x="146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16"/>
            <p:cNvSpPr/>
            <p:nvPr/>
          </p:nvSpPr>
          <p:spPr>
            <a:xfrm>
              <a:off x="6379250" y="2269800"/>
              <a:ext cx="7450" cy="655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56" y="1"/>
                  </a:moveTo>
                  <a:cubicBezTo>
                    <a:pt x="107" y="1"/>
                    <a:pt x="64" y="27"/>
                    <a:pt x="47" y="78"/>
                  </a:cubicBezTo>
                  <a:cubicBezTo>
                    <a:pt x="1" y="146"/>
                    <a:pt x="47" y="215"/>
                    <a:pt x="92" y="238"/>
                  </a:cubicBezTo>
                  <a:cubicBezTo>
                    <a:pt x="117" y="254"/>
                    <a:pt x="141" y="261"/>
                    <a:pt x="164" y="261"/>
                  </a:cubicBezTo>
                  <a:cubicBezTo>
                    <a:pt x="206" y="261"/>
                    <a:pt x="245" y="236"/>
                    <a:pt x="275" y="192"/>
                  </a:cubicBezTo>
                  <a:cubicBezTo>
                    <a:pt x="298" y="124"/>
                    <a:pt x="275" y="55"/>
                    <a:pt x="206" y="9"/>
                  </a:cubicBezTo>
                  <a:cubicBezTo>
                    <a:pt x="189" y="4"/>
                    <a:pt x="172" y="1"/>
                    <a:pt x="15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16"/>
            <p:cNvSpPr/>
            <p:nvPr/>
          </p:nvSpPr>
          <p:spPr>
            <a:xfrm>
              <a:off x="5894225" y="1387375"/>
              <a:ext cx="7450" cy="6775"/>
            </a:xfrm>
            <a:custGeom>
              <a:avLst/>
              <a:gdLst/>
              <a:ahLst/>
              <a:cxnLst/>
              <a:rect l="l" t="t" r="r" b="b"/>
              <a:pathLst>
                <a:path w="298" h="271" extrusionOk="0">
                  <a:moveTo>
                    <a:pt x="159" y="0"/>
                  </a:moveTo>
                  <a:cubicBezTo>
                    <a:pt x="115" y="0"/>
                    <a:pt x="63" y="38"/>
                    <a:pt x="46" y="87"/>
                  </a:cubicBezTo>
                  <a:cubicBezTo>
                    <a:pt x="0" y="133"/>
                    <a:pt x="23" y="224"/>
                    <a:pt x="92" y="247"/>
                  </a:cubicBezTo>
                  <a:cubicBezTo>
                    <a:pt x="116" y="263"/>
                    <a:pt x="143" y="271"/>
                    <a:pt x="169" y="271"/>
                  </a:cubicBezTo>
                  <a:cubicBezTo>
                    <a:pt x="216" y="271"/>
                    <a:pt x="260" y="245"/>
                    <a:pt x="274" y="201"/>
                  </a:cubicBezTo>
                  <a:cubicBezTo>
                    <a:pt x="297" y="133"/>
                    <a:pt x="274" y="41"/>
                    <a:pt x="206" y="19"/>
                  </a:cubicBezTo>
                  <a:cubicBezTo>
                    <a:pt x="193" y="6"/>
                    <a:pt x="177" y="0"/>
                    <a:pt x="15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16"/>
            <p:cNvSpPr/>
            <p:nvPr/>
          </p:nvSpPr>
          <p:spPr>
            <a:xfrm>
              <a:off x="6001500" y="1393650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30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38"/>
                    <a:pt x="138" y="384"/>
                  </a:cubicBezTo>
                  <a:cubicBezTo>
                    <a:pt x="162" y="396"/>
                    <a:pt x="190" y="402"/>
                    <a:pt x="218" y="402"/>
                  </a:cubicBezTo>
                  <a:cubicBezTo>
                    <a:pt x="296" y="402"/>
                    <a:pt x="378" y="359"/>
                    <a:pt x="411" y="293"/>
                  </a:cubicBezTo>
                  <a:cubicBezTo>
                    <a:pt x="457" y="178"/>
                    <a:pt x="411" y="64"/>
                    <a:pt x="320" y="19"/>
                  </a:cubicBezTo>
                  <a:cubicBezTo>
                    <a:pt x="290" y="6"/>
                    <a:pt x="259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16"/>
            <p:cNvSpPr/>
            <p:nvPr/>
          </p:nvSpPr>
          <p:spPr>
            <a:xfrm>
              <a:off x="6008350" y="1367625"/>
              <a:ext cx="6875" cy="5625"/>
            </a:xfrm>
            <a:custGeom>
              <a:avLst/>
              <a:gdLst/>
              <a:ahLst/>
              <a:cxnLst/>
              <a:rect l="l" t="t" r="r" b="b"/>
              <a:pathLst>
                <a:path w="275" h="225" extrusionOk="0">
                  <a:moveTo>
                    <a:pt x="143" y="1"/>
                  </a:moveTo>
                  <a:cubicBezTo>
                    <a:pt x="104" y="1"/>
                    <a:pt x="63" y="22"/>
                    <a:pt x="46" y="55"/>
                  </a:cubicBezTo>
                  <a:cubicBezTo>
                    <a:pt x="0" y="124"/>
                    <a:pt x="46" y="192"/>
                    <a:pt x="92" y="215"/>
                  </a:cubicBezTo>
                  <a:cubicBezTo>
                    <a:pt x="104" y="221"/>
                    <a:pt x="118" y="224"/>
                    <a:pt x="133" y="224"/>
                  </a:cubicBezTo>
                  <a:cubicBezTo>
                    <a:pt x="173" y="224"/>
                    <a:pt x="218" y="203"/>
                    <a:pt x="252" y="169"/>
                  </a:cubicBezTo>
                  <a:cubicBezTo>
                    <a:pt x="274" y="101"/>
                    <a:pt x="252" y="32"/>
                    <a:pt x="183" y="10"/>
                  </a:cubicBezTo>
                  <a:cubicBezTo>
                    <a:pt x="171" y="4"/>
                    <a:pt x="157" y="1"/>
                    <a:pt x="14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16"/>
            <p:cNvSpPr/>
            <p:nvPr/>
          </p:nvSpPr>
          <p:spPr>
            <a:xfrm>
              <a:off x="5362975" y="1316625"/>
              <a:ext cx="10850" cy="10050"/>
            </a:xfrm>
            <a:custGeom>
              <a:avLst/>
              <a:gdLst/>
              <a:ahLst/>
              <a:cxnLst/>
              <a:rect l="l" t="t" r="r" b="b"/>
              <a:pathLst>
                <a:path w="434" h="402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24"/>
                    <a:pt x="23" y="338"/>
                    <a:pt x="137" y="383"/>
                  </a:cubicBezTo>
                  <a:cubicBezTo>
                    <a:pt x="161" y="396"/>
                    <a:pt x="188" y="401"/>
                    <a:pt x="214" y="401"/>
                  </a:cubicBezTo>
                  <a:cubicBezTo>
                    <a:pt x="285" y="401"/>
                    <a:pt x="355" y="359"/>
                    <a:pt x="388" y="292"/>
                  </a:cubicBezTo>
                  <a:cubicBezTo>
                    <a:pt x="434" y="201"/>
                    <a:pt x="411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16"/>
            <p:cNvSpPr/>
            <p:nvPr/>
          </p:nvSpPr>
          <p:spPr>
            <a:xfrm>
              <a:off x="5700775" y="1946600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21" y="0"/>
                  </a:moveTo>
                  <a:cubicBezTo>
                    <a:pt x="150" y="0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167" y="375"/>
                    <a:pt x="198" y="383"/>
                    <a:pt x="228" y="383"/>
                  </a:cubicBezTo>
                  <a:cubicBezTo>
                    <a:pt x="294" y="383"/>
                    <a:pt x="357" y="347"/>
                    <a:pt x="389" y="269"/>
                  </a:cubicBezTo>
                  <a:cubicBezTo>
                    <a:pt x="434" y="178"/>
                    <a:pt x="389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16"/>
            <p:cNvSpPr/>
            <p:nvPr/>
          </p:nvSpPr>
          <p:spPr>
            <a:xfrm>
              <a:off x="5855425" y="1750525"/>
              <a:ext cx="6300" cy="5850"/>
            </a:xfrm>
            <a:custGeom>
              <a:avLst/>
              <a:gdLst/>
              <a:ahLst/>
              <a:cxnLst/>
              <a:rect l="l" t="t" r="r" b="b"/>
              <a:pathLst>
                <a:path w="252" h="234" extrusionOk="0">
                  <a:moveTo>
                    <a:pt x="132" y="1"/>
                  </a:moveTo>
                  <a:cubicBezTo>
                    <a:pt x="83" y="1"/>
                    <a:pt x="40" y="27"/>
                    <a:pt x="23" y="78"/>
                  </a:cubicBezTo>
                  <a:cubicBezTo>
                    <a:pt x="0" y="124"/>
                    <a:pt x="23" y="192"/>
                    <a:pt x="69" y="215"/>
                  </a:cubicBezTo>
                  <a:cubicBezTo>
                    <a:pt x="89" y="228"/>
                    <a:pt x="109" y="234"/>
                    <a:pt x="128" y="234"/>
                  </a:cubicBezTo>
                  <a:cubicBezTo>
                    <a:pt x="173" y="234"/>
                    <a:pt x="212" y="201"/>
                    <a:pt x="229" y="169"/>
                  </a:cubicBezTo>
                  <a:cubicBezTo>
                    <a:pt x="251" y="101"/>
                    <a:pt x="229" y="32"/>
                    <a:pt x="183" y="9"/>
                  </a:cubicBezTo>
                  <a:cubicBezTo>
                    <a:pt x="166" y="4"/>
                    <a:pt x="149" y="1"/>
                    <a:pt x="13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16"/>
            <p:cNvSpPr/>
            <p:nvPr/>
          </p:nvSpPr>
          <p:spPr>
            <a:xfrm>
              <a:off x="6088250" y="20384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4" y="1"/>
                  </a:moveTo>
                  <a:cubicBezTo>
                    <a:pt x="124" y="1"/>
                    <a:pt x="56" y="38"/>
                    <a:pt x="23" y="88"/>
                  </a:cubicBezTo>
                  <a:cubicBezTo>
                    <a:pt x="0" y="179"/>
                    <a:pt x="23" y="293"/>
                    <a:pt x="114" y="339"/>
                  </a:cubicBezTo>
                  <a:cubicBezTo>
                    <a:pt x="136" y="344"/>
                    <a:pt x="157" y="347"/>
                    <a:pt x="178" y="347"/>
                  </a:cubicBezTo>
                  <a:cubicBezTo>
                    <a:pt x="246" y="347"/>
                    <a:pt x="308" y="317"/>
                    <a:pt x="342" y="247"/>
                  </a:cubicBezTo>
                  <a:cubicBezTo>
                    <a:pt x="388" y="156"/>
                    <a:pt x="342" y="65"/>
                    <a:pt x="274" y="19"/>
                  </a:cubicBezTo>
                  <a:cubicBezTo>
                    <a:pt x="248" y="6"/>
                    <a:pt x="221" y="1"/>
                    <a:pt x="19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16"/>
            <p:cNvSpPr/>
            <p:nvPr/>
          </p:nvSpPr>
          <p:spPr>
            <a:xfrm>
              <a:off x="6130475" y="20136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36" y="0"/>
                  </a:moveTo>
                  <a:cubicBezTo>
                    <a:pt x="93" y="0"/>
                    <a:pt x="63" y="26"/>
                    <a:pt x="46" y="77"/>
                  </a:cubicBezTo>
                  <a:cubicBezTo>
                    <a:pt x="0" y="123"/>
                    <a:pt x="23" y="191"/>
                    <a:pt x="91" y="214"/>
                  </a:cubicBezTo>
                  <a:cubicBezTo>
                    <a:pt x="104" y="220"/>
                    <a:pt x="118" y="223"/>
                    <a:pt x="132" y="223"/>
                  </a:cubicBezTo>
                  <a:cubicBezTo>
                    <a:pt x="170" y="223"/>
                    <a:pt x="212" y="202"/>
                    <a:pt x="228" y="169"/>
                  </a:cubicBezTo>
                  <a:cubicBezTo>
                    <a:pt x="251" y="100"/>
                    <a:pt x="228" y="55"/>
                    <a:pt x="183" y="9"/>
                  </a:cubicBezTo>
                  <a:cubicBezTo>
                    <a:pt x="166" y="3"/>
                    <a:pt x="150" y="0"/>
                    <a:pt x="13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16"/>
            <p:cNvSpPr/>
            <p:nvPr/>
          </p:nvSpPr>
          <p:spPr>
            <a:xfrm>
              <a:off x="6356425" y="1213000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75" y="0"/>
                  </a:moveTo>
                  <a:cubicBezTo>
                    <a:pt x="119" y="0"/>
                    <a:pt x="64" y="26"/>
                    <a:pt x="47" y="77"/>
                  </a:cubicBezTo>
                  <a:cubicBezTo>
                    <a:pt x="1" y="146"/>
                    <a:pt x="47" y="237"/>
                    <a:pt x="115" y="260"/>
                  </a:cubicBezTo>
                  <a:cubicBezTo>
                    <a:pt x="134" y="273"/>
                    <a:pt x="153" y="278"/>
                    <a:pt x="172" y="278"/>
                  </a:cubicBezTo>
                  <a:cubicBezTo>
                    <a:pt x="220" y="278"/>
                    <a:pt x="265" y="241"/>
                    <a:pt x="298" y="192"/>
                  </a:cubicBezTo>
                  <a:cubicBezTo>
                    <a:pt x="320" y="123"/>
                    <a:pt x="298" y="55"/>
                    <a:pt x="229" y="9"/>
                  </a:cubicBezTo>
                  <a:cubicBezTo>
                    <a:pt x="212" y="3"/>
                    <a:pt x="194" y="0"/>
                    <a:pt x="17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16"/>
            <p:cNvSpPr/>
            <p:nvPr/>
          </p:nvSpPr>
          <p:spPr>
            <a:xfrm>
              <a:off x="6440325" y="1140150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12" y="0"/>
                  </a:moveTo>
                  <a:cubicBezTo>
                    <a:pt x="72" y="0"/>
                    <a:pt x="38" y="26"/>
                    <a:pt x="23" y="70"/>
                  </a:cubicBezTo>
                  <a:cubicBezTo>
                    <a:pt x="0" y="138"/>
                    <a:pt x="23" y="207"/>
                    <a:pt x="92" y="230"/>
                  </a:cubicBezTo>
                  <a:cubicBezTo>
                    <a:pt x="103" y="235"/>
                    <a:pt x="116" y="238"/>
                    <a:pt x="129" y="238"/>
                  </a:cubicBezTo>
                  <a:cubicBezTo>
                    <a:pt x="169" y="238"/>
                    <a:pt x="211" y="213"/>
                    <a:pt x="229" y="161"/>
                  </a:cubicBezTo>
                  <a:cubicBezTo>
                    <a:pt x="274" y="116"/>
                    <a:pt x="251" y="47"/>
                    <a:pt x="183" y="24"/>
                  </a:cubicBezTo>
                  <a:cubicBezTo>
                    <a:pt x="159" y="8"/>
                    <a:pt x="134" y="0"/>
                    <a:pt x="11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16"/>
            <p:cNvSpPr/>
            <p:nvPr/>
          </p:nvSpPr>
          <p:spPr>
            <a:xfrm>
              <a:off x="5971250" y="1554575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89" y="0"/>
                  </a:moveTo>
                  <a:cubicBezTo>
                    <a:pt x="127" y="0"/>
                    <a:pt x="57" y="43"/>
                    <a:pt x="24" y="110"/>
                  </a:cubicBezTo>
                  <a:cubicBezTo>
                    <a:pt x="1" y="178"/>
                    <a:pt x="24" y="292"/>
                    <a:pt x="115" y="338"/>
                  </a:cubicBezTo>
                  <a:cubicBezTo>
                    <a:pt x="137" y="343"/>
                    <a:pt x="158" y="346"/>
                    <a:pt x="179" y="346"/>
                  </a:cubicBezTo>
                  <a:cubicBezTo>
                    <a:pt x="247" y="346"/>
                    <a:pt x="308" y="316"/>
                    <a:pt x="343" y="247"/>
                  </a:cubicBezTo>
                  <a:cubicBezTo>
                    <a:pt x="389" y="178"/>
                    <a:pt x="343" y="64"/>
                    <a:pt x="252" y="18"/>
                  </a:cubicBezTo>
                  <a:cubicBezTo>
                    <a:pt x="234" y="6"/>
                    <a:pt x="212" y="0"/>
                    <a:pt x="18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16"/>
            <p:cNvSpPr/>
            <p:nvPr/>
          </p:nvSpPr>
          <p:spPr>
            <a:xfrm>
              <a:off x="5831450" y="1597350"/>
              <a:ext cx="6875" cy="6225"/>
            </a:xfrm>
            <a:custGeom>
              <a:avLst/>
              <a:gdLst/>
              <a:ahLst/>
              <a:cxnLst/>
              <a:rect l="l" t="t" r="r" b="b"/>
              <a:pathLst>
                <a:path w="275" h="249" extrusionOk="0">
                  <a:moveTo>
                    <a:pt x="138" y="0"/>
                  </a:moveTo>
                  <a:cubicBezTo>
                    <a:pt x="99" y="0"/>
                    <a:pt x="56" y="33"/>
                    <a:pt x="23" y="65"/>
                  </a:cubicBezTo>
                  <a:cubicBezTo>
                    <a:pt x="1" y="133"/>
                    <a:pt x="23" y="202"/>
                    <a:pt x="92" y="225"/>
                  </a:cubicBezTo>
                  <a:cubicBezTo>
                    <a:pt x="108" y="241"/>
                    <a:pt x="130" y="248"/>
                    <a:pt x="153" y="248"/>
                  </a:cubicBezTo>
                  <a:cubicBezTo>
                    <a:pt x="194" y="248"/>
                    <a:pt x="237" y="223"/>
                    <a:pt x="252" y="179"/>
                  </a:cubicBezTo>
                  <a:cubicBezTo>
                    <a:pt x="275" y="111"/>
                    <a:pt x="252" y="42"/>
                    <a:pt x="183" y="19"/>
                  </a:cubicBezTo>
                  <a:cubicBezTo>
                    <a:pt x="170" y="6"/>
                    <a:pt x="155" y="0"/>
                    <a:pt x="13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16"/>
            <p:cNvSpPr/>
            <p:nvPr/>
          </p:nvSpPr>
          <p:spPr>
            <a:xfrm>
              <a:off x="6038600" y="1537125"/>
              <a:ext cx="7425" cy="6725"/>
            </a:xfrm>
            <a:custGeom>
              <a:avLst/>
              <a:gdLst/>
              <a:ahLst/>
              <a:cxnLst/>
              <a:rect l="l" t="t" r="r" b="b"/>
              <a:pathLst>
                <a:path w="297" h="269" extrusionOk="0">
                  <a:moveTo>
                    <a:pt x="155" y="0"/>
                  </a:moveTo>
                  <a:cubicBezTo>
                    <a:pt x="104" y="0"/>
                    <a:pt x="57" y="26"/>
                    <a:pt x="23" y="77"/>
                  </a:cubicBezTo>
                  <a:cubicBezTo>
                    <a:pt x="0" y="146"/>
                    <a:pt x="23" y="214"/>
                    <a:pt x="92" y="260"/>
                  </a:cubicBezTo>
                  <a:cubicBezTo>
                    <a:pt x="109" y="266"/>
                    <a:pt x="126" y="268"/>
                    <a:pt x="142" y="268"/>
                  </a:cubicBezTo>
                  <a:cubicBezTo>
                    <a:pt x="191" y="268"/>
                    <a:pt x="234" y="243"/>
                    <a:pt x="251" y="191"/>
                  </a:cubicBezTo>
                  <a:cubicBezTo>
                    <a:pt x="297" y="123"/>
                    <a:pt x="274" y="54"/>
                    <a:pt x="206" y="9"/>
                  </a:cubicBezTo>
                  <a:cubicBezTo>
                    <a:pt x="189" y="3"/>
                    <a:pt x="171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16"/>
            <p:cNvSpPr/>
            <p:nvPr/>
          </p:nvSpPr>
          <p:spPr>
            <a:xfrm>
              <a:off x="5843425" y="1571125"/>
              <a:ext cx="10875" cy="9475"/>
            </a:xfrm>
            <a:custGeom>
              <a:avLst/>
              <a:gdLst/>
              <a:ahLst/>
              <a:cxnLst/>
              <a:rect l="l" t="t" r="r" b="b"/>
              <a:pathLst>
                <a:path w="435" h="379" extrusionOk="0">
                  <a:moveTo>
                    <a:pt x="221" y="0"/>
                  </a:moveTo>
                  <a:cubicBezTo>
                    <a:pt x="150" y="0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62" y="373"/>
                    <a:pt x="189" y="379"/>
                    <a:pt x="214" y="379"/>
                  </a:cubicBezTo>
                  <a:cubicBezTo>
                    <a:pt x="285" y="379"/>
                    <a:pt x="356" y="336"/>
                    <a:pt x="389" y="269"/>
                  </a:cubicBezTo>
                  <a:cubicBezTo>
                    <a:pt x="435" y="178"/>
                    <a:pt x="389" y="64"/>
                    <a:pt x="298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16"/>
            <p:cNvSpPr/>
            <p:nvPr/>
          </p:nvSpPr>
          <p:spPr>
            <a:xfrm>
              <a:off x="5876525" y="1557650"/>
              <a:ext cx="8025" cy="6750"/>
            </a:xfrm>
            <a:custGeom>
              <a:avLst/>
              <a:gdLst/>
              <a:ahLst/>
              <a:cxnLst/>
              <a:rect l="l" t="t" r="r" b="b"/>
              <a:pathLst>
                <a:path w="321" h="270" extrusionOk="0">
                  <a:moveTo>
                    <a:pt x="175" y="1"/>
                  </a:moveTo>
                  <a:cubicBezTo>
                    <a:pt x="119" y="1"/>
                    <a:pt x="64" y="27"/>
                    <a:pt x="47" y="78"/>
                  </a:cubicBezTo>
                  <a:cubicBezTo>
                    <a:pt x="1" y="146"/>
                    <a:pt x="24" y="215"/>
                    <a:pt x="92" y="261"/>
                  </a:cubicBezTo>
                  <a:cubicBezTo>
                    <a:pt x="109" y="266"/>
                    <a:pt x="128" y="269"/>
                    <a:pt x="146" y="269"/>
                  </a:cubicBezTo>
                  <a:cubicBezTo>
                    <a:pt x="202" y="269"/>
                    <a:pt x="258" y="243"/>
                    <a:pt x="275" y="192"/>
                  </a:cubicBezTo>
                  <a:cubicBezTo>
                    <a:pt x="320" y="124"/>
                    <a:pt x="298" y="32"/>
                    <a:pt x="229" y="9"/>
                  </a:cubicBezTo>
                  <a:cubicBezTo>
                    <a:pt x="212" y="4"/>
                    <a:pt x="193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16"/>
            <p:cNvSpPr/>
            <p:nvPr/>
          </p:nvSpPr>
          <p:spPr>
            <a:xfrm>
              <a:off x="5967825" y="1547400"/>
              <a:ext cx="9175" cy="7650"/>
            </a:xfrm>
            <a:custGeom>
              <a:avLst/>
              <a:gdLst/>
              <a:ahLst/>
              <a:cxnLst/>
              <a:rect l="l" t="t" r="r" b="b"/>
              <a:pathLst>
                <a:path w="367" h="306" extrusionOk="0">
                  <a:moveTo>
                    <a:pt x="197" y="0"/>
                  </a:moveTo>
                  <a:cubicBezTo>
                    <a:pt x="141" y="0"/>
                    <a:pt x="81" y="26"/>
                    <a:pt x="47" y="77"/>
                  </a:cubicBezTo>
                  <a:cubicBezTo>
                    <a:pt x="1" y="168"/>
                    <a:pt x="47" y="260"/>
                    <a:pt x="115" y="283"/>
                  </a:cubicBezTo>
                  <a:cubicBezTo>
                    <a:pt x="145" y="298"/>
                    <a:pt x="176" y="305"/>
                    <a:pt x="204" y="305"/>
                  </a:cubicBezTo>
                  <a:cubicBezTo>
                    <a:pt x="260" y="305"/>
                    <a:pt x="305" y="275"/>
                    <a:pt x="320" y="214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16"/>
            <p:cNvSpPr/>
            <p:nvPr/>
          </p:nvSpPr>
          <p:spPr>
            <a:xfrm>
              <a:off x="6727925" y="1650100"/>
              <a:ext cx="8575" cy="7100"/>
            </a:xfrm>
            <a:custGeom>
              <a:avLst/>
              <a:gdLst/>
              <a:ahLst/>
              <a:cxnLst/>
              <a:rect l="l" t="t" r="r" b="b"/>
              <a:pathLst>
                <a:path w="343" h="284" extrusionOk="0">
                  <a:moveTo>
                    <a:pt x="174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0" y="146"/>
                    <a:pt x="46" y="237"/>
                    <a:pt x="114" y="260"/>
                  </a:cubicBezTo>
                  <a:cubicBezTo>
                    <a:pt x="137" y="275"/>
                    <a:pt x="163" y="283"/>
                    <a:pt x="187" y="283"/>
                  </a:cubicBezTo>
                  <a:cubicBezTo>
                    <a:pt x="236" y="283"/>
                    <a:pt x="282" y="253"/>
                    <a:pt x="297" y="192"/>
                  </a:cubicBezTo>
                  <a:cubicBezTo>
                    <a:pt x="343" y="123"/>
                    <a:pt x="297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16"/>
            <p:cNvSpPr/>
            <p:nvPr/>
          </p:nvSpPr>
          <p:spPr>
            <a:xfrm>
              <a:off x="6325050" y="2057525"/>
              <a:ext cx="11450" cy="10400"/>
            </a:xfrm>
            <a:custGeom>
              <a:avLst/>
              <a:gdLst/>
              <a:ahLst/>
              <a:cxnLst/>
              <a:rect l="l" t="t" r="r" b="b"/>
              <a:pathLst>
                <a:path w="458" h="416" extrusionOk="0">
                  <a:moveTo>
                    <a:pt x="213" y="0"/>
                  </a:moveTo>
                  <a:cubicBezTo>
                    <a:pt x="140" y="0"/>
                    <a:pt x="77" y="46"/>
                    <a:pt x="46" y="124"/>
                  </a:cubicBezTo>
                  <a:cubicBezTo>
                    <a:pt x="1" y="215"/>
                    <a:pt x="23" y="352"/>
                    <a:pt x="137" y="397"/>
                  </a:cubicBezTo>
                  <a:cubicBezTo>
                    <a:pt x="162" y="410"/>
                    <a:pt x="190" y="415"/>
                    <a:pt x="218" y="415"/>
                  </a:cubicBezTo>
                  <a:cubicBezTo>
                    <a:pt x="296" y="415"/>
                    <a:pt x="378" y="373"/>
                    <a:pt x="411" y="306"/>
                  </a:cubicBezTo>
                  <a:cubicBezTo>
                    <a:pt x="457" y="192"/>
                    <a:pt x="411" y="78"/>
                    <a:pt x="320" y="32"/>
                  </a:cubicBezTo>
                  <a:cubicBezTo>
                    <a:pt x="284" y="10"/>
                    <a:pt x="247" y="0"/>
                    <a:pt x="21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16"/>
            <p:cNvSpPr/>
            <p:nvPr/>
          </p:nvSpPr>
          <p:spPr>
            <a:xfrm>
              <a:off x="6331900" y="204472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9" y="1"/>
                  </a:moveTo>
                  <a:cubicBezTo>
                    <a:pt x="136" y="1"/>
                    <a:pt x="79" y="38"/>
                    <a:pt x="46" y="88"/>
                  </a:cubicBezTo>
                  <a:cubicBezTo>
                    <a:pt x="0" y="179"/>
                    <a:pt x="46" y="293"/>
                    <a:pt x="115" y="316"/>
                  </a:cubicBezTo>
                  <a:cubicBezTo>
                    <a:pt x="145" y="331"/>
                    <a:pt x="178" y="339"/>
                    <a:pt x="209" y="339"/>
                  </a:cubicBezTo>
                  <a:cubicBezTo>
                    <a:pt x="272" y="339"/>
                    <a:pt x="328" y="308"/>
                    <a:pt x="343" y="247"/>
                  </a:cubicBezTo>
                  <a:cubicBezTo>
                    <a:pt x="388" y="156"/>
                    <a:pt x="366" y="65"/>
                    <a:pt x="274" y="19"/>
                  </a:cubicBezTo>
                  <a:cubicBezTo>
                    <a:pt x="249" y="6"/>
                    <a:pt x="223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16"/>
            <p:cNvSpPr/>
            <p:nvPr/>
          </p:nvSpPr>
          <p:spPr>
            <a:xfrm>
              <a:off x="6327900" y="2032050"/>
              <a:ext cx="8600" cy="7100"/>
            </a:xfrm>
            <a:custGeom>
              <a:avLst/>
              <a:gdLst/>
              <a:ahLst/>
              <a:cxnLst/>
              <a:rect l="l" t="t" r="r" b="b"/>
              <a:pathLst>
                <a:path w="344" h="284" extrusionOk="0">
                  <a:moveTo>
                    <a:pt x="152" y="0"/>
                  </a:moveTo>
                  <a:cubicBezTo>
                    <a:pt x="104" y="0"/>
                    <a:pt x="61" y="26"/>
                    <a:pt x="46" y="70"/>
                  </a:cubicBezTo>
                  <a:cubicBezTo>
                    <a:pt x="1" y="161"/>
                    <a:pt x="46" y="230"/>
                    <a:pt x="115" y="275"/>
                  </a:cubicBezTo>
                  <a:cubicBezTo>
                    <a:pt x="132" y="281"/>
                    <a:pt x="150" y="284"/>
                    <a:pt x="169" y="284"/>
                  </a:cubicBezTo>
                  <a:cubicBezTo>
                    <a:pt x="225" y="284"/>
                    <a:pt x="280" y="258"/>
                    <a:pt x="297" y="207"/>
                  </a:cubicBezTo>
                  <a:cubicBezTo>
                    <a:pt x="343" y="138"/>
                    <a:pt x="297" y="47"/>
                    <a:pt x="229" y="24"/>
                  </a:cubicBezTo>
                  <a:cubicBezTo>
                    <a:pt x="205" y="8"/>
                    <a:pt x="178" y="0"/>
                    <a:pt x="1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16"/>
            <p:cNvSpPr/>
            <p:nvPr/>
          </p:nvSpPr>
          <p:spPr>
            <a:xfrm>
              <a:off x="6327900" y="2017025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75" y="0"/>
                  </a:moveTo>
                  <a:cubicBezTo>
                    <a:pt x="119" y="0"/>
                    <a:pt x="63" y="26"/>
                    <a:pt x="46" y="77"/>
                  </a:cubicBezTo>
                  <a:cubicBezTo>
                    <a:pt x="1" y="146"/>
                    <a:pt x="23" y="237"/>
                    <a:pt x="92" y="260"/>
                  </a:cubicBezTo>
                  <a:cubicBezTo>
                    <a:pt x="124" y="276"/>
                    <a:pt x="154" y="284"/>
                    <a:pt x="180" y="284"/>
                  </a:cubicBezTo>
                  <a:cubicBezTo>
                    <a:pt x="229" y="284"/>
                    <a:pt x="268" y="258"/>
                    <a:pt x="297" y="214"/>
                  </a:cubicBezTo>
                  <a:cubicBezTo>
                    <a:pt x="320" y="123"/>
                    <a:pt x="297" y="54"/>
                    <a:pt x="229" y="9"/>
                  </a:cubicBezTo>
                  <a:cubicBezTo>
                    <a:pt x="212" y="3"/>
                    <a:pt x="193" y="0"/>
                    <a:pt x="17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16"/>
            <p:cNvSpPr/>
            <p:nvPr/>
          </p:nvSpPr>
          <p:spPr>
            <a:xfrm>
              <a:off x="6072825" y="2014725"/>
              <a:ext cx="6300" cy="5050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33" y="1"/>
                  </a:moveTo>
                  <a:cubicBezTo>
                    <a:pt x="90" y="1"/>
                    <a:pt x="57" y="22"/>
                    <a:pt x="24" y="55"/>
                  </a:cubicBezTo>
                  <a:cubicBezTo>
                    <a:pt x="1" y="101"/>
                    <a:pt x="24" y="169"/>
                    <a:pt x="92" y="192"/>
                  </a:cubicBezTo>
                  <a:cubicBezTo>
                    <a:pt x="104" y="198"/>
                    <a:pt x="118" y="201"/>
                    <a:pt x="132" y="201"/>
                  </a:cubicBezTo>
                  <a:cubicBezTo>
                    <a:pt x="171" y="201"/>
                    <a:pt x="212" y="180"/>
                    <a:pt x="229" y="146"/>
                  </a:cubicBezTo>
                  <a:cubicBezTo>
                    <a:pt x="252" y="101"/>
                    <a:pt x="229" y="32"/>
                    <a:pt x="183" y="10"/>
                  </a:cubicBezTo>
                  <a:cubicBezTo>
                    <a:pt x="165" y="3"/>
                    <a:pt x="148" y="1"/>
                    <a:pt x="13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16"/>
            <p:cNvSpPr/>
            <p:nvPr/>
          </p:nvSpPr>
          <p:spPr>
            <a:xfrm>
              <a:off x="6262275" y="145460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63" y="0"/>
                  </a:moveTo>
                  <a:cubicBezTo>
                    <a:pt x="107" y="0"/>
                    <a:pt x="62" y="31"/>
                    <a:pt x="46" y="91"/>
                  </a:cubicBezTo>
                  <a:cubicBezTo>
                    <a:pt x="1" y="160"/>
                    <a:pt x="24" y="251"/>
                    <a:pt x="115" y="297"/>
                  </a:cubicBezTo>
                  <a:cubicBezTo>
                    <a:pt x="134" y="310"/>
                    <a:pt x="155" y="315"/>
                    <a:pt x="176" y="315"/>
                  </a:cubicBezTo>
                  <a:cubicBezTo>
                    <a:pt x="231" y="315"/>
                    <a:pt x="287" y="278"/>
                    <a:pt x="320" y="228"/>
                  </a:cubicBezTo>
                  <a:cubicBezTo>
                    <a:pt x="366" y="137"/>
                    <a:pt x="320" y="46"/>
                    <a:pt x="252" y="23"/>
                  </a:cubicBezTo>
                  <a:cubicBezTo>
                    <a:pt x="221" y="8"/>
                    <a:pt x="191" y="0"/>
                    <a:pt x="16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16"/>
            <p:cNvSpPr/>
            <p:nvPr/>
          </p:nvSpPr>
          <p:spPr>
            <a:xfrm>
              <a:off x="6254300" y="1462350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38" y="1"/>
                  </a:moveTo>
                  <a:cubicBezTo>
                    <a:pt x="93" y="1"/>
                    <a:pt x="40" y="22"/>
                    <a:pt x="23" y="55"/>
                  </a:cubicBezTo>
                  <a:cubicBezTo>
                    <a:pt x="0" y="124"/>
                    <a:pt x="23" y="192"/>
                    <a:pt x="92" y="215"/>
                  </a:cubicBezTo>
                  <a:cubicBezTo>
                    <a:pt x="108" y="231"/>
                    <a:pt x="127" y="239"/>
                    <a:pt x="147" y="239"/>
                  </a:cubicBezTo>
                  <a:cubicBezTo>
                    <a:pt x="183" y="239"/>
                    <a:pt x="222" y="214"/>
                    <a:pt x="251" y="169"/>
                  </a:cubicBezTo>
                  <a:cubicBezTo>
                    <a:pt x="274" y="101"/>
                    <a:pt x="251" y="32"/>
                    <a:pt x="183" y="10"/>
                  </a:cubicBezTo>
                  <a:cubicBezTo>
                    <a:pt x="171" y="4"/>
                    <a:pt x="155" y="1"/>
                    <a:pt x="1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16"/>
            <p:cNvSpPr/>
            <p:nvPr/>
          </p:nvSpPr>
          <p:spPr>
            <a:xfrm>
              <a:off x="6276550" y="1513125"/>
              <a:ext cx="11425" cy="10425"/>
            </a:xfrm>
            <a:custGeom>
              <a:avLst/>
              <a:gdLst/>
              <a:ahLst/>
              <a:cxnLst/>
              <a:rect l="l" t="t" r="r" b="b"/>
              <a:pathLst>
                <a:path w="457" h="417" extrusionOk="0">
                  <a:moveTo>
                    <a:pt x="223" y="1"/>
                  </a:moveTo>
                  <a:cubicBezTo>
                    <a:pt x="150" y="1"/>
                    <a:pt x="77" y="47"/>
                    <a:pt x="46" y="124"/>
                  </a:cubicBezTo>
                  <a:cubicBezTo>
                    <a:pt x="0" y="216"/>
                    <a:pt x="46" y="352"/>
                    <a:pt x="137" y="398"/>
                  </a:cubicBezTo>
                  <a:cubicBezTo>
                    <a:pt x="168" y="410"/>
                    <a:pt x="199" y="416"/>
                    <a:pt x="228" y="416"/>
                  </a:cubicBezTo>
                  <a:cubicBezTo>
                    <a:pt x="308" y="416"/>
                    <a:pt x="378" y="374"/>
                    <a:pt x="411" y="307"/>
                  </a:cubicBezTo>
                  <a:cubicBezTo>
                    <a:pt x="457" y="193"/>
                    <a:pt x="411" y="79"/>
                    <a:pt x="320" y="33"/>
                  </a:cubicBezTo>
                  <a:cubicBezTo>
                    <a:pt x="291" y="11"/>
                    <a:pt x="257" y="1"/>
                    <a:pt x="2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16"/>
            <p:cNvSpPr/>
            <p:nvPr/>
          </p:nvSpPr>
          <p:spPr>
            <a:xfrm>
              <a:off x="6273700" y="1481950"/>
              <a:ext cx="6300" cy="5425"/>
            </a:xfrm>
            <a:custGeom>
              <a:avLst/>
              <a:gdLst/>
              <a:ahLst/>
              <a:cxnLst/>
              <a:rect l="l" t="t" r="r" b="b"/>
              <a:pathLst>
                <a:path w="252" h="217" extrusionOk="0">
                  <a:moveTo>
                    <a:pt x="106" y="1"/>
                  </a:moveTo>
                  <a:cubicBezTo>
                    <a:pt x="72" y="1"/>
                    <a:pt x="38" y="26"/>
                    <a:pt x="23" y="70"/>
                  </a:cubicBezTo>
                  <a:cubicBezTo>
                    <a:pt x="0" y="116"/>
                    <a:pt x="23" y="184"/>
                    <a:pt x="69" y="207"/>
                  </a:cubicBezTo>
                  <a:cubicBezTo>
                    <a:pt x="81" y="213"/>
                    <a:pt x="95" y="216"/>
                    <a:pt x="109" y="216"/>
                  </a:cubicBezTo>
                  <a:cubicBezTo>
                    <a:pt x="148" y="216"/>
                    <a:pt x="189" y="195"/>
                    <a:pt x="206" y="161"/>
                  </a:cubicBezTo>
                  <a:cubicBezTo>
                    <a:pt x="251" y="116"/>
                    <a:pt x="229" y="47"/>
                    <a:pt x="160" y="25"/>
                  </a:cubicBezTo>
                  <a:cubicBezTo>
                    <a:pt x="144" y="8"/>
                    <a:pt x="125" y="1"/>
                    <a:pt x="1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16"/>
            <p:cNvSpPr/>
            <p:nvPr/>
          </p:nvSpPr>
          <p:spPr>
            <a:xfrm>
              <a:off x="5680800" y="1186375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52" y="0"/>
                  </a:moveTo>
                  <a:cubicBezTo>
                    <a:pt x="104" y="0"/>
                    <a:pt x="61" y="25"/>
                    <a:pt x="46" y="70"/>
                  </a:cubicBezTo>
                  <a:cubicBezTo>
                    <a:pt x="1" y="138"/>
                    <a:pt x="24" y="229"/>
                    <a:pt x="92" y="275"/>
                  </a:cubicBezTo>
                  <a:cubicBezTo>
                    <a:pt x="109" y="281"/>
                    <a:pt x="128" y="284"/>
                    <a:pt x="146" y="284"/>
                  </a:cubicBezTo>
                  <a:cubicBezTo>
                    <a:pt x="202" y="284"/>
                    <a:pt x="258" y="258"/>
                    <a:pt x="275" y="207"/>
                  </a:cubicBezTo>
                  <a:cubicBezTo>
                    <a:pt x="320" y="138"/>
                    <a:pt x="298" y="47"/>
                    <a:pt x="229" y="24"/>
                  </a:cubicBezTo>
                  <a:cubicBezTo>
                    <a:pt x="205" y="8"/>
                    <a:pt x="178" y="0"/>
                    <a:pt x="1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16"/>
            <p:cNvSpPr/>
            <p:nvPr/>
          </p:nvSpPr>
          <p:spPr>
            <a:xfrm>
              <a:off x="5685950" y="114795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32" y="0"/>
                  </a:moveTo>
                  <a:cubicBezTo>
                    <a:pt x="83" y="0"/>
                    <a:pt x="40" y="26"/>
                    <a:pt x="23" y="77"/>
                  </a:cubicBezTo>
                  <a:cubicBezTo>
                    <a:pt x="0" y="123"/>
                    <a:pt x="23" y="192"/>
                    <a:pt x="69" y="237"/>
                  </a:cubicBezTo>
                  <a:cubicBezTo>
                    <a:pt x="86" y="243"/>
                    <a:pt x="103" y="246"/>
                    <a:pt x="119" y="246"/>
                  </a:cubicBezTo>
                  <a:cubicBezTo>
                    <a:pt x="169" y="246"/>
                    <a:pt x="211" y="220"/>
                    <a:pt x="228" y="169"/>
                  </a:cubicBezTo>
                  <a:cubicBezTo>
                    <a:pt x="274" y="123"/>
                    <a:pt x="228" y="55"/>
                    <a:pt x="183" y="9"/>
                  </a:cubicBezTo>
                  <a:cubicBezTo>
                    <a:pt x="166" y="3"/>
                    <a:pt x="149" y="0"/>
                    <a:pt x="13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8" name="Google Shape;3578;p16"/>
          <p:cNvGrpSpPr/>
          <p:nvPr/>
        </p:nvGrpSpPr>
        <p:grpSpPr>
          <a:xfrm flipH="1">
            <a:off x="234036" y="416855"/>
            <a:ext cx="1048180" cy="245101"/>
            <a:chOff x="3504975" y="1233750"/>
            <a:chExt cx="324725" cy="75925"/>
          </a:xfrm>
        </p:grpSpPr>
        <p:sp>
          <p:nvSpPr>
            <p:cNvPr id="3579" name="Google Shape;3579;p16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16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16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2" name="Google Shape;3582;p16"/>
          <p:cNvGrpSpPr/>
          <p:nvPr/>
        </p:nvGrpSpPr>
        <p:grpSpPr>
          <a:xfrm flipH="1">
            <a:off x="6212018" y="-2280879"/>
            <a:ext cx="5958123" cy="5505660"/>
            <a:chOff x="407025" y="3490600"/>
            <a:chExt cx="1442575" cy="1333025"/>
          </a:xfrm>
        </p:grpSpPr>
        <p:sp>
          <p:nvSpPr>
            <p:cNvPr id="3583" name="Google Shape;3583;p16"/>
            <p:cNvSpPr/>
            <p:nvPr/>
          </p:nvSpPr>
          <p:spPr>
            <a:xfrm>
              <a:off x="810450" y="3490600"/>
              <a:ext cx="1039150" cy="1082525"/>
            </a:xfrm>
            <a:custGeom>
              <a:avLst/>
              <a:gdLst/>
              <a:ahLst/>
              <a:cxnLst/>
              <a:rect l="l" t="t" r="r" b="b"/>
              <a:pathLst>
                <a:path w="41566" h="43301" extrusionOk="0">
                  <a:moveTo>
                    <a:pt x="1" y="41497"/>
                  </a:moveTo>
                  <a:lnTo>
                    <a:pt x="252" y="43300"/>
                  </a:lnTo>
                  <a:lnTo>
                    <a:pt x="41566" y="1804"/>
                  </a:lnTo>
                  <a:lnTo>
                    <a:pt x="4131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16"/>
            <p:cNvSpPr/>
            <p:nvPr/>
          </p:nvSpPr>
          <p:spPr>
            <a:xfrm>
              <a:off x="566225" y="3920300"/>
              <a:ext cx="783500" cy="816575"/>
            </a:xfrm>
            <a:custGeom>
              <a:avLst/>
              <a:gdLst/>
              <a:ahLst/>
              <a:cxnLst/>
              <a:rect l="l" t="t" r="r" b="b"/>
              <a:pathLst>
                <a:path w="31340" h="32663" extrusionOk="0">
                  <a:moveTo>
                    <a:pt x="31157" y="0"/>
                  </a:moveTo>
                  <a:lnTo>
                    <a:pt x="1" y="31293"/>
                  </a:lnTo>
                  <a:lnTo>
                    <a:pt x="183" y="32663"/>
                  </a:lnTo>
                  <a:lnTo>
                    <a:pt x="31340" y="1370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16"/>
            <p:cNvSpPr/>
            <p:nvPr/>
          </p:nvSpPr>
          <p:spPr>
            <a:xfrm>
              <a:off x="1016450" y="3682900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1"/>
                  </a:moveTo>
                  <a:lnTo>
                    <a:pt x="1" y="31294"/>
                  </a:lnTo>
                  <a:lnTo>
                    <a:pt x="183" y="32641"/>
                  </a:lnTo>
                  <a:lnTo>
                    <a:pt x="31340" y="1370"/>
                  </a:lnTo>
                  <a:lnTo>
                    <a:pt x="31157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16"/>
            <p:cNvSpPr/>
            <p:nvPr/>
          </p:nvSpPr>
          <p:spPr>
            <a:xfrm>
              <a:off x="788775" y="3843825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0"/>
                  </a:moveTo>
                  <a:lnTo>
                    <a:pt x="0" y="31294"/>
                  </a:lnTo>
                  <a:lnTo>
                    <a:pt x="183" y="32641"/>
                  </a:lnTo>
                  <a:lnTo>
                    <a:pt x="31340" y="1347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16"/>
            <p:cNvSpPr/>
            <p:nvPr/>
          </p:nvSpPr>
          <p:spPr>
            <a:xfrm>
              <a:off x="407025" y="3741675"/>
              <a:ext cx="1038575" cy="1081950"/>
            </a:xfrm>
            <a:custGeom>
              <a:avLst/>
              <a:gdLst/>
              <a:ahLst/>
              <a:cxnLst/>
              <a:rect l="l" t="t" r="r" b="b"/>
              <a:pathLst>
                <a:path w="41543" h="43278" extrusionOk="0">
                  <a:moveTo>
                    <a:pt x="41314" y="1"/>
                  </a:moveTo>
                  <a:lnTo>
                    <a:pt x="0" y="41474"/>
                  </a:lnTo>
                  <a:lnTo>
                    <a:pt x="229" y="43277"/>
                  </a:lnTo>
                  <a:lnTo>
                    <a:pt x="41542" y="1804"/>
                  </a:lnTo>
                  <a:lnTo>
                    <a:pt x="41314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16"/>
            <p:cNvSpPr/>
            <p:nvPr/>
          </p:nvSpPr>
          <p:spPr>
            <a:xfrm>
              <a:off x="1095775" y="3693175"/>
              <a:ext cx="536425" cy="575800"/>
            </a:xfrm>
            <a:custGeom>
              <a:avLst/>
              <a:gdLst/>
              <a:ahLst/>
              <a:cxnLst/>
              <a:rect l="l" t="t" r="r" b="b"/>
              <a:pathLst>
                <a:path w="21457" h="23032" extrusionOk="0">
                  <a:moveTo>
                    <a:pt x="21411" y="1"/>
                  </a:moveTo>
                  <a:lnTo>
                    <a:pt x="0" y="21434"/>
                  </a:lnTo>
                  <a:lnTo>
                    <a:pt x="23" y="23031"/>
                  </a:lnTo>
                  <a:lnTo>
                    <a:pt x="21456" y="1598"/>
                  </a:lnTo>
                  <a:lnTo>
                    <a:pt x="21411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9" name="Google Shape;3589;p16"/>
          <p:cNvGrpSpPr/>
          <p:nvPr/>
        </p:nvGrpSpPr>
        <p:grpSpPr>
          <a:xfrm flipH="1">
            <a:off x="7665481" y="4062095"/>
            <a:ext cx="2352860" cy="2352860"/>
            <a:chOff x="3413675" y="1416350"/>
            <a:chExt cx="685925" cy="685925"/>
          </a:xfrm>
        </p:grpSpPr>
        <p:sp>
          <p:nvSpPr>
            <p:cNvPr id="3590" name="Google Shape;3590;p16"/>
            <p:cNvSpPr/>
            <p:nvPr/>
          </p:nvSpPr>
          <p:spPr>
            <a:xfrm>
              <a:off x="3514125" y="1599525"/>
              <a:ext cx="435400" cy="402325"/>
            </a:xfrm>
            <a:custGeom>
              <a:avLst/>
              <a:gdLst/>
              <a:ahLst/>
              <a:cxnLst/>
              <a:rect l="l" t="t" r="r" b="b"/>
              <a:pathLst>
                <a:path w="17416" h="16093" extrusionOk="0">
                  <a:moveTo>
                    <a:pt x="0" y="6392"/>
                  </a:moveTo>
                  <a:cubicBezTo>
                    <a:pt x="0" y="4041"/>
                    <a:pt x="845" y="1758"/>
                    <a:pt x="2397" y="1"/>
                  </a:cubicBezTo>
                  <a:lnTo>
                    <a:pt x="3424" y="914"/>
                  </a:lnTo>
                  <a:cubicBezTo>
                    <a:pt x="2100" y="2420"/>
                    <a:pt x="1370" y="4360"/>
                    <a:pt x="1370" y="6392"/>
                  </a:cubicBezTo>
                  <a:cubicBezTo>
                    <a:pt x="1370" y="10980"/>
                    <a:pt x="5113" y="14723"/>
                    <a:pt x="9701" y="14723"/>
                  </a:cubicBezTo>
                  <a:cubicBezTo>
                    <a:pt x="12326" y="14723"/>
                    <a:pt x="14722" y="13513"/>
                    <a:pt x="16320" y="11436"/>
                  </a:cubicBezTo>
                  <a:lnTo>
                    <a:pt x="17416" y="12281"/>
                  </a:lnTo>
                  <a:cubicBezTo>
                    <a:pt x="15567" y="14700"/>
                    <a:pt x="12759" y="16093"/>
                    <a:pt x="9701" y="16093"/>
                  </a:cubicBezTo>
                  <a:cubicBezTo>
                    <a:pt x="4360" y="16093"/>
                    <a:pt x="0" y="11733"/>
                    <a:pt x="0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16"/>
            <p:cNvSpPr/>
            <p:nvPr/>
          </p:nvSpPr>
          <p:spPr>
            <a:xfrm>
              <a:off x="3570025" y="1516800"/>
              <a:ext cx="429150" cy="398875"/>
            </a:xfrm>
            <a:custGeom>
              <a:avLst/>
              <a:gdLst/>
              <a:ahLst/>
              <a:cxnLst/>
              <a:rect l="l" t="t" r="r" b="b"/>
              <a:pathLst>
                <a:path w="17166" h="15955" extrusionOk="0">
                  <a:moveTo>
                    <a:pt x="161" y="3310"/>
                  </a:moveTo>
                  <a:cubicBezTo>
                    <a:pt x="47" y="3447"/>
                    <a:pt x="1" y="3606"/>
                    <a:pt x="1" y="3766"/>
                  </a:cubicBezTo>
                  <a:lnTo>
                    <a:pt x="1" y="3766"/>
                  </a:lnTo>
                  <a:cubicBezTo>
                    <a:pt x="1" y="3949"/>
                    <a:pt x="69" y="4131"/>
                    <a:pt x="229" y="4268"/>
                  </a:cubicBezTo>
                  <a:lnTo>
                    <a:pt x="229" y="4268"/>
                  </a:lnTo>
                  <a:cubicBezTo>
                    <a:pt x="503" y="4519"/>
                    <a:pt x="960" y="4497"/>
                    <a:pt x="1188" y="4223"/>
                  </a:cubicBezTo>
                  <a:lnTo>
                    <a:pt x="1188" y="4223"/>
                  </a:lnTo>
                  <a:cubicBezTo>
                    <a:pt x="2786" y="2397"/>
                    <a:pt x="5068" y="1370"/>
                    <a:pt x="7465" y="1370"/>
                  </a:cubicBezTo>
                  <a:lnTo>
                    <a:pt x="7465" y="1370"/>
                  </a:lnTo>
                  <a:cubicBezTo>
                    <a:pt x="12053" y="1370"/>
                    <a:pt x="15796" y="5113"/>
                    <a:pt x="15796" y="9701"/>
                  </a:cubicBezTo>
                  <a:lnTo>
                    <a:pt x="15796" y="9701"/>
                  </a:lnTo>
                  <a:cubicBezTo>
                    <a:pt x="15796" y="11550"/>
                    <a:pt x="15203" y="13284"/>
                    <a:pt x="14084" y="14745"/>
                  </a:cubicBezTo>
                  <a:lnTo>
                    <a:pt x="14084" y="14745"/>
                  </a:lnTo>
                  <a:cubicBezTo>
                    <a:pt x="13856" y="15065"/>
                    <a:pt x="13902" y="15498"/>
                    <a:pt x="14221" y="15727"/>
                  </a:cubicBezTo>
                  <a:lnTo>
                    <a:pt x="14221" y="15727"/>
                  </a:lnTo>
                  <a:cubicBezTo>
                    <a:pt x="14518" y="15955"/>
                    <a:pt x="14952" y="15886"/>
                    <a:pt x="15180" y="15590"/>
                  </a:cubicBezTo>
                  <a:lnTo>
                    <a:pt x="15180" y="15590"/>
                  </a:lnTo>
                  <a:cubicBezTo>
                    <a:pt x="16481" y="13878"/>
                    <a:pt x="17166" y="11846"/>
                    <a:pt x="17166" y="9701"/>
                  </a:cubicBezTo>
                  <a:lnTo>
                    <a:pt x="17166" y="9701"/>
                  </a:lnTo>
                  <a:cubicBezTo>
                    <a:pt x="17166" y="4337"/>
                    <a:pt x="12806" y="0"/>
                    <a:pt x="7465" y="0"/>
                  </a:cubicBezTo>
                  <a:lnTo>
                    <a:pt x="7465" y="0"/>
                  </a:lnTo>
                  <a:cubicBezTo>
                    <a:pt x="4657" y="0"/>
                    <a:pt x="2010" y="1210"/>
                    <a:pt x="161" y="3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16"/>
            <p:cNvSpPr/>
            <p:nvPr/>
          </p:nvSpPr>
          <p:spPr>
            <a:xfrm>
              <a:off x="3596850" y="1599525"/>
              <a:ext cx="319575" cy="290475"/>
            </a:xfrm>
            <a:custGeom>
              <a:avLst/>
              <a:gdLst/>
              <a:ahLst/>
              <a:cxnLst/>
              <a:rect l="l" t="t" r="r" b="b"/>
              <a:pathLst>
                <a:path w="12783" h="11619" extrusionOk="0">
                  <a:moveTo>
                    <a:pt x="1" y="6392"/>
                  </a:moveTo>
                  <a:cubicBezTo>
                    <a:pt x="1" y="2854"/>
                    <a:pt x="2877" y="1"/>
                    <a:pt x="6392" y="1"/>
                  </a:cubicBezTo>
                  <a:cubicBezTo>
                    <a:pt x="9907" y="1"/>
                    <a:pt x="12783" y="2854"/>
                    <a:pt x="12783" y="6392"/>
                  </a:cubicBezTo>
                  <a:cubicBezTo>
                    <a:pt x="12783" y="8378"/>
                    <a:pt x="11870" y="10226"/>
                    <a:pt x="10295" y="11459"/>
                  </a:cubicBezTo>
                  <a:lnTo>
                    <a:pt x="9450" y="10363"/>
                  </a:lnTo>
                  <a:cubicBezTo>
                    <a:pt x="10706" y="9405"/>
                    <a:pt x="11413" y="7967"/>
                    <a:pt x="11413" y="6392"/>
                  </a:cubicBezTo>
                  <a:cubicBezTo>
                    <a:pt x="11413" y="3630"/>
                    <a:pt x="9154" y="1370"/>
                    <a:pt x="6392" y="1370"/>
                  </a:cubicBezTo>
                  <a:cubicBezTo>
                    <a:pt x="3630" y="1370"/>
                    <a:pt x="1370" y="3630"/>
                    <a:pt x="1370" y="6392"/>
                  </a:cubicBezTo>
                  <a:cubicBezTo>
                    <a:pt x="1370" y="8012"/>
                    <a:pt x="2169" y="9542"/>
                    <a:pt x="3516" y="10500"/>
                  </a:cubicBezTo>
                  <a:lnTo>
                    <a:pt x="2717" y="11619"/>
                  </a:lnTo>
                  <a:cubicBezTo>
                    <a:pt x="1005" y="10432"/>
                    <a:pt x="1" y="8469"/>
                    <a:pt x="1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16"/>
            <p:cNvSpPr/>
            <p:nvPr/>
          </p:nvSpPr>
          <p:spPr>
            <a:xfrm>
              <a:off x="3657350" y="1855175"/>
              <a:ext cx="206025" cy="63925"/>
            </a:xfrm>
            <a:custGeom>
              <a:avLst/>
              <a:gdLst/>
              <a:ahLst/>
              <a:cxnLst/>
              <a:rect l="l" t="t" r="r" b="b"/>
              <a:pathLst>
                <a:path w="8241" h="2557" extrusionOk="0">
                  <a:moveTo>
                    <a:pt x="7030" y="137"/>
                  </a:moveTo>
                  <a:cubicBezTo>
                    <a:pt x="6140" y="822"/>
                    <a:pt x="5090" y="1187"/>
                    <a:pt x="3972" y="1187"/>
                  </a:cubicBezTo>
                  <a:lnTo>
                    <a:pt x="3972" y="1187"/>
                  </a:lnTo>
                  <a:cubicBezTo>
                    <a:pt x="2922" y="1187"/>
                    <a:pt x="1940" y="868"/>
                    <a:pt x="1096" y="274"/>
                  </a:cubicBezTo>
                  <a:lnTo>
                    <a:pt x="1096" y="274"/>
                  </a:lnTo>
                  <a:cubicBezTo>
                    <a:pt x="776" y="46"/>
                    <a:pt x="343" y="115"/>
                    <a:pt x="137" y="434"/>
                  </a:cubicBezTo>
                  <a:lnTo>
                    <a:pt x="137" y="434"/>
                  </a:lnTo>
                  <a:cubicBezTo>
                    <a:pt x="46" y="548"/>
                    <a:pt x="0" y="685"/>
                    <a:pt x="0" y="822"/>
                  </a:cubicBezTo>
                  <a:lnTo>
                    <a:pt x="0" y="822"/>
                  </a:lnTo>
                  <a:cubicBezTo>
                    <a:pt x="0" y="1050"/>
                    <a:pt x="92" y="1256"/>
                    <a:pt x="297" y="1393"/>
                  </a:cubicBezTo>
                  <a:lnTo>
                    <a:pt x="297" y="1393"/>
                  </a:lnTo>
                  <a:cubicBezTo>
                    <a:pt x="1370" y="2146"/>
                    <a:pt x="2648" y="2557"/>
                    <a:pt x="3972" y="2557"/>
                  </a:cubicBezTo>
                  <a:lnTo>
                    <a:pt x="3972" y="2557"/>
                  </a:lnTo>
                  <a:cubicBezTo>
                    <a:pt x="5387" y="2557"/>
                    <a:pt x="6757" y="2100"/>
                    <a:pt x="7875" y="1233"/>
                  </a:cubicBezTo>
                  <a:lnTo>
                    <a:pt x="7875" y="1233"/>
                  </a:lnTo>
                  <a:cubicBezTo>
                    <a:pt x="8172" y="1005"/>
                    <a:pt x="8240" y="571"/>
                    <a:pt x="7989" y="274"/>
                  </a:cubicBezTo>
                  <a:lnTo>
                    <a:pt x="7989" y="274"/>
                  </a:lnTo>
                  <a:cubicBezTo>
                    <a:pt x="7852" y="92"/>
                    <a:pt x="7647" y="0"/>
                    <a:pt x="7441" y="0"/>
                  </a:cubicBezTo>
                  <a:lnTo>
                    <a:pt x="7441" y="0"/>
                  </a:lnTo>
                  <a:cubicBezTo>
                    <a:pt x="7304" y="0"/>
                    <a:pt x="7167" y="46"/>
                    <a:pt x="7030" y="137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16"/>
            <p:cNvSpPr/>
            <p:nvPr/>
          </p:nvSpPr>
          <p:spPr>
            <a:xfrm>
              <a:off x="3413675" y="1416350"/>
              <a:ext cx="551825" cy="631150"/>
            </a:xfrm>
            <a:custGeom>
              <a:avLst/>
              <a:gdLst/>
              <a:ahLst/>
              <a:cxnLst/>
              <a:rect l="l" t="t" r="r" b="b"/>
              <a:pathLst>
                <a:path w="22073" h="25246" extrusionOk="0">
                  <a:moveTo>
                    <a:pt x="1" y="13719"/>
                  </a:moveTo>
                  <a:cubicBezTo>
                    <a:pt x="1" y="6141"/>
                    <a:pt x="6141" y="1"/>
                    <a:pt x="13719" y="1"/>
                  </a:cubicBezTo>
                  <a:cubicBezTo>
                    <a:pt x="16755" y="1"/>
                    <a:pt x="19653" y="959"/>
                    <a:pt x="22073" y="2808"/>
                  </a:cubicBezTo>
                  <a:lnTo>
                    <a:pt x="21228" y="3904"/>
                  </a:lnTo>
                  <a:cubicBezTo>
                    <a:pt x="19060" y="2238"/>
                    <a:pt x="16458" y="1370"/>
                    <a:pt x="13719" y="1370"/>
                  </a:cubicBezTo>
                  <a:cubicBezTo>
                    <a:pt x="6917" y="1370"/>
                    <a:pt x="1370" y="6917"/>
                    <a:pt x="1370" y="13719"/>
                  </a:cubicBezTo>
                  <a:cubicBezTo>
                    <a:pt x="1370" y="17919"/>
                    <a:pt x="3493" y="21799"/>
                    <a:pt x="7008" y="24081"/>
                  </a:cubicBezTo>
                  <a:lnTo>
                    <a:pt x="6278" y="25246"/>
                  </a:lnTo>
                  <a:cubicBezTo>
                    <a:pt x="2329" y="22712"/>
                    <a:pt x="1" y="18398"/>
                    <a:pt x="1" y="13719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16"/>
            <p:cNvSpPr/>
            <p:nvPr/>
          </p:nvSpPr>
          <p:spPr>
            <a:xfrm>
              <a:off x="3562625" y="1483125"/>
              <a:ext cx="536975" cy="619150"/>
            </a:xfrm>
            <a:custGeom>
              <a:avLst/>
              <a:gdLst/>
              <a:ahLst/>
              <a:cxnLst/>
              <a:rect l="l" t="t" r="r" b="b"/>
              <a:pathLst>
                <a:path w="21479" h="24766" extrusionOk="0">
                  <a:moveTo>
                    <a:pt x="15133" y="274"/>
                  </a:moveTo>
                  <a:cubicBezTo>
                    <a:pt x="14905" y="571"/>
                    <a:pt x="14974" y="1005"/>
                    <a:pt x="15270" y="1233"/>
                  </a:cubicBezTo>
                  <a:lnTo>
                    <a:pt x="15270" y="1233"/>
                  </a:lnTo>
                  <a:cubicBezTo>
                    <a:pt x="18352" y="3607"/>
                    <a:pt x="20109" y="7167"/>
                    <a:pt x="20109" y="11048"/>
                  </a:cubicBezTo>
                  <a:lnTo>
                    <a:pt x="20109" y="11048"/>
                  </a:lnTo>
                  <a:cubicBezTo>
                    <a:pt x="20109" y="17850"/>
                    <a:pt x="14563" y="23396"/>
                    <a:pt x="7761" y="23396"/>
                  </a:cubicBezTo>
                  <a:lnTo>
                    <a:pt x="7761" y="23396"/>
                  </a:lnTo>
                  <a:cubicBezTo>
                    <a:pt x="5364" y="23396"/>
                    <a:pt x="3059" y="22711"/>
                    <a:pt x="1050" y="21410"/>
                  </a:cubicBezTo>
                  <a:lnTo>
                    <a:pt x="1050" y="21410"/>
                  </a:lnTo>
                  <a:cubicBezTo>
                    <a:pt x="731" y="21205"/>
                    <a:pt x="320" y="21296"/>
                    <a:pt x="114" y="21616"/>
                  </a:cubicBezTo>
                  <a:lnTo>
                    <a:pt x="114" y="21616"/>
                  </a:lnTo>
                  <a:cubicBezTo>
                    <a:pt x="23" y="21730"/>
                    <a:pt x="0" y="21867"/>
                    <a:pt x="0" y="22004"/>
                  </a:cubicBezTo>
                  <a:lnTo>
                    <a:pt x="0" y="22004"/>
                  </a:lnTo>
                  <a:cubicBezTo>
                    <a:pt x="0" y="22232"/>
                    <a:pt x="114" y="22438"/>
                    <a:pt x="320" y="22575"/>
                  </a:cubicBezTo>
                  <a:lnTo>
                    <a:pt x="320" y="22575"/>
                  </a:lnTo>
                  <a:cubicBezTo>
                    <a:pt x="2534" y="24013"/>
                    <a:pt x="5113" y="24766"/>
                    <a:pt x="7761" y="24766"/>
                  </a:cubicBezTo>
                  <a:lnTo>
                    <a:pt x="7761" y="24766"/>
                  </a:lnTo>
                  <a:cubicBezTo>
                    <a:pt x="15339" y="24766"/>
                    <a:pt x="21479" y="18603"/>
                    <a:pt x="21479" y="11048"/>
                  </a:cubicBezTo>
                  <a:lnTo>
                    <a:pt x="21479" y="11048"/>
                  </a:lnTo>
                  <a:cubicBezTo>
                    <a:pt x="21479" y="6734"/>
                    <a:pt x="19516" y="2762"/>
                    <a:pt x="16115" y="137"/>
                  </a:cubicBezTo>
                  <a:lnTo>
                    <a:pt x="16115" y="137"/>
                  </a:lnTo>
                  <a:cubicBezTo>
                    <a:pt x="15978" y="46"/>
                    <a:pt x="15841" y="0"/>
                    <a:pt x="15681" y="0"/>
                  </a:cubicBezTo>
                  <a:lnTo>
                    <a:pt x="15681" y="0"/>
                  </a:lnTo>
                  <a:cubicBezTo>
                    <a:pt x="15476" y="0"/>
                    <a:pt x="15270" y="92"/>
                    <a:pt x="15133" y="27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96" name="Google Shape;3596;p16"/>
          <p:cNvSpPr/>
          <p:nvPr/>
        </p:nvSpPr>
        <p:spPr>
          <a:xfrm flipH="1">
            <a:off x="8836938" y="2779476"/>
            <a:ext cx="488023" cy="880051"/>
          </a:xfrm>
          <a:custGeom>
            <a:avLst/>
            <a:gdLst/>
            <a:ahLst/>
            <a:cxnLst/>
            <a:rect l="l" t="t" r="r" b="b"/>
            <a:pathLst>
              <a:path w="6848" h="12349" extrusionOk="0">
                <a:moveTo>
                  <a:pt x="0" y="1"/>
                </a:moveTo>
                <a:lnTo>
                  <a:pt x="183" y="12349"/>
                </a:lnTo>
                <a:lnTo>
                  <a:pt x="6848" y="4337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7" name="Google Shape;3597;p16"/>
          <p:cNvSpPr/>
          <p:nvPr/>
        </p:nvSpPr>
        <p:spPr>
          <a:xfrm>
            <a:off x="4455129" y="4466577"/>
            <a:ext cx="1756869" cy="1273904"/>
          </a:xfrm>
          <a:custGeom>
            <a:avLst/>
            <a:gdLst/>
            <a:ahLst/>
            <a:cxnLst/>
            <a:rect l="l" t="t" r="r" b="b"/>
            <a:pathLst>
              <a:path w="16686" h="12099" extrusionOk="0">
                <a:moveTo>
                  <a:pt x="12988" y="1"/>
                </a:moveTo>
                <a:lnTo>
                  <a:pt x="1" y="12098"/>
                </a:lnTo>
                <a:lnTo>
                  <a:pt x="16686" y="8058"/>
                </a:lnTo>
                <a:lnTo>
                  <a:pt x="12988" y="1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8" name="Google Shape;3598;p16"/>
          <p:cNvSpPr txBox="1">
            <a:spLocks noGrp="1"/>
          </p:cNvSpPr>
          <p:nvPr>
            <p:ph type="title"/>
          </p:nvPr>
        </p:nvSpPr>
        <p:spPr>
          <a:xfrm>
            <a:off x="720000" y="1642350"/>
            <a:ext cx="299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99" name="Google Shape;3599;p16"/>
          <p:cNvSpPr txBox="1">
            <a:spLocks noGrp="1"/>
          </p:cNvSpPr>
          <p:nvPr>
            <p:ph type="subTitle" idx="1"/>
          </p:nvPr>
        </p:nvSpPr>
        <p:spPr>
          <a:xfrm>
            <a:off x="720000" y="2215050"/>
            <a:ext cx="2996700" cy="13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317097"/>
            <a:ext cx="6482366" cy="1415963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2854647"/>
            <a:ext cx="6472835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2853739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9924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603667"/>
            <a:ext cx="7204226" cy="7944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1508159"/>
            <a:ext cx="3483864" cy="25864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1513007"/>
            <a:ext cx="3483864" cy="25811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2343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603123"/>
            <a:ext cx="7205746" cy="79223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1514662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118202"/>
            <a:ext cx="3483864" cy="198334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1517253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116119"/>
            <a:ext cx="3483864" cy="19780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8496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6926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7193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599230"/>
            <a:ext cx="2454824" cy="1685338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599230"/>
            <a:ext cx="4509353" cy="349412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2404119"/>
            <a:ext cx="2456260" cy="1686136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2404118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9120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847135"/>
            <a:ext cx="4149246" cy="13729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2359494"/>
            <a:ext cx="4143303" cy="1502807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4102393"/>
            <a:ext cx="4145513" cy="240092"/>
          </a:xfrm>
        </p:spPr>
        <p:txBody>
          <a:bodyPr/>
          <a:lstStyle>
            <a:lvl1pPr algn="l">
              <a:defRPr/>
            </a:lvl1pPr>
          </a:lstStyle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238981"/>
            <a:ext cx="4155753" cy="240698"/>
          </a:xfrm>
        </p:spPr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2357704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3314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3342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599230"/>
            <a:ext cx="121180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599230"/>
            <a:ext cx="5871623" cy="34949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599230"/>
            <a:ext cx="0" cy="349491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5315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89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1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0EDDFDB-9911-4D4F-98B4-7305BD454261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A91FEB2-DA6E-43A4-B850-49F3B71FAE24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57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3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3" name="Google Shape;3683;p18"/>
          <p:cNvGrpSpPr/>
          <p:nvPr/>
        </p:nvGrpSpPr>
        <p:grpSpPr>
          <a:xfrm>
            <a:off x="74" y="63"/>
            <a:ext cx="9144153" cy="5143512"/>
            <a:chOff x="4263926" y="3811300"/>
            <a:chExt cx="2189272" cy="1231448"/>
          </a:xfrm>
        </p:grpSpPr>
        <p:sp>
          <p:nvSpPr>
            <p:cNvPr id="3684" name="Google Shape;3684;p18"/>
            <p:cNvSpPr/>
            <p:nvPr/>
          </p:nvSpPr>
          <p:spPr>
            <a:xfrm>
              <a:off x="64437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18"/>
            <p:cNvSpPr/>
            <p:nvPr/>
          </p:nvSpPr>
          <p:spPr>
            <a:xfrm>
              <a:off x="63650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18"/>
            <p:cNvSpPr/>
            <p:nvPr/>
          </p:nvSpPr>
          <p:spPr>
            <a:xfrm>
              <a:off x="6286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18"/>
            <p:cNvSpPr/>
            <p:nvPr/>
          </p:nvSpPr>
          <p:spPr>
            <a:xfrm>
              <a:off x="62080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18"/>
            <p:cNvSpPr/>
            <p:nvPr/>
          </p:nvSpPr>
          <p:spPr>
            <a:xfrm>
              <a:off x="6129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18"/>
            <p:cNvSpPr/>
            <p:nvPr/>
          </p:nvSpPr>
          <p:spPr>
            <a:xfrm>
              <a:off x="6050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18"/>
            <p:cNvSpPr/>
            <p:nvPr/>
          </p:nvSpPr>
          <p:spPr>
            <a:xfrm>
              <a:off x="59718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18"/>
            <p:cNvSpPr/>
            <p:nvPr/>
          </p:nvSpPr>
          <p:spPr>
            <a:xfrm>
              <a:off x="589307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18"/>
            <p:cNvSpPr/>
            <p:nvPr/>
          </p:nvSpPr>
          <p:spPr>
            <a:xfrm>
              <a:off x="58149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18"/>
            <p:cNvSpPr/>
            <p:nvPr/>
          </p:nvSpPr>
          <p:spPr>
            <a:xfrm>
              <a:off x="57361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18"/>
            <p:cNvSpPr/>
            <p:nvPr/>
          </p:nvSpPr>
          <p:spPr>
            <a:xfrm>
              <a:off x="56574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8"/>
            <p:cNvSpPr/>
            <p:nvPr/>
          </p:nvSpPr>
          <p:spPr>
            <a:xfrm>
              <a:off x="557867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8"/>
            <p:cNvSpPr/>
            <p:nvPr/>
          </p:nvSpPr>
          <p:spPr>
            <a:xfrm>
              <a:off x="549992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8"/>
            <p:cNvSpPr/>
            <p:nvPr/>
          </p:nvSpPr>
          <p:spPr>
            <a:xfrm>
              <a:off x="5421175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8"/>
            <p:cNvSpPr/>
            <p:nvPr/>
          </p:nvSpPr>
          <p:spPr>
            <a:xfrm>
              <a:off x="53424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8"/>
            <p:cNvSpPr/>
            <p:nvPr/>
          </p:nvSpPr>
          <p:spPr>
            <a:xfrm>
              <a:off x="52642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8"/>
            <p:cNvSpPr/>
            <p:nvPr/>
          </p:nvSpPr>
          <p:spPr>
            <a:xfrm>
              <a:off x="50280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18"/>
            <p:cNvSpPr/>
            <p:nvPr/>
          </p:nvSpPr>
          <p:spPr>
            <a:xfrm>
              <a:off x="487050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18"/>
            <p:cNvSpPr/>
            <p:nvPr/>
          </p:nvSpPr>
          <p:spPr>
            <a:xfrm>
              <a:off x="4713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8"/>
            <p:cNvSpPr/>
            <p:nvPr/>
          </p:nvSpPr>
          <p:spPr>
            <a:xfrm>
              <a:off x="4792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8"/>
            <p:cNvSpPr/>
            <p:nvPr/>
          </p:nvSpPr>
          <p:spPr>
            <a:xfrm>
              <a:off x="494925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8"/>
            <p:cNvSpPr/>
            <p:nvPr/>
          </p:nvSpPr>
          <p:spPr>
            <a:xfrm>
              <a:off x="51067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8"/>
            <p:cNvSpPr/>
            <p:nvPr/>
          </p:nvSpPr>
          <p:spPr>
            <a:xfrm>
              <a:off x="51855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8"/>
            <p:cNvSpPr/>
            <p:nvPr/>
          </p:nvSpPr>
          <p:spPr>
            <a:xfrm>
              <a:off x="4634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18"/>
            <p:cNvSpPr/>
            <p:nvPr/>
          </p:nvSpPr>
          <p:spPr>
            <a:xfrm>
              <a:off x="4556100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18"/>
            <p:cNvSpPr/>
            <p:nvPr/>
          </p:nvSpPr>
          <p:spPr>
            <a:xfrm>
              <a:off x="44773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8"/>
            <p:cNvSpPr/>
            <p:nvPr/>
          </p:nvSpPr>
          <p:spPr>
            <a:xfrm>
              <a:off x="43986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8"/>
            <p:cNvSpPr/>
            <p:nvPr/>
          </p:nvSpPr>
          <p:spPr>
            <a:xfrm>
              <a:off x="43204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8"/>
            <p:cNvSpPr/>
            <p:nvPr/>
          </p:nvSpPr>
          <p:spPr>
            <a:xfrm>
              <a:off x="4263926" y="50421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8"/>
            <p:cNvSpPr/>
            <p:nvPr/>
          </p:nvSpPr>
          <p:spPr>
            <a:xfrm>
              <a:off x="4263926" y="49907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8"/>
            <p:cNvSpPr/>
            <p:nvPr/>
          </p:nvSpPr>
          <p:spPr>
            <a:xfrm>
              <a:off x="4263926" y="49399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8"/>
            <p:cNvSpPr/>
            <p:nvPr/>
          </p:nvSpPr>
          <p:spPr>
            <a:xfrm>
              <a:off x="4263926" y="48886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8"/>
            <p:cNvSpPr/>
            <p:nvPr/>
          </p:nvSpPr>
          <p:spPr>
            <a:xfrm>
              <a:off x="4263926" y="48378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8"/>
            <p:cNvSpPr/>
            <p:nvPr/>
          </p:nvSpPr>
          <p:spPr>
            <a:xfrm>
              <a:off x="4263926" y="4786499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8"/>
            <p:cNvSpPr/>
            <p:nvPr/>
          </p:nvSpPr>
          <p:spPr>
            <a:xfrm>
              <a:off x="4263926" y="47357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8"/>
            <p:cNvSpPr/>
            <p:nvPr/>
          </p:nvSpPr>
          <p:spPr>
            <a:xfrm>
              <a:off x="4263926" y="46843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8"/>
            <p:cNvSpPr/>
            <p:nvPr/>
          </p:nvSpPr>
          <p:spPr>
            <a:xfrm>
              <a:off x="4263926" y="463357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8"/>
            <p:cNvSpPr/>
            <p:nvPr/>
          </p:nvSpPr>
          <p:spPr>
            <a:xfrm>
              <a:off x="4263926" y="45822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8"/>
            <p:cNvSpPr/>
            <p:nvPr/>
          </p:nvSpPr>
          <p:spPr>
            <a:xfrm>
              <a:off x="4263926" y="45314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18"/>
            <p:cNvSpPr/>
            <p:nvPr/>
          </p:nvSpPr>
          <p:spPr>
            <a:xfrm>
              <a:off x="4263926" y="448007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18"/>
            <p:cNvSpPr/>
            <p:nvPr/>
          </p:nvSpPr>
          <p:spPr>
            <a:xfrm>
              <a:off x="4263926" y="4429300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18"/>
            <p:cNvSpPr/>
            <p:nvPr/>
          </p:nvSpPr>
          <p:spPr>
            <a:xfrm>
              <a:off x="4263926" y="437792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18"/>
            <p:cNvSpPr/>
            <p:nvPr/>
          </p:nvSpPr>
          <p:spPr>
            <a:xfrm>
              <a:off x="4263926" y="432715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8"/>
            <p:cNvSpPr/>
            <p:nvPr/>
          </p:nvSpPr>
          <p:spPr>
            <a:xfrm>
              <a:off x="4263926" y="4275800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8"/>
            <p:cNvSpPr/>
            <p:nvPr/>
          </p:nvSpPr>
          <p:spPr>
            <a:xfrm>
              <a:off x="4263926" y="422500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8"/>
            <p:cNvSpPr/>
            <p:nvPr/>
          </p:nvSpPr>
          <p:spPr>
            <a:xfrm>
              <a:off x="4263926" y="4173650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8"/>
            <p:cNvSpPr/>
            <p:nvPr/>
          </p:nvSpPr>
          <p:spPr>
            <a:xfrm>
              <a:off x="4263926" y="40207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8"/>
            <p:cNvSpPr/>
            <p:nvPr/>
          </p:nvSpPr>
          <p:spPr>
            <a:xfrm>
              <a:off x="4263926" y="386722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8"/>
            <p:cNvSpPr/>
            <p:nvPr/>
          </p:nvSpPr>
          <p:spPr>
            <a:xfrm>
              <a:off x="4263926" y="391857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8"/>
            <p:cNvSpPr/>
            <p:nvPr/>
          </p:nvSpPr>
          <p:spPr>
            <a:xfrm>
              <a:off x="4263926" y="396937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8"/>
            <p:cNvSpPr/>
            <p:nvPr/>
          </p:nvSpPr>
          <p:spPr>
            <a:xfrm>
              <a:off x="4263926" y="4071501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1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8"/>
            <p:cNvSpPr/>
            <p:nvPr/>
          </p:nvSpPr>
          <p:spPr>
            <a:xfrm>
              <a:off x="4263926" y="4122876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8"/>
            <p:cNvSpPr/>
            <p:nvPr/>
          </p:nvSpPr>
          <p:spPr>
            <a:xfrm>
              <a:off x="4263926" y="38164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7" name="Google Shape;3737;p18"/>
          <p:cNvGrpSpPr/>
          <p:nvPr/>
        </p:nvGrpSpPr>
        <p:grpSpPr>
          <a:xfrm rot="10800000">
            <a:off x="-589742" y="-406995"/>
            <a:ext cx="9834790" cy="6880156"/>
            <a:chOff x="2056725" y="3456925"/>
            <a:chExt cx="1804350" cy="1262275"/>
          </a:xfrm>
        </p:grpSpPr>
        <p:sp>
          <p:nvSpPr>
            <p:cNvPr id="3738" name="Google Shape;3738;p18"/>
            <p:cNvSpPr/>
            <p:nvPr/>
          </p:nvSpPr>
          <p:spPr>
            <a:xfrm>
              <a:off x="2056725" y="3456925"/>
              <a:ext cx="1559550" cy="1262275"/>
            </a:xfrm>
            <a:custGeom>
              <a:avLst/>
              <a:gdLst/>
              <a:ahLst/>
              <a:cxnLst/>
              <a:rect l="l" t="t" r="r" b="b"/>
              <a:pathLst>
                <a:path w="62382" h="50491" extrusionOk="0">
                  <a:moveTo>
                    <a:pt x="23853" y="1"/>
                  </a:moveTo>
                  <a:lnTo>
                    <a:pt x="14471" y="16960"/>
                  </a:lnTo>
                  <a:lnTo>
                    <a:pt x="14449" y="16983"/>
                  </a:lnTo>
                  <a:lnTo>
                    <a:pt x="19516" y="30541"/>
                  </a:lnTo>
                  <a:lnTo>
                    <a:pt x="0" y="49943"/>
                  </a:lnTo>
                  <a:lnTo>
                    <a:pt x="21022" y="50490"/>
                  </a:lnTo>
                  <a:lnTo>
                    <a:pt x="32458" y="43529"/>
                  </a:lnTo>
                  <a:lnTo>
                    <a:pt x="45263" y="47318"/>
                  </a:lnTo>
                  <a:lnTo>
                    <a:pt x="45286" y="47318"/>
                  </a:lnTo>
                  <a:lnTo>
                    <a:pt x="62382" y="32573"/>
                  </a:lnTo>
                  <a:lnTo>
                    <a:pt x="62313" y="32481"/>
                  </a:lnTo>
                  <a:lnTo>
                    <a:pt x="45263" y="47204"/>
                  </a:lnTo>
                  <a:lnTo>
                    <a:pt x="32458" y="43415"/>
                  </a:lnTo>
                  <a:lnTo>
                    <a:pt x="32435" y="43392"/>
                  </a:lnTo>
                  <a:lnTo>
                    <a:pt x="21000" y="50376"/>
                  </a:lnTo>
                  <a:lnTo>
                    <a:pt x="274" y="49828"/>
                  </a:lnTo>
                  <a:lnTo>
                    <a:pt x="19630" y="30610"/>
                  </a:lnTo>
                  <a:lnTo>
                    <a:pt x="19653" y="30564"/>
                  </a:lnTo>
                  <a:lnTo>
                    <a:pt x="14586" y="16983"/>
                  </a:lnTo>
                  <a:lnTo>
                    <a:pt x="23944" y="69"/>
                  </a:lnTo>
                  <a:lnTo>
                    <a:pt x="23853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18"/>
            <p:cNvSpPr/>
            <p:nvPr/>
          </p:nvSpPr>
          <p:spPr>
            <a:xfrm>
              <a:off x="2789975" y="4016150"/>
              <a:ext cx="559825" cy="621450"/>
            </a:xfrm>
            <a:custGeom>
              <a:avLst/>
              <a:gdLst/>
              <a:ahLst/>
              <a:cxnLst/>
              <a:rect l="l" t="t" r="r" b="b"/>
              <a:pathLst>
                <a:path w="22393" h="24858" extrusionOk="0">
                  <a:moveTo>
                    <a:pt x="14495" y="1"/>
                  </a:moveTo>
                  <a:lnTo>
                    <a:pt x="15773" y="24538"/>
                  </a:lnTo>
                  <a:lnTo>
                    <a:pt x="15773" y="24538"/>
                  </a:lnTo>
                  <a:lnTo>
                    <a:pt x="1" y="7122"/>
                  </a:lnTo>
                  <a:lnTo>
                    <a:pt x="3059" y="21114"/>
                  </a:lnTo>
                  <a:lnTo>
                    <a:pt x="3173" y="21068"/>
                  </a:lnTo>
                  <a:lnTo>
                    <a:pt x="206" y="7533"/>
                  </a:lnTo>
                  <a:lnTo>
                    <a:pt x="15796" y="24743"/>
                  </a:lnTo>
                  <a:lnTo>
                    <a:pt x="15910" y="24857"/>
                  </a:lnTo>
                  <a:lnTo>
                    <a:pt x="15910" y="24857"/>
                  </a:lnTo>
                  <a:lnTo>
                    <a:pt x="14655" y="685"/>
                  </a:lnTo>
                  <a:lnTo>
                    <a:pt x="14655" y="685"/>
                  </a:lnTo>
                  <a:lnTo>
                    <a:pt x="22301" y="19402"/>
                  </a:lnTo>
                  <a:lnTo>
                    <a:pt x="22392" y="19357"/>
                  </a:lnTo>
                  <a:lnTo>
                    <a:pt x="1449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18"/>
            <p:cNvSpPr/>
            <p:nvPr/>
          </p:nvSpPr>
          <p:spPr>
            <a:xfrm>
              <a:off x="3301275" y="3974500"/>
              <a:ext cx="559800" cy="621450"/>
            </a:xfrm>
            <a:custGeom>
              <a:avLst/>
              <a:gdLst/>
              <a:ahLst/>
              <a:cxnLst/>
              <a:rect l="l" t="t" r="r" b="b"/>
              <a:pathLst>
                <a:path w="22392" h="24858" extrusionOk="0">
                  <a:moveTo>
                    <a:pt x="14494" y="0"/>
                  </a:moveTo>
                  <a:lnTo>
                    <a:pt x="15750" y="24538"/>
                  </a:lnTo>
                  <a:lnTo>
                    <a:pt x="137" y="7282"/>
                  </a:lnTo>
                  <a:lnTo>
                    <a:pt x="0" y="7122"/>
                  </a:lnTo>
                  <a:lnTo>
                    <a:pt x="0" y="7122"/>
                  </a:lnTo>
                  <a:lnTo>
                    <a:pt x="3036" y="21114"/>
                  </a:lnTo>
                  <a:lnTo>
                    <a:pt x="3150" y="21068"/>
                  </a:lnTo>
                  <a:lnTo>
                    <a:pt x="206" y="7533"/>
                  </a:lnTo>
                  <a:lnTo>
                    <a:pt x="15773" y="24743"/>
                  </a:lnTo>
                  <a:lnTo>
                    <a:pt x="15887" y="24857"/>
                  </a:lnTo>
                  <a:lnTo>
                    <a:pt x="14631" y="685"/>
                  </a:lnTo>
                  <a:lnTo>
                    <a:pt x="22278" y="19402"/>
                  </a:lnTo>
                  <a:lnTo>
                    <a:pt x="22392" y="19356"/>
                  </a:lnTo>
                  <a:lnTo>
                    <a:pt x="14494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8"/>
            <p:cNvSpPr/>
            <p:nvPr/>
          </p:nvSpPr>
          <p:spPr>
            <a:xfrm>
              <a:off x="2099525" y="3904300"/>
              <a:ext cx="811450" cy="811475"/>
            </a:xfrm>
            <a:custGeom>
              <a:avLst/>
              <a:gdLst/>
              <a:ahLst/>
              <a:cxnLst/>
              <a:rect l="l" t="t" r="r" b="b"/>
              <a:pathLst>
                <a:path w="32458" h="32459" extrusionOk="0">
                  <a:moveTo>
                    <a:pt x="32161" y="412"/>
                  </a:moveTo>
                  <a:lnTo>
                    <a:pt x="19242" y="32093"/>
                  </a:lnTo>
                  <a:lnTo>
                    <a:pt x="17941" y="12692"/>
                  </a:lnTo>
                  <a:lnTo>
                    <a:pt x="32161" y="412"/>
                  </a:lnTo>
                  <a:close/>
                  <a:moveTo>
                    <a:pt x="206" y="6301"/>
                  </a:moveTo>
                  <a:lnTo>
                    <a:pt x="17827" y="12715"/>
                  </a:lnTo>
                  <a:lnTo>
                    <a:pt x="19128" y="32230"/>
                  </a:lnTo>
                  <a:lnTo>
                    <a:pt x="6483" y="23990"/>
                  </a:lnTo>
                  <a:lnTo>
                    <a:pt x="206" y="6301"/>
                  </a:lnTo>
                  <a:close/>
                  <a:moveTo>
                    <a:pt x="32458" y="1"/>
                  </a:moveTo>
                  <a:lnTo>
                    <a:pt x="17872" y="12600"/>
                  </a:lnTo>
                  <a:lnTo>
                    <a:pt x="0" y="6095"/>
                  </a:lnTo>
                  <a:lnTo>
                    <a:pt x="6368" y="24059"/>
                  </a:lnTo>
                  <a:lnTo>
                    <a:pt x="6368" y="24082"/>
                  </a:lnTo>
                  <a:lnTo>
                    <a:pt x="19265" y="32458"/>
                  </a:lnTo>
                  <a:lnTo>
                    <a:pt x="19265" y="32367"/>
                  </a:lnTo>
                  <a:lnTo>
                    <a:pt x="3245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8"/>
            <p:cNvSpPr/>
            <p:nvPr/>
          </p:nvSpPr>
          <p:spPr>
            <a:xfrm>
              <a:off x="2792275" y="4136550"/>
              <a:ext cx="368075" cy="63950"/>
            </a:xfrm>
            <a:custGeom>
              <a:avLst/>
              <a:gdLst/>
              <a:ahLst/>
              <a:cxnLst/>
              <a:rect l="l" t="t" r="r" b="b"/>
              <a:pathLst>
                <a:path w="14723" h="2558" extrusionOk="0">
                  <a:moveTo>
                    <a:pt x="14722" y="1"/>
                  </a:moveTo>
                  <a:lnTo>
                    <a:pt x="0" y="2443"/>
                  </a:lnTo>
                  <a:lnTo>
                    <a:pt x="23" y="2557"/>
                  </a:lnTo>
                  <a:lnTo>
                    <a:pt x="14722" y="115"/>
                  </a:lnTo>
                  <a:lnTo>
                    <a:pt x="14722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18"/>
          <p:cNvGrpSpPr/>
          <p:nvPr/>
        </p:nvGrpSpPr>
        <p:grpSpPr>
          <a:xfrm>
            <a:off x="8300389" y="-437026"/>
            <a:ext cx="1783474" cy="1783474"/>
            <a:chOff x="3413675" y="1416350"/>
            <a:chExt cx="685925" cy="685925"/>
          </a:xfrm>
        </p:grpSpPr>
        <p:sp>
          <p:nvSpPr>
            <p:cNvPr id="3744" name="Google Shape;3744;p18"/>
            <p:cNvSpPr/>
            <p:nvPr/>
          </p:nvSpPr>
          <p:spPr>
            <a:xfrm>
              <a:off x="3514125" y="1599525"/>
              <a:ext cx="435400" cy="402325"/>
            </a:xfrm>
            <a:custGeom>
              <a:avLst/>
              <a:gdLst/>
              <a:ahLst/>
              <a:cxnLst/>
              <a:rect l="l" t="t" r="r" b="b"/>
              <a:pathLst>
                <a:path w="17416" h="16093" extrusionOk="0">
                  <a:moveTo>
                    <a:pt x="0" y="6392"/>
                  </a:moveTo>
                  <a:cubicBezTo>
                    <a:pt x="0" y="4041"/>
                    <a:pt x="845" y="1758"/>
                    <a:pt x="2397" y="1"/>
                  </a:cubicBezTo>
                  <a:lnTo>
                    <a:pt x="3424" y="914"/>
                  </a:lnTo>
                  <a:cubicBezTo>
                    <a:pt x="2100" y="2420"/>
                    <a:pt x="1370" y="4360"/>
                    <a:pt x="1370" y="6392"/>
                  </a:cubicBezTo>
                  <a:cubicBezTo>
                    <a:pt x="1370" y="10980"/>
                    <a:pt x="5113" y="14723"/>
                    <a:pt x="9701" y="14723"/>
                  </a:cubicBezTo>
                  <a:cubicBezTo>
                    <a:pt x="12326" y="14723"/>
                    <a:pt x="14722" y="13513"/>
                    <a:pt x="16320" y="11436"/>
                  </a:cubicBezTo>
                  <a:lnTo>
                    <a:pt x="17416" y="12281"/>
                  </a:lnTo>
                  <a:cubicBezTo>
                    <a:pt x="15567" y="14700"/>
                    <a:pt x="12759" y="16093"/>
                    <a:pt x="9701" y="16093"/>
                  </a:cubicBezTo>
                  <a:cubicBezTo>
                    <a:pt x="4360" y="16093"/>
                    <a:pt x="0" y="11733"/>
                    <a:pt x="0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18"/>
            <p:cNvSpPr/>
            <p:nvPr/>
          </p:nvSpPr>
          <p:spPr>
            <a:xfrm>
              <a:off x="3570025" y="1516800"/>
              <a:ext cx="429150" cy="398875"/>
            </a:xfrm>
            <a:custGeom>
              <a:avLst/>
              <a:gdLst/>
              <a:ahLst/>
              <a:cxnLst/>
              <a:rect l="l" t="t" r="r" b="b"/>
              <a:pathLst>
                <a:path w="17166" h="15955" extrusionOk="0">
                  <a:moveTo>
                    <a:pt x="161" y="3310"/>
                  </a:moveTo>
                  <a:cubicBezTo>
                    <a:pt x="47" y="3447"/>
                    <a:pt x="1" y="3606"/>
                    <a:pt x="1" y="3766"/>
                  </a:cubicBezTo>
                  <a:lnTo>
                    <a:pt x="1" y="3766"/>
                  </a:lnTo>
                  <a:cubicBezTo>
                    <a:pt x="1" y="3949"/>
                    <a:pt x="69" y="4131"/>
                    <a:pt x="229" y="4268"/>
                  </a:cubicBezTo>
                  <a:lnTo>
                    <a:pt x="229" y="4268"/>
                  </a:lnTo>
                  <a:cubicBezTo>
                    <a:pt x="503" y="4519"/>
                    <a:pt x="960" y="4497"/>
                    <a:pt x="1188" y="4223"/>
                  </a:cubicBezTo>
                  <a:lnTo>
                    <a:pt x="1188" y="4223"/>
                  </a:lnTo>
                  <a:cubicBezTo>
                    <a:pt x="2786" y="2397"/>
                    <a:pt x="5068" y="1370"/>
                    <a:pt x="7465" y="1370"/>
                  </a:cubicBezTo>
                  <a:lnTo>
                    <a:pt x="7465" y="1370"/>
                  </a:lnTo>
                  <a:cubicBezTo>
                    <a:pt x="12053" y="1370"/>
                    <a:pt x="15796" y="5113"/>
                    <a:pt x="15796" y="9701"/>
                  </a:cubicBezTo>
                  <a:lnTo>
                    <a:pt x="15796" y="9701"/>
                  </a:lnTo>
                  <a:cubicBezTo>
                    <a:pt x="15796" y="11550"/>
                    <a:pt x="15203" y="13284"/>
                    <a:pt x="14084" y="14745"/>
                  </a:cubicBezTo>
                  <a:lnTo>
                    <a:pt x="14084" y="14745"/>
                  </a:lnTo>
                  <a:cubicBezTo>
                    <a:pt x="13856" y="15065"/>
                    <a:pt x="13902" y="15498"/>
                    <a:pt x="14221" y="15727"/>
                  </a:cubicBezTo>
                  <a:lnTo>
                    <a:pt x="14221" y="15727"/>
                  </a:lnTo>
                  <a:cubicBezTo>
                    <a:pt x="14518" y="15955"/>
                    <a:pt x="14952" y="15886"/>
                    <a:pt x="15180" y="15590"/>
                  </a:cubicBezTo>
                  <a:lnTo>
                    <a:pt x="15180" y="15590"/>
                  </a:lnTo>
                  <a:cubicBezTo>
                    <a:pt x="16481" y="13878"/>
                    <a:pt x="17166" y="11846"/>
                    <a:pt x="17166" y="9701"/>
                  </a:cubicBezTo>
                  <a:lnTo>
                    <a:pt x="17166" y="9701"/>
                  </a:lnTo>
                  <a:cubicBezTo>
                    <a:pt x="17166" y="4337"/>
                    <a:pt x="12806" y="0"/>
                    <a:pt x="7465" y="0"/>
                  </a:cubicBezTo>
                  <a:lnTo>
                    <a:pt x="7465" y="0"/>
                  </a:lnTo>
                  <a:cubicBezTo>
                    <a:pt x="4657" y="0"/>
                    <a:pt x="2010" y="1210"/>
                    <a:pt x="161" y="3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18"/>
            <p:cNvSpPr/>
            <p:nvPr/>
          </p:nvSpPr>
          <p:spPr>
            <a:xfrm>
              <a:off x="3596850" y="1599525"/>
              <a:ext cx="319575" cy="290475"/>
            </a:xfrm>
            <a:custGeom>
              <a:avLst/>
              <a:gdLst/>
              <a:ahLst/>
              <a:cxnLst/>
              <a:rect l="l" t="t" r="r" b="b"/>
              <a:pathLst>
                <a:path w="12783" h="11619" extrusionOk="0">
                  <a:moveTo>
                    <a:pt x="1" y="6392"/>
                  </a:moveTo>
                  <a:cubicBezTo>
                    <a:pt x="1" y="2854"/>
                    <a:pt x="2877" y="1"/>
                    <a:pt x="6392" y="1"/>
                  </a:cubicBezTo>
                  <a:cubicBezTo>
                    <a:pt x="9907" y="1"/>
                    <a:pt x="12783" y="2854"/>
                    <a:pt x="12783" y="6392"/>
                  </a:cubicBezTo>
                  <a:cubicBezTo>
                    <a:pt x="12783" y="8378"/>
                    <a:pt x="11870" y="10226"/>
                    <a:pt x="10295" y="11459"/>
                  </a:cubicBezTo>
                  <a:lnTo>
                    <a:pt x="9450" y="10363"/>
                  </a:lnTo>
                  <a:cubicBezTo>
                    <a:pt x="10706" y="9405"/>
                    <a:pt x="11413" y="7967"/>
                    <a:pt x="11413" y="6392"/>
                  </a:cubicBezTo>
                  <a:cubicBezTo>
                    <a:pt x="11413" y="3630"/>
                    <a:pt x="9154" y="1370"/>
                    <a:pt x="6392" y="1370"/>
                  </a:cubicBezTo>
                  <a:cubicBezTo>
                    <a:pt x="3630" y="1370"/>
                    <a:pt x="1370" y="3630"/>
                    <a:pt x="1370" y="6392"/>
                  </a:cubicBezTo>
                  <a:cubicBezTo>
                    <a:pt x="1370" y="8012"/>
                    <a:pt x="2169" y="9542"/>
                    <a:pt x="3516" y="10500"/>
                  </a:cubicBezTo>
                  <a:lnTo>
                    <a:pt x="2717" y="11619"/>
                  </a:lnTo>
                  <a:cubicBezTo>
                    <a:pt x="1005" y="10432"/>
                    <a:pt x="1" y="8469"/>
                    <a:pt x="1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18"/>
            <p:cNvSpPr/>
            <p:nvPr/>
          </p:nvSpPr>
          <p:spPr>
            <a:xfrm>
              <a:off x="3657350" y="1855175"/>
              <a:ext cx="206025" cy="63925"/>
            </a:xfrm>
            <a:custGeom>
              <a:avLst/>
              <a:gdLst/>
              <a:ahLst/>
              <a:cxnLst/>
              <a:rect l="l" t="t" r="r" b="b"/>
              <a:pathLst>
                <a:path w="8241" h="2557" extrusionOk="0">
                  <a:moveTo>
                    <a:pt x="7030" y="137"/>
                  </a:moveTo>
                  <a:cubicBezTo>
                    <a:pt x="6140" y="822"/>
                    <a:pt x="5090" y="1187"/>
                    <a:pt x="3972" y="1187"/>
                  </a:cubicBezTo>
                  <a:lnTo>
                    <a:pt x="3972" y="1187"/>
                  </a:lnTo>
                  <a:cubicBezTo>
                    <a:pt x="2922" y="1187"/>
                    <a:pt x="1940" y="868"/>
                    <a:pt x="1096" y="274"/>
                  </a:cubicBezTo>
                  <a:lnTo>
                    <a:pt x="1096" y="274"/>
                  </a:lnTo>
                  <a:cubicBezTo>
                    <a:pt x="776" y="46"/>
                    <a:pt x="343" y="115"/>
                    <a:pt x="137" y="434"/>
                  </a:cubicBezTo>
                  <a:lnTo>
                    <a:pt x="137" y="434"/>
                  </a:lnTo>
                  <a:cubicBezTo>
                    <a:pt x="46" y="548"/>
                    <a:pt x="0" y="685"/>
                    <a:pt x="0" y="822"/>
                  </a:cubicBezTo>
                  <a:lnTo>
                    <a:pt x="0" y="822"/>
                  </a:lnTo>
                  <a:cubicBezTo>
                    <a:pt x="0" y="1050"/>
                    <a:pt x="92" y="1256"/>
                    <a:pt x="297" y="1393"/>
                  </a:cubicBezTo>
                  <a:lnTo>
                    <a:pt x="297" y="1393"/>
                  </a:lnTo>
                  <a:cubicBezTo>
                    <a:pt x="1370" y="2146"/>
                    <a:pt x="2648" y="2557"/>
                    <a:pt x="3972" y="2557"/>
                  </a:cubicBezTo>
                  <a:lnTo>
                    <a:pt x="3972" y="2557"/>
                  </a:lnTo>
                  <a:cubicBezTo>
                    <a:pt x="5387" y="2557"/>
                    <a:pt x="6757" y="2100"/>
                    <a:pt x="7875" y="1233"/>
                  </a:cubicBezTo>
                  <a:lnTo>
                    <a:pt x="7875" y="1233"/>
                  </a:lnTo>
                  <a:cubicBezTo>
                    <a:pt x="8172" y="1005"/>
                    <a:pt x="8240" y="571"/>
                    <a:pt x="7989" y="274"/>
                  </a:cubicBezTo>
                  <a:lnTo>
                    <a:pt x="7989" y="274"/>
                  </a:lnTo>
                  <a:cubicBezTo>
                    <a:pt x="7852" y="92"/>
                    <a:pt x="7647" y="0"/>
                    <a:pt x="7441" y="0"/>
                  </a:cubicBezTo>
                  <a:lnTo>
                    <a:pt x="7441" y="0"/>
                  </a:lnTo>
                  <a:cubicBezTo>
                    <a:pt x="7304" y="0"/>
                    <a:pt x="7167" y="46"/>
                    <a:pt x="7030" y="137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18"/>
            <p:cNvSpPr/>
            <p:nvPr/>
          </p:nvSpPr>
          <p:spPr>
            <a:xfrm>
              <a:off x="3413675" y="1416350"/>
              <a:ext cx="551825" cy="631150"/>
            </a:xfrm>
            <a:custGeom>
              <a:avLst/>
              <a:gdLst/>
              <a:ahLst/>
              <a:cxnLst/>
              <a:rect l="l" t="t" r="r" b="b"/>
              <a:pathLst>
                <a:path w="22073" h="25246" extrusionOk="0">
                  <a:moveTo>
                    <a:pt x="1" y="13719"/>
                  </a:moveTo>
                  <a:cubicBezTo>
                    <a:pt x="1" y="6141"/>
                    <a:pt x="6141" y="1"/>
                    <a:pt x="13719" y="1"/>
                  </a:cubicBezTo>
                  <a:cubicBezTo>
                    <a:pt x="16755" y="1"/>
                    <a:pt x="19653" y="959"/>
                    <a:pt x="22073" y="2808"/>
                  </a:cubicBezTo>
                  <a:lnTo>
                    <a:pt x="21228" y="3904"/>
                  </a:lnTo>
                  <a:cubicBezTo>
                    <a:pt x="19060" y="2238"/>
                    <a:pt x="16458" y="1370"/>
                    <a:pt x="13719" y="1370"/>
                  </a:cubicBezTo>
                  <a:cubicBezTo>
                    <a:pt x="6917" y="1370"/>
                    <a:pt x="1370" y="6917"/>
                    <a:pt x="1370" y="13719"/>
                  </a:cubicBezTo>
                  <a:cubicBezTo>
                    <a:pt x="1370" y="17919"/>
                    <a:pt x="3493" y="21799"/>
                    <a:pt x="7008" y="24081"/>
                  </a:cubicBezTo>
                  <a:lnTo>
                    <a:pt x="6278" y="25246"/>
                  </a:lnTo>
                  <a:cubicBezTo>
                    <a:pt x="2329" y="22712"/>
                    <a:pt x="1" y="18398"/>
                    <a:pt x="1" y="13719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18"/>
            <p:cNvSpPr/>
            <p:nvPr/>
          </p:nvSpPr>
          <p:spPr>
            <a:xfrm>
              <a:off x="3562625" y="1483125"/>
              <a:ext cx="536975" cy="619150"/>
            </a:xfrm>
            <a:custGeom>
              <a:avLst/>
              <a:gdLst/>
              <a:ahLst/>
              <a:cxnLst/>
              <a:rect l="l" t="t" r="r" b="b"/>
              <a:pathLst>
                <a:path w="21479" h="24766" extrusionOk="0">
                  <a:moveTo>
                    <a:pt x="15133" y="274"/>
                  </a:moveTo>
                  <a:cubicBezTo>
                    <a:pt x="14905" y="571"/>
                    <a:pt x="14974" y="1005"/>
                    <a:pt x="15270" y="1233"/>
                  </a:cubicBezTo>
                  <a:lnTo>
                    <a:pt x="15270" y="1233"/>
                  </a:lnTo>
                  <a:cubicBezTo>
                    <a:pt x="18352" y="3607"/>
                    <a:pt x="20109" y="7167"/>
                    <a:pt x="20109" y="11048"/>
                  </a:cubicBezTo>
                  <a:lnTo>
                    <a:pt x="20109" y="11048"/>
                  </a:lnTo>
                  <a:cubicBezTo>
                    <a:pt x="20109" y="17850"/>
                    <a:pt x="14563" y="23396"/>
                    <a:pt x="7761" y="23396"/>
                  </a:cubicBezTo>
                  <a:lnTo>
                    <a:pt x="7761" y="23396"/>
                  </a:lnTo>
                  <a:cubicBezTo>
                    <a:pt x="5364" y="23396"/>
                    <a:pt x="3059" y="22711"/>
                    <a:pt x="1050" y="21410"/>
                  </a:cubicBezTo>
                  <a:lnTo>
                    <a:pt x="1050" y="21410"/>
                  </a:lnTo>
                  <a:cubicBezTo>
                    <a:pt x="731" y="21205"/>
                    <a:pt x="320" y="21296"/>
                    <a:pt x="114" y="21616"/>
                  </a:cubicBezTo>
                  <a:lnTo>
                    <a:pt x="114" y="21616"/>
                  </a:lnTo>
                  <a:cubicBezTo>
                    <a:pt x="23" y="21730"/>
                    <a:pt x="0" y="21867"/>
                    <a:pt x="0" y="22004"/>
                  </a:cubicBezTo>
                  <a:lnTo>
                    <a:pt x="0" y="22004"/>
                  </a:lnTo>
                  <a:cubicBezTo>
                    <a:pt x="0" y="22232"/>
                    <a:pt x="114" y="22438"/>
                    <a:pt x="320" y="22575"/>
                  </a:cubicBezTo>
                  <a:lnTo>
                    <a:pt x="320" y="22575"/>
                  </a:lnTo>
                  <a:cubicBezTo>
                    <a:pt x="2534" y="24013"/>
                    <a:pt x="5113" y="24766"/>
                    <a:pt x="7761" y="24766"/>
                  </a:cubicBezTo>
                  <a:lnTo>
                    <a:pt x="7761" y="24766"/>
                  </a:lnTo>
                  <a:cubicBezTo>
                    <a:pt x="15339" y="24766"/>
                    <a:pt x="21479" y="18603"/>
                    <a:pt x="21479" y="11048"/>
                  </a:cubicBezTo>
                  <a:lnTo>
                    <a:pt x="21479" y="11048"/>
                  </a:lnTo>
                  <a:cubicBezTo>
                    <a:pt x="21479" y="6734"/>
                    <a:pt x="19516" y="2762"/>
                    <a:pt x="16115" y="137"/>
                  </a:cubicBezTo>
                  <a:lnTo>
                    <a:pt x="16115" y="137"/>
                  </a:lnTo>
                  <a:cubicBezTo>
                    <a:pt x="15978" y="46"/>
                    <a:pt x="15841" y="0"/>
                    <a:pt x="15681" y="0"/>
                  </a:cubicBezTo>
                  <a:lnTo>
                    <a:pt x="15681" y="0"/>
                  </a:lnTo>
                  <a:cubicBezTo>
                    <a:pt x="15476" y="0"/>
                    <a:pt x="15270" y="92"/>
                    <a:pt x="15133" y="27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0" name="Google Shape;3750;p18"/>
          <p:cNvGrpSpPr/>
          <p:nvPr/>
        </p:nvGrpSpPr>
        <p:grpSpPr>
          <a:xfrm>
            <a:off x="189005" y="142530"/>
            <a:ext cx="1048180" cy="245101"/>
            <a:chOff x="3504975" y="1233750"/>
            <a:chExt cx="324725" cy="75925"/>
          </a:xfrm>
        </p:grpSpPr>
        <p:sp>
          <p:nvSpPr>
            <p:cNvPr id="3751" name="Google Shape;3751;p18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8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8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4" name="Google Shape;3754;p18"/>
          <p:cNvGrpSpPr/>
          <p:nvPr/>
        </p:nvGrpSpPr>
        <p:grpSpPr>
          <a:xfrm flipH="1">
            <a:off x="-1172839" y="3005809"/>
            <a:ext cx="3459295" cy="3196594"/>
            <a:chOff x="407025" y="3490600"/>
            <a:chExt cx="1442575" cy="1333025"/>
          </a:xfrm>
        </p:grpSpPr>
        <p:sp>
          <p:nvSpPr>
            <p:cNvPr id="3755" name="Google Shape;3755;p18"/>
            <p:cNvSpPr/>
            <p:nvPr/>
          </p:nvSpPr>
          <p:spPr>
            <a:xfrm>
              <a:off x="810450" y="3490600"/>
              <a:ext cx="1039150" cy="1082525"/>
            </a:xfrm>
            <a:custGeom>
              <a:avLst/>
              <a:gdLst/>
              <a:ahLst/>
              <a:cxnLst/>
              <a:rect l="l" t="t" r="r" b="b"/>
              <a:pathLst>
                <a:path w="41566" h="43301" extrusionOk="0">
                  <a:moveTo>
                    <a:pt x="1" y="41497"/>
                  </a:moveTo>
                  <a:lnTo>
                    <a:pt x="252" y="43300"/>
                  </a:lnTo>
                  <a:lnTo>
                    <a:pt x="41566" y="1804"/>
                  </a:lnTo>
                  <a:lnTo>
                    <a:pt x="4131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8"/>
            <p:cNvSpPr/>
            <p:nvPr/>
          </p:nvSpPr>
          <p:spPr>
            <a:xfrm>
              <a:off x="566225" y="3920300"/>
              <a:ext cx="783500" cy="816575"/>
            </a:xfrm>
            <a:custGeom>
              <a:avLst/>
              <a:gdLst/>
              <a:ahLst/>
              <a:cxnLst/>
              <a:rect l="l" t="t" r="r" b="b"/>
              <a:pathLst>
                <a:path w="31340" h="32663" extrusionOk="0">
                  <a:moveTo>
                    <a:pt x="31157" y="0"/>
                  </a:moveTo>
                  <a:lnTo>
                    <a:pt x="1" y="31293"/>
                  </a:lnTo>
                  <a:lnTo>
                    <a:pt x="183" y="32663"/>
                  </a:lnTo>
                  <a:lnTo>
                    <a:pt x="31340" y="1370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8"/>
            <p:cNvSpPr/>
            <p:nvPr/>
          </p:nvSpPr>
          <p:spPr>
            <a:xfrm>
              <a:off x="1016450" y="3682900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1"/>
                  </a:moveTo>
                  <a:lnTo>
                    <a:pt x="1" y="31294"/>
                  </a:lnTo>
                  <a:lnTo>
                    <a:pt x="183" y="32641"/>
                  </a:lnTo>
                  <a:lnTo>
                    <a:pt x="31340" y="1370"/>
                  </a:lnTo>
                  <a:lnTo>
                    <a:pt x="31157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8"/>
            <p:cNvSpPr/>
            <p:nvPr/>
          </p:nvSpPr>
          <p:spPr>
            <a:xfrm>
              <a:off x="788775" y="3843825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0"/>
                  </a:moveTo>
                  <a:lnTo>
                    <a:pt x="0" y="31294"/>
                  </a:lnTo>
                  <a:lnTo>
                    <a:pt x="183" y="32641"/>
                  </a:lnTo>
                  <a:lnTo>
                    <a:pt x="31340" y="1347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18"/>
            <p:cNvSpPr/>
            <p:nvPr/>
          </p:nvSpPr>
          <p:spPr>
            <a:xfrm>
              <a:off x="407025" y="3741675"/>
              <a:ext cx="1038575" cy="1081950"/>
            </a:xfrm>
            <a:custGeom>
              <a:avLst/>
              <a:gdLst/>
              <a:ahLst/>
              <a:cxnLst/>
              <a:rect l="l" t="t" r="r" b="b"/>
              <a:pathLst>
                <a:path w="41543" h="43278" extrusionOk="0">
                  <a:moveTo>
                    <a:pt x="41314" y="1"/>
                  </a:moveTo>
                  <a:lnTo>
                    <a:pt x="0" y="41474"/>
                  </a:lnTo>
                  <a:lnTo>
                    <a:pt x="229" y="43277"/>
                  </a:lnTo>
                  <a:lnTo>
                    <a:pt x="41542" y="1804"/>
                  </a:lnTo>
                  <a:lnTo>
                    <a:pt x="41314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18"/>
            <p:cNvSpPr/>
            <p:nvPr/>
          </p:nvSpPr>
          <p:spPr>
            <a:xfrm>
              <a:off x="1095775" y="3693175"/>
              <a:ext cx="536425" cy="575800"/>
            </a:xfrm>
            <a:custGeom>
              <a:avLst/>
              <a:gdLst/>
              <a:ahLst/>
              <a:cxnLst/>
              <a:rect l="l" t="t" r="r" b="b"/>
              <a:pathLst>
                <a:path w="21457" h="23032" extrusionOk="0">
                  <a:moveTo>
                    <a:pt x="21411" y="1"/>
                  </a:moveTo>
                  <a:lnTo>
                    <a:pt x="0" y="21434"/>
                  </a:lnTo>
                  <a:lnTo>
                    <a:pt x="23" y="23031"/>
                  </a:lnTo>
                  <a:lnTo>
                    <a:pt x="21456" y="1598"/>
                  </a:lnTo>
                  <a:lnTo>
                    <a:pt x="21411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1" name="Google Shape;3761;p18"/>
          <p:cNvGrpSpPr/>
          <p:nvPr/>
        </p:nvGrpSpPr>
        <p:grpSpPr>
          <a:xfrm>
            <a:off x="7906817" y="4755855"/>
            <a:ext cx="1048180" cy="245101"/>
            <a:chOff x="3504975" y="1233750"/>
            <a:chExt cx="324725" cy="75925"/>
          </a:xfrm>
        </p:grpSpPr>
        <p:sp>
          <p:nvSpPr>
            <p:cNvPr id="3762" name="Google Shape;3762;p18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18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18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5" name="Google Shape;3765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66" name="Google Shape;3766;p18"/>
          <p:cNvSpPr txBox="1">
            <a:spLocks noGrp="1"/>
          </p:cNvSpPr>
          <p:nvPr>
            <p:ph type="title" idx="2"/>
          </p:nvPr>
        </p:nvSpPr>
        <p:spPr>
          <a:xfrm>
            <a:off x="720000" y="2596475"/>
            <a:ext cx="231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67" name="Google Shape;3767;p18"/>
          <p:cNvSpPr txBox="1">
            <a:spLocks noGrp="1"/>
          </p:cNvSpPr>
          <p:nvPr>
            <p:ph type="subTitle" idx="1"/>
          </p:nvPr>
        </p:nvSpPr>
        <p:spPr>
          <a:xfrm>
            <a:off x="720000" y="3124175"/>
            <a:ext cx="23121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8" name="Google Shape;3768;p18"/>
          <p:cNvSpPr txBox="1">
            <a:spLocks noGrp="1"/>
          </p:cNvSpPr>
          <p:nvPr>
            <p:ph type="title" idx="3"/>
          </p:nvPr>
        </p:nvSpPr>
        <p:spPr>
          <a:xfrm>
            <a:off x="3415951" y="2596475"/>
            <a:ext cx="231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69" name="Google Shape;3769;p18"/>
          <p:cNvSpPr txBox="1">
            <a:spLocks noGrp="1"/>
          </p:cNvSpPr>
          <p:nvPr>
            <p:ph type="subTitle" idx="4"/>
          </p:nvPr>
        </p:nvSpPr>
        <p:spPr>
          <a:xfrm>
            <a:off x="3415950" y="3124175"/>
            <a:ext cx="23121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0" name="Google Shape;3770;p18"/>
          <p:cNvSpPr txBox="1">
            <a:spLocks noGrp="1"/>
          </p:cNvSpPr>
          <p:nvPr>
            <p:ph type="title" idx="5"/>
          </p:nvPr>
        </p:nvSpPr>
        <p:spPr>
          <a:xfrm>
            <a:off x="6111900" y="2596475"/>
            <a:ext cx="231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71" name="Google Shape;3771;p18"/>
          <p:cNvSpPr txBox="1">
            <a:spLocks noGrp="1"/>
          </p:cNvSpPr>
          <p:nvPr>
            <p:ph type="subTitle" idx="6"/>
          </p:nvPr>
        </p:nvSpPr>
        <p:spPr>
          <a:xfrm>
            <a:off x="6111900" y="3124175"/>
            <a:ext cx="23121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0EDDFDB-9911-4D4F-98B4-7305BD454261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A91FEB2-DA6E-43A4-B850-49F3B71FAE24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6514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3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3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0EDDFDB-9911-4D4F-98B4-7305BD454261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A91FEB2-DA6E-43A4-B850-49F3B71FAE24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7811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0EDDFDB-9911-4D4F-98B4-7305BD454261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A91FEB2-DA6E-43A4-B850-49F3B71FAE24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4679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288260"/>
            <a:ext cx="3829051" cy="20551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0EDDFDB-9911-4D4F-98B4-7305BD454261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A91FEB2-DA6E-43A4-B850-49F3B71FAE24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8439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0EDDFDB-9911-4D4F-98B4-7305BD454261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A91FEB2-DA6E-43A4-B850-49F3B71FAE24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840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0EDDFDB-9911-4D4F-98B4-7305BD454261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A91FEB2-DA6E-43A4-B850-49F3B71FAE24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619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0EDDFDB-9911-4D4F-98B4-7305BD454261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A91FEB2-DA6E-43A4-B850-49F3B71FAE24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2643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0EDDFDB-9911-4D4F-98B4-7305BD454261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A91FEB2-DA6E-43A4-B850-49F3B71FAE24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2159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0EDDFDB-9911-4D4F-98B4-7305BD454261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A91FEB2-DA6E-43A4-B850-49F3B71FAE24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1015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0EDDFDB-9911-4D4F-98B4-7305BD454261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A91FEB2-DA6E-43A4-B850-49F3B71FAE24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623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4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5" name="Google Shape;4045;p22"/>
          <p:cNvGrpSpPr/>
          <p:nvPr/>
        </p:nvGrpSpPr>
        <p:grpSpPr>
          <a:xfrm>
            <a:off x="74" y="63"/>
            <a:ext cx="9144153" cy="5143512"/>
            <a:chOff x="4263926" y="3811300"/>
            <a:chExt cx="2189272" cy="1231448"/>
          </a:xfrm>
        </p:grpSpPr>
        <p:sp>
          <p:nvSpPr>
            <p:cNvPr id="4046" name="Google Shape;4046;p22"/>
            <p:cNvSpPr/>
            <p:nvPr/>
          </p:nvSpPr>
          <p:spPr>
            <a:xfrm>
              <a:off x="64437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2"/>
            <p:cNvSpPr/>
            <p:nvPr/>
          </p:nvSpPr>
          <p:spPr>
            <a:xfrm>
              <a:off x="63650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2"/>
            <p:cNvSpPr/>
            <p:nvPr/>
          </p:nvSpPr>
          <p:spPr>
            <a:xfrm>
              <a:off x="6286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2"/>
            <p:cNvSpPr/>
            <p:nvPr/>
          </p:nvSpPr>
          <p:spPr>
            <a:xfrm>
              <a:off x="62080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2"/>
            <p:cNvSpPr/>
            <p:nvPr/>
          </p:nvSpPr>
          <p:spPr>
            <a:xfrm>
              <a:off x="6129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2"/>
            <p:cNvSpPr/>
            <p:nvPr/>
          </p:nvSpPr>
          <p:spPr>
            <a:xfrm>
              <a:off x="6050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2"/>
            <p:cNvSpPr/>
            <p:nvPr/>
          </p:nvSpPr>
          <p:spPr>
            <a:xfrm>
              <a:off x="59718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2"/>
            <p:cNvSpPr/>
            <p:nvPr/>
          </p:nvSpPr>
          <p:spPr>
            <a:xfrm>
              <a:off x="589307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2"/>
            <p:cNvSpPr/>
            <p:nvPr/>
          </p:nvSpPr>
          <p:spPr>
            <a:xfrm>
              <a:off x="58149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2"/>
            <p:cNvSpPr/>
            <p:nvPr/>
          </p:nvSpPr>
          <p:spPr>
            <a:xfrm>
              <a:off x="57361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2"/>
            <p:cNvSpPr/>
            <p:nvPr/>
          </p:nvSpPr>
          <p:spPr>
            <a:xfrm>
              <a:off x="56574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2"/>
            <p:cNvSpPr/>
            <p:nvPr/>
          </p:nvSpPr>
          <p:spPr>
            <a:xfrm>
              <a:off x="557867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2"/>
            <p:cNvSpPr/>
            <p:nvPr/>
          </p:nvSpPr>
          <p:spPr>
            <a:xfrm>
              <a:off x="549992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2"/>
            <p:cNvSpPr/>
            <p:nvPr/>
          </p:nvSpPr>
          <p:spPr>
            <a:xfrm>
              <a:off x="5421175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2"/>
            <p:cNvSpPr/>
            <p:nvPr/>
          </p:nvSpPr>
          <p:spPr>
            <a:xfrm>
              <a:off x="53424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2"/>
            <p:cNvSpPr/>
            <p:nvPr/>
          </p:nvSpPr>
          <p:spPr>
            <a:xfrm>
              <a:off x="52642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2"/>
            <p:cNvSpPr/>
            <p:nvPr/>
          </p:nvSpPr>
          <p:spPr>
            <a:xfrm>
              <a:off x="50280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2"/>
            <p:cNvSpPr/>
            <p:nvPr/>
          </p:nvSpPr>
          <p:spPr>
            <a:xfrm>
              <a:off x="487050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2"/>
            <p:cNvSpPr/>
            <p:nvPr/>
          </p:nvSpPr>
          <p:spPr>
            <a:xfrm>
              <a:off x="4713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2"/>
            <p:cNvSpPr/>
            <p:nvPr/>
          </p:nvSpPr>
          <p:spPr>
            <a:xfrm>
              <a:off x="4792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2"/>
            <p:cNvSpPr/>
            <p:nvPr/>
          </p:nvSpPr>
          <p:spPr>
            <a:xfrm>
              <a:off x="494925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2"/>
            <p:cNvSpPr/>
            <p:nvPr/>
          </p:nvSpPr>
          <p:spPr>
            <a:xfrm>
              <a:off x="51067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2"/>
            <p:cNvSpPr/>
            <p:nvPr/>
          </p:nvSpPr>
          <p:spPr>
            <a:xfrm>
              <a:off x="51855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2"/>
            <p:cNvSpPr/>
            <p:nvPr/>
          </p:nvSpPr>
          <p:spPr>
            <a:xfrm>
              <a:off x="4634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2"/>
            <p:cNvSpPr/>
            <p:nvPr/>
          </p:nvSpPr>
          <p:spPr>
            <a:xfrm>
              <a:off x="4556100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2"/>
            <p:cNvSpPr/>
            <p:nvPr/>
          </p:nvSpPr>
          <p:spPr>
            <a:xfrm>
              <a:off x="44773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2"/>
            <p:cNvSpPr/>
            <p:nvPr/>
          </p:nvSpPr>
          <p:spPr>
            <a:xfrm>
              <a:off x="43986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2"/>
            <p:cNvSpPr/>
            <p:nvPr/>
          </p:nvSpPr>
          <p:spPr>
            <a:xfrm>
              <a:off x="43204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2"/>
            <p:cNvSpPr/>
            <p:nvPr/>
          </p:nvSpPr>
          <p:spPr>
            <a:xfrm>
              <a:off x="4263926" y="50421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2"/>
            <p:cNvSpPr/>
            <p:nvPr/>
          </p:nvSpPr>
          <p:spPr>
            <a:xfrm>
              <a:off x="4263926" y="49907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2"/>
            <p:cNvSpPr/>
            <p:nvPr/>
          </p:nvSpPr>
          <p:spPr>
            <a:xfrm>
              <a:off x="4263926" y="49399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2"/>
            <p:cNvSpPr/>
            <p:nvPr/>
          </p:nvSpPr>
          <p:spPr>
            <a:xfrm>
              <a:off x="4263926" y="48886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2"/>
            <p:cNvSpPr/>
            <p:nvPr/>
          </p:nvSpPr>
          <p:spPr>
            <a:xfrm>
              <a:off x="4263926" y="48378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2"/>
            <p:cNvSpPr/>
            <p:nvPr/>
          </p:nvSpPr>
          <p:spPr>
            <a:xfrm>
              <a:off x="4263926" y="4786499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2"/>
            <p:cNvSpPr/>
            <p:nvPr/>
          </p:nvSpPr>
          <p:spPr>
            <a:xfrm>
              <a:off x="4263926" y="47357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22"/>
            <p:cNvSpPr/>
            <p:nvPr/>
          </p:nvSpPr>
          <p:spPr>
            <a:xfrm>
              <a:off x="4263926" y="46843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22"/>
            <p:cNvSpPr/>
            <p:nvPr/>
          </p:nvSpPr>
          <p:spPr>
            <a:xfrm>
              <a:off x="4263926" y="463357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2"/>
            <p:cNvSpPr/>
            <p:nvPr/>
          </p:nvSpPr>
          <p:spPr>
            <a:xfrm>
              <a:off x="4263926" y="45822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2"/>
            <p:cNvSpPr/>
            <p:nvPr/>
          </p:nvSpPr>
          <p:spPr>
            <a:xfrm>
              <a:off x="4263926" y="45314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2"/>
            <p:cNvSpPr/>
            <p:nvPr/>
          </p:nvSpPr>
          <p:spPr>
            <a:xfrm>
              <a:off x="4263926" y="448007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2"/>
            <p:cNvSpPr/>
            <p:nvPr/>
          </p:nvSpPr>
          <p:spPr>
            <a:xfrm>
              <a:off x="4263926" y="4429300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2"/>
            <p:cNvSpPr/>
            <p:nvPr/>
          </p:nvSpPr>
          <p:spPr>
            <a:xfrm>
              <a:off x="4263926" y="437792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2"/>
            <p:cNvSpPr/>
            <p:nvPr/>
          </p:nvSpPr>
          <p:spPr>
            <a:xfrm>
              <a:off x="4263926" y="432715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2"/>
            <p:cNvSpPr/>
            <p:nvPr/>
          </p:nvSpPr>
          <p:spPr>
            <a:xfrm>
              <a:off x="4263926" y="4275800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2"/>
            <p:cNvSpPr/>
            <p:nvPr/>
          </p:nvSpPr>
          <p:spPr>
            <a:xfrm>
              <a:off x="4263926" y="422500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2"/>
            <p:cNvSpPr/>
            <p:nvPr/>
          </p:nvSpPr>
          <p:spPr>
            <a:xfrm>
              <a:off x="4263926" y="4173650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2"/>
            <p:cNvSpPr/>
            <p:nvPr/>
          </p:nvSpPr>
          <p:spPr>
            <a:xfrm>
              <a:off x="4263926" y="40207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2"/>
            <p:cNvSpPr/>
            <p:nvPr/>
          </p:nvSpPr>
          <p:spPr>
            <a:xfrm>
              <a:off x="4263926" y="386722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2"/>
            <p:cNvSpPr/>
            <p:nvPr/>
          </p:nvSpPr>
          <p:spPr>
            <a:xfrm>
              <a:off x="4263926" y="391857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2"/>
            <p:cNvSpPr/>
            <p:nvPr/>
          </p:nvSpPr>
          <p:spPr>
            <a:xfrm>
              <a:off x="4263926" y="396937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2"/>
            <p:cNvSpPr/>
            <p:nvPr/>
          </p:nvSpPr>
          <p:spPr>
            <a:xfrm>
              <a:off x="4263926" y="4071501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1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2"/>
            <p:cNvSpPr/>
            <p:nvPr/>
          </p:nvSpPr>
          <p:spPr>
            <a:xfrm>
              <a:off x="4263926" y="4122876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2"/>
            <p:cNvSpPr/>
            <p:nvPr/>
          </p:nvSpPr>
          <p:spPr>
            <a:xfrm>
              <a:off x="4263926" y="38164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9" name="Google Shape;4099;p22"/>
          <p:cNvGrpSpPr/>
          <p:nvPr/>
        </p:nvGrpSpPr>
        <p:grpSpPr>
          <a:xfrm rot="10800000">
            <a:off x="-589742" y="-406995"/>
            <a:ext cx="9834790" cy="6880156"/>
            <a:chOff x="2056725" y="3456925"/>
            <a:chExt cx="1804350" cy="1262275"/>
          </a:xfrm>
        </p:grpSpPr>
        <p:sp>
          <p:nvSpPr>
            <p:cNvPr id="4100" name="Google Shape;4100;p22"/>
            <p:cNvSpPr/>
            <p:nvPr/>
          </p:nvSpPr>
          <p:spPr>
            <a:xfrm>
              <a:off x="2056725" y="3456925"/>
              <a:ext cx="1559550" cy="1262275"/>
            </a:xfrm>
            <a:custGeom>
              <a:avLst/>
              <a:gdLst/>
              <a:ahLst/>
              <a:cxnLst/>
              <a:rect l="l" t="t" r="r" b="b"/>
              <a:pathLst>
                <a:path w="62382" h="50491" extrusionOk="0">
                  <a:moveTo>
                    <a:pt x="23853" y="1"/>
                  </a:moveTo>
                  <a:lnTo>
                    <a:pt x="14471" y="16960"/>
                  </a:lnTo>
                  <a:lnTo>
                    <a:pt x="14449" y="16983"/>
                  </a:lnTo>
                  <a:lnTo>
                    <a:pt x="19516" y="30541"/>
                  </a:lnTo>
                  <a:lnTo>
                    <a:pt x="0" y="49943"/>
                  </a:lnTo>
                  <a:lnTo>
                    <a:pt x="21022" y="50490"/>
                  </a:lnTo>
                  <a:lnTo>
                    <a:pt x="32458" y="43529"/>
                  </a:lnTo>
                  <a:lnTo>
                    <a:pt x="45263" y="47318"/>
                  </a:lnTo>
                  <a:lnTo>
                    <a:pt x="45286" y="47318"/>
                  </a:lnTo>
                  <a:lnTo>
                    <a:pt x="62382" y="32573"/>
                  </a:lnTo>
                  <a:lnTo>
                    <a:pt x="62313" y="32481"/>
                  </a:lnTo>
                  <a:lnTo>
                    <a:pt x="45263" y="47204"/>
                  </a:lnTo>
                  <a:lnTo>
                    <a:pt x="32458" y="43415"/>
                  </a:lnTo>
                  <a:lnTo>
                    <a:pt x="32435" y="43392"/>
                  </a:lnTo>
                  <a:lnTo>
                    <a:pt x="21000" y="50376"/>
                  </a:lnTo>
                  <a:lnTo>
                    <a:pt x="274" y="49828"/>
                  </a:lnTo>
                  <a:lnTo>
                    <a:pt x="19630" y="30610"/>
                  </a:lnTo>
                  <a:lnTo>
                    <a:pt x="19653" y="30564"/>
                  </a:lnTo>
                  <a:lnTo>
                    <a:pt x="14586" y="16983"/>
                  </a:lnTo>
                  <a:lnTo>
                    <a:pt x="23944" y="69"/>
                  </a:lnTo>
                  <a:lnTo>
                    <a:pt x="23853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2"/>
            <p:cNvSpPr/>
            <p:nvPr/>
          </p:nvSpPr>
          <p:spPr>
            <a:xfrm>
              <a:off x="2789975" y="4016150"/>
              <a:ext cx="559825" cy="621450"/>
            </a:xfrm>
            <a:custGeom>
              <a:avLst/>
              <a:gdLst/>
              <a:ahLst/>
              <a:cxnLst/>
              <a:rect l="l" t="t" r="r" b="b"/>
              <a:pathLst>
                <a:path w="22393" h="24858" extrusionOk="0">
                  <a:moveTo>
                    <a:pt x="14495" y="1"/>
                  </a:moveTo>
                  <a:lnTo>
                    <a:pt x="15773" y="24538"/>
                  </a:lnTo>
                  <a:lnTo>
                    <a:pt x="15773" y="24538"/>
                  </a:lnTo>
                  <a:lnTo>
                    <a:pt x="1" y="7122"/>
                  </a:lnTo>
                  <a:lnTo>
                    <a:pt x="3059" y="21114"/>
                  </a:lnTo>
                  <a:lnTo>
                    <a:pt x="3173" y="21068"/>
                  </a:lnTo>
                  <a:lnTo>
                    <a:pt x="206" y="7533"/>
                  </a:lnTo>
                  <a:lnTo>
                    <a:pt x="15796" y="24743"/>
                  </a:lnTo>
                  <a:lnTo>
                    <a:pt x="15910" y="24857"/>
                  </a:lnTo>
                  <a:lnTo>
                    <a:pt x="15910" y="24857"/>
                  </a:lnTo>
                  <a:lnTo>
                    <a:pt x="14655" y="685"/>
                  </a:lnTo>
                  <a:lnTo>
                    <a:pt x="14655" y="685"/>
                  </a:lnTo>
                  <a:lnTo>
                    <a:pt x="22301" y="19402"/>
                  </a:lnTo>
                  <a:lnTo>
                    <a:pt x="22392" y="19357"/>
                  </a:lnTo>
                  <a:lnTo>
                    <a:pt x="1449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22"/>
            <p:cNvSpPr/>
            <p:nvPr/>
          </p:nvSpPr>
          <p:spPr>
            <a:xfrm>
              <a:off x="3301275" y="3974500"/>
              <a:ext cx="559800" cy="621450"/>
            </a:xfrm>
            <a:custGeom>
              <a:avLst/>
              <a:gdLst/>
              <a:ahLst/>
              <a:cxnLst/>
              <a:rect l="l" t="t" r="r" b="b"/>
              <a:pathLst>
                <a:path w="22392" h="24858" extrusionOk="0">
                  <a:moveTo>
                    <a:pt x="14494" y="0"/>
                  </a:moveTo>
                  <a:lnTo>
                    <a:pt x="15750" y="24538"/>
                  </a:lnTo>
                  <a:lnTo>
                    <a:pt x="137" y="7282"/>
                  </a:lnTo>
                  <a:lnTo>
                    <a:pt x="0" y="7122"/>
                  </a:lnTo>
                  <a:lnTo>
                    <a:pt x="0" y="7122"/>
                  </a:lnTo>
                  <a:lnTo>
                    <a:pt x="3036" y="21114"/>
                  </a:lnTo>
                  <a:lnTo>
                    <a:pt x="3150" y="21068"/>
                  </a:lnTo>
                  <a:lnTo>
                    <a:pt x="206" y="7533"/>
                  </a:lnTo>
                  <a:lnTo>
                    <a:pt x="15773" y="24743"/>
                  </a:lnTo>
                  <a:lnTo>
                    <a:pt x="15887" y="24857"/>
                  </a:lnTo>
                  <a:lnTo>
                    <a:pt x="14631" y="685"/>
                  </a:lnTo>
                  <a:lnTo>
                    <a:pt x="22278" y="19402"/>
                  </a:lnTo>
                  <a:lnTo>
                    <a:pt x="22392" y="19356"/>
                  </a:lnTo>
                  <a:lnTo>
                    <a:pt x="14494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22"/>
            <p:cNvSpPr/>
            <p:nvPr/>
          </p:nvSpPr>
          <p:spPr>
            <a:xfrm>
              <a:off x="2099525" y="3904300"/>
              <a:ext cx="811450" cy="811475"/>
            </a:xfrm>
            <a:custGeom>
              <a:avLst/>
              <a:gdLst/>
              <a:ahLst/>
              <a:cxnLst/>
              <a:rect l="l" t="t" r="r" b="b"/>
              <a:pathLst>
                <a:path w="32458" h="32459" extrusionOk="0">
                  <a:moveTo>
                    <a:pt x="32161" y="412"/>
                  </a:moveTo>
                  <a:lnTo>
                    <a:pt x="19242" y="32093"/>
                  </a:lnTo>
                  <a:lnTo>
                    <a:pt x="17941" y="12692"/>
                  </a:lnTo>
                  <a:lnTo>
                    <a:pt x="32161" y="412"/>
                  </a:lnTo>
                  <a:close/>
                  <a:moveTo>
                    <a:pt x="206" y="6301"/>
                  </a:moveTo>
                  <a:lnTo>
                    <a:pt x="17827" y="12715"/>
                  </a:lnTo>
                  <a:lnTo>
                    <a:pt x="19128" y="32230"/>
                  </a:lnTo>
                  <a:lnTo>
                    <a:pt x="6483" y="23990"/>
                  </a:lnTo>
                  <a:lnTo>
                    <a:pt x="206" y="6301"/>
                  </a:lnTo>
                  <a:close/>
                  <a:moveTo>
                    <a:pt x="32458" y="1"/>
                  </a:moveTo>
                  <a:lnTo>
                    <a:pt x="17872" y="12600"/>
                  </a:lnTo>
                  <a:lnTo>
                    <a:pt x="0" y="6095"/>
                  </a:lnTo>
                  <a:lnTo>
                    <a:pt x="6368" y="24059"/>
                  </a:lnTo>
                  <a:lnTo>
                    <a:pt x="6368" y="24082"/>
                  </a:lnTo>
                  <a:lnTo>
                    <a:pt x="19265" y="32458"/>
                  </a:lnTo>
                  <a:lnTo>
                    <a:pt x="19265" y="32367"/>
                  </a:lnTo>
                  <a:lnTo>
                    <a:pt x="3245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2"/>
            <p:cNvSpPr/>
            <p:nvPr/>
          </p:nvSpPr>
          <p:spPr>
            <a:xfrm>
              <a:off x="2792275" y="4136550"/>
              <a:ext cx="368075" cy="63950"/>
            </a:xfrm>
            <a:custGeom>
              <a:avLst/>
              <a:gdLst/>
              <a:ahLst/>
              <a:cxnLst/>
              <a:rect l="l" t="t" r="r" b="b"/>
              <a:pathLst>
                <a:path w="14723" h="2558" extrusionOk="0">
                  <a:moveTo>
                    <a:pt x="14722" y="1"/>
                  </a:moveTo>
                  <a:lnTo>
                    <a:pt x="0" y="2443"/>
                  </a:lnTo>
                  <a:lnTo>
                    <a:pt x="23" y="2557"/>
                  </a:lnTo>
                  <a:lnTo>
                    <a:pt x="14722" y="115"/>
                  </a:lnTo>
                  <a:lnTo>
                    <a:pt x="14722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5" name="Google Shape;4105;p22"/>
          <p:cNvGrpSpPr/>
          <p:nvPr/>
        </p:nvGrpSpPr>
        <p:grpSpPr>
          <a:xfrm>
            <a:off x="-589739" y="-296850"/>
            <a:ext cx="1390987" cy="1390987"/>
            <a:chOff x="3413675" y="1416350"/>
            <a:chExt cx="685925" cy="685925"/>
          </a:xfrm>
        </p:grpSpPr>
        <p:sp>
          <p:nvSpPr>
            <p:cNvPr id="4106" name="Google Shape;4106;p22"/>
            <p:cNvSpPr/>
            <p:nvPr/>
          </p:nvSpPr>
          <p:spPr>
            <a:xfrm>
              <a:off x="3514125" y="1599525"/>
              <a:ext cx="435400" cy="402325"/>
            </a:xfrm>
            <a:custGeom>
              <a:avLst/>
              <a:gdLst/>
              <a:ahLst/>
              <a:cxnLst/>
              <a:rect l="l" t="t" r="r" b="b"/>
              <a:pathLst>
                <a:path w="17416" h="16093" extrusionOk="0">
                  <a:moveTo>
                    <a:pt x="0" y="6392"/>
                  </a:moveTo>
                  <a:cubicBezTo>
                    <a:pt x="0" y="4041"/>
                    <a:pt x="845" y="1758"/>
                    <a:pt x="2397" y="1"/>
                  </a:cubicBezTo>
                  <a:lnTo>
                    <a:pt x="3424" y="914"/>
                  </a:lnTo>
                  <a:cubicBezTo>
                    <a:pt x="2100" y="2420"/>
                    <a:pt x="1370" y="4360"/>
                    <a:pt x="1370" y="6392"/>
                  </a:cubicBezTo>
                  <a:cubicBezTo>
                    <a:pt x="1370" y="10980"/>
                    <a:pt x="5113" y="14723"/>
                    <a:pt x="9701" y="14723"/>
                  </a:cubicBezTo>
                  <a:cubicBezTo>
                    <a:pt x="12326" y="14723"/>
                    <a:pt x="14722" y="13513"/>
                    <a:pt x="16320" y="11436"/>
                  </a:cubicBezTo>
                  <a:lnTo>
                    <a:pt x="17416" y="12281"/>
                  </a:lnTo>
                  <a:cubicBezTo>
                    <a:pt x="15567" y="14700"/>
                    <a:pt x="12759" y="16093"/>
                    <a:pt x="9701" y="16093"/>
                  </a:cubicBezTo>
                  <a:cubicBezTo>
                    <a:pt x="4360" y="16093"/>
                    <a:pt x="0" y="11733"/>
                    <a:pt x="0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2"/>
            <p:cNvSpPr/>
            <p:nvPr/>
          </p:nvSpPr>
          <p:spPr>
            <a:xfrm>
              <a:off x="3570025" y="1516800"/>
              <a:ext cx="429150" cy="398875"/>
            </a:xfrm>
            <a:custGeom>
              <a:avLst/>
              <a:gdLst/>
              <a:ahLst/>
              <a:cxnLst/>
              <a:rect l="l" t="t" r="r" b="b"/>
              <a:pathLst>
                <a:path w="17166" h="15955" extrusionOk="0">
                  <a:moveTo>
                    <a:pt x="161" y="3310"/>
                  </a:moveTo>
                  <a:cubicBezTo>
                    <a:pt x="47" y="3447"/>
                    <a:pt x="1" y="3606"/>
                    <a:pt x="1" y="3766"/>
                  </a:cubicBezTo>
                  <a:lnTo>
                    <a:pt x="1" y="3766"/>
                  </a:lnTo>
                  <a:cubicBezTo>
                    <a:pt x="1" y="3949"/>
                    <a:pt x="69" y="4131"/>
                    <a:pt x="229" y="4268"/>
                  </a:cubicBezTo>
                  <a:lnTo>
                    <a:pt x="229" y="4268"/>
                  </a:lnTo>
                  <a:cubicBezTo>
                    <a:pt x="503" y="4519"/>
                    <a:pt x="960" y="4497"/>
                    <a:pt x="1188" y="4223"/>
                  </a:cubicBezTo>
                  <a:lnTo>
                    <a:pt x="1188" y="4223"/>
                  </a:lnTo>
                  <a:cubicBezTo>
                    <a:pt x="2786" y="2397"/>
                    <a:pt x="5068" y="1370"/>
                    <a:pt x="7465" y="1370"/>
                  </a:cubicBezTo>
                  <a:lnTo>
                    <a:pt x="7465" y="1370"/>
                  </a:lnTo>
                  <a:cubicBezTo>
                    <a:pt x="12053" y="1370"/>
                    <a:pt x="15796" y="5113"/>
                    <a:pt x="15796" y="9701"/>
                  </a:cubicBezTo>
                  <a:lnTo>
                    <a:pt x="15796" y="9701"/>
                  </a:lnTo>
                  <a:cubicBezTo>
                    <a:pt x="15796" y="11550"/>
                    <a:pt x="15203" y="13284"/>
                    <a:pt x="14084" y="14745"/>
                  </a:cubicBezTo>
                  <a:lnTo>
                    <a:pt x="14084" y="14745"/>
                  </a:lnTo>
                  <a:cubicBezTo>
                    <a:pt x="13856" y="15065"/>
                    <a:pt x="13902" y="15498"/>
                    <a:pt x="14221" y="15727"/>
                  </a:cubicBezTo>
                  <a:lnTo>
                    <a:pt x="14221" y="15727"/>
                  </a:lnTo>
                  <a:cubicBezTo>
                    <a:pt x="14518" y="15955"/>
                    <a:pt x="14952" y="15886"/>
                    <a:pt x="15180" y="15590"/>
                  </a:cubicBezTo>
                  <a:lnTo>
                    <a:pt x="15180" y="15590"/>
                  </a:lnTo>
                  <a:cubicBezTo>
                    <a:pt x="16481" y="13878"/>
                    <a:pt x="17166" y="11846"/>
                    <a:pt x="17166" y="9701"/>
                  </a:cubicBezTo>
                  <a:lnTo>
                    <a:pt x="17166" y="9701"/>
                  </a:lnTo>
                  <a:cubicBezTo>
                    <a:pt x="17166" y="4337"/>
                    <a:pt x="12806" y="0"/>
                    <a:pt x="7465" y="0"/>
                  </a:cubicBezTo>
                  <a:lnTo>
                    <a:pt x="7465" y="0"/>
                  </a:lnTo>
                  <a:cubicBezTo>
                    <a:pt x="4657" y="0"/>
                    <a:pt x="2010" y="1210"/>
                    <a:pt x="161" y="3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2"/>
            <p:cNvSpPr/>
            <p:nvPr/>
          </p:nvSpPr>
          <p:spPr>
            <a:xfrm>
              <a:off x="3596850" y="1599525"/>
              <a:ext cx="319575" cy="290475"/>
            </a:xfrm>
            <a:custGeom>
              <a:avLst/>
              <a:gdLst/>
              <a:ahLst/>
              <a:cxnLst/>
              <a:rect l="l" t="t" r="r" b="b"/>
              <a:pathLst>
                <a:path w="12783" h="11619" extrusionOk="0">
                  <a:moveTo>
                    <a:pt x="1" y="6392"/>
                  </a:moveTo>
                  <a:cubicBezTo>
                    <a:pt x="1" y="2854"/>
                    <a:pt x="2877" y="1"/>
                    <a:pt x="6392" y="1"/>
                  </a:cubicBezTo>
                  <a:cubicBezTo>
                    <a:pt x="9907" y="1"/>
                    <a:pt x="12783" y="2854"/>
                    <a:pt x="12783" y="6392"/>
                  </a:cubicBezTo>
                  <a:cubicBezTo>
                    <a:pt x="12783" y="8378"/>
                    <a:pt x="11870" y="10226"/>
                    <a:pt x="10295" y="11459"/>
                  </a:cubicBezTo>
                  <a:lnTo>
                    <a:pt x="9450" y="10363"/>
                  </a:lnTo>
                  <a:cubicBezTo>
                    <a:pt x="10706" y="9405"/>
                    <a:pt x="11413" y="7967"/>
                    <a:pt x="11413" y="6392"/>
                  </a:cubicBezTo>
                  <a:cubicBezTo>
                    <a:pt x="11413" y="3630"/>
                    <a:pt x="9154" y="1370"/>
                    <a:pt x="6392" y="1370"/>
                  </a:cubicBezTo>
                  <a:cubicBezTo>
                    <a:pt x="3630" y="1370"/>
                    <a:pt x="1370" y="3630"/>
                    <a:pt x="1370" y="6392"/>
                  </a:cubicBezTo>
                  <a:cubicBezTo>
                    <a:pt x="1370" y="8012"/>
                    <a:pt x="2169" y="9542"/>
                    <a:pt x="3516" y="10500"/>
                  </a:cubicBezTo>
                  <a:lnTo>
                    <a:pt x="2717" y="11619"/>
                  </a:lnTo>
                  <a:cubicBezTo>
                    <a:pt x="1005" y="10432"/>
                    <a:pt x="1" y="8469"/>
                    <a:pt x="1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2"/>
            <p:cNvSpPr/>
            <p:nvPr/>
          </p:nvSpPr>
          <p:spPr>
            <a:xfrm>
              <a:off x="3657350" y="1855175"/>
              <a:ext cx="206025" cy="63925"/>
            </a:xfrm>
            <a:custGeom>
              <a:avLst/>
              <a:gdLst/>
              <a:ahLst/>
              <a:cxnLst/>
              <a:rect l="l" t="t" r="r" b="b"/>
              <a:pathLst>
                <a:path w="8241" h="2557" extrusionOk="0">
                  <a:moveTo>
                    <a:pt x="7030" y="137"/>
                  </a:moveTo>
                  <a:cubicBezTo>
                    <a:pt x="6140" y="822"/>
                    <a:pt x="5090" y="1187"/>
                    <a:pt x="3972" y="1187"/>
                  </a:cubicBezTo>
                  <a:lnTo>
                    <a:pt x="3972" y="1187"/>
                  </a:lnTo>
                  <a:cubicBezTo>
                    <a:pt x="2922" y="1187"/>
                    <a:pt x="1940" y="868"/>
                    <a:pt x="1096" y="274"/>
                  </a:cubicBezTo>
                  <a:lnTo>
                    <a:pt x="1096" y="274"/>
                  </a:lnTo>
                  <a:cubicBezTo>
                    <a:pt x="776" y="46"/>
                    <a:pt x="343" y="115"/>
                    <a:pt x="137" y="434"/>
                  </a:cubicBezTo>
                  <a:lnTo>
                    <a:pt x="137" y="434"/>
                  </a:lnTo>
                  <a:cubicBezTo>
                    <a:pt x="46" y="548"/>
                    <a:pt x="0" y="685"/>
                    <a:pt x="0" y="822"/>
                  </a:cubicBezTo>
                  <a:lnTo>
                    <a:pt x="0" y="822"/>
                  </a:lnTo>
                  <a:cubicBezTo>
                    <a:pt x="0" y="1050"/>
                    <a:pt x="92" y="1256"/>
                    <a:pt x="297" y="1393"/>
                  </a:cubicBezTo>
                  <a:lnTo>
                    <a:pt x="297" y="1393"/>
                  </a:lnTo>
                  <a:cubicBezTo>
                    <a:pt x="1370" y="2146"/>
                    <a:pt x="2648" y="2557"/>
                    <a:pt x="3972" y="2557"/>
                  </a:cubicBezTo>
                  <a:lnTo>
                    <a:pt x="3972" y="2557"/>
                  </a:lnTo>
                  <a:cubicBezTo>
                    <a:pt x="5387" y="2557"/>
                    <a:pt x="6757" y="2100"/>
                    <a:pt x="7875" y="1233"/>
                  </a:cubicBezTo>
                  <a:lnTo>
                    <a:pt x="7875" y="1233"/>
                  </a:lnTo>
                  <a:cubicBezTo>
                    <a:pt x="8172" y="1005"/>
                    <a:pt x="8240" y="571"/>
                    <a:pt x="7989" y="274"/>
                  </a:cubicBezTo>
                  <a:lnTo>
                    <a:pt x="7989" y="274"/>
                  </a:lnTo>
                  <a:cubicBezTo>
                    <a:pt x="7852" y="92"/>
                    <a:pt x="7647" y="0"/>
                    <a:pt x="7441" y="0"/>
                  </a:cubicBezTo>
                  <a:lnTo>
                    <a:pt x="7441" y="0"/>
                  </a:lnTo>
                  <a:cubicBezTo>
                    <a:pt x="7304" y="0"/>
                    <a:pt x="7167" y="46"/>
                    <a:pt x="7030" y="137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2"/>
            <p:cNvSpPr/>
            <p:nvPr/>
          </p:nvSpPr>
          <p:spPr>
            <a:xfrm>
              <a:off x="3413675" y="1416350"/>
              <a:ext cx="551825" cy="631150"/>
            </a:xfrm>
            <a:custGeom>
              <a:avLst/>
              <a:gdLst/>
              <a:ahLst/>
              <a:cxnLst/>
              <a:rect l="l" t="t" r="r" b="b"/>
              <a:pathLst>
                <a:path w="22073" h="25246" extrusionOk="0">
                  <a:moveTo>
                    <a:pt x="1" y="13719"/>
                  </a:moveTo>
                  <a:cubicBezTo>
                    <a:pt x="1" y="6141"/>
                    <a:pt x="6141" y="1"/>
                    <a:pt x="13719" y="1"/>
                  </a:cubicBezTo>
                  <a:cubicBezTo>
                    <a:pt x="16755" y="1"/>
                    <a:pt x="19653" y="959"/>
                    <a:pt x="22073" y="2808"/>
                  </a:cubicBezTo>
                  <a:lnTo>
                    <a:pt x="21228" y="3904"/>
                  </a:lnTo>
                  <a:cubicBezTo>
                    <a:pt x="19060" y="2238"/>
                    <a:pt x="16458" y="1370"/>
                    <a:pt x="13719" y="1370"/>
                  </a:cubicBezTo>
                  <a:cubicBezTo>
                    <a:pt x="6917" y="1370"/>
                    <a:pt x="1370" y="6917"/>
                    <a:pt x="1370" y="13719"/>
                  </a:cubicBezTo>
                  <a:cubicBezTo>
                    <a:pt x="1370" y="17919"/>
                    <a:pt x="3493" y="21799"/>
                    <a:pt x="7008" y="24081"/>
                  </a:cubicBezTo>
                  <a:lnTo>
                    <a:pt x="6278" y="25246"/>
                  </a:lnTo>
                  <a:cubicBezTo>
                    <a:pt x="2329" y="22712"/>
                    <a:pt x="1" y="18398"/>
                    <a:pt x="1" y="13719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2"/>
            <p:cNvSpPr/>
            <p:nvPr/>
          </p:nvSpPr>
          <p:spPr>
            <a:xfrm>
              <a:off x="3562625" y="1483125"/>
              <a:ext cx="536975" cy="619150"/>
            </a:xfrm>
            <a:custGeom>
              <a:avLst/>
              <a:gdLst/>
              <a:ahLst/>
              <a:cxnLst/>
              <a:rect l="l" t="t" r="r" b="b"/>
              <a:pathLst>
                <a:path w="21479" h="24766" extrusionOk="0">
                  <a:moveTo>
                    <a:pt x="15133" y="274"/>
                  </a:moveTo>
                  <a:cubicBezTo>
                    <a:pt x="14905" y="571"/>
                    <a:pt x="14974" y="1005"/>
                    <a:pt x="15270" y="1233"/>
                  </a:cubicBezTo>
                  <a:lnTo>
                    <a:pt x="15270" y="1233"/>
                  </a:lnTo>
                  <a:cubicBezTo>
                    <a:pt x="18352" y="3607"/>
                    <a:pt x="20109" y="7167"/>
                    <a:pt x="20109" y="11048"/>
                  </a:cubicBezTo>
                  <a:lnTo>
                    <a:pt x="20109" y="11048"/>
                  </a:lnTo>
                  <a:cubicBezTo>
                    <a:pt x="20109" y="17850"/>
                    <a:pt x="14563" y="23396"/>
                    <a:pt x="7761" y="23396"/>
                  </a:cubicBezTo>
                  <a:lnTo>
                    <a:pt x="7761" y="23396"/>
                  </a:lnTo>
                  <a:cubicBezTo>
                    <a:pt x="5364" y="23396"/>
                    <a:pt x="3059" y="22711"/>
                    <a:pt x="1050" y="21410"/>
                  </a:cubicBezTo>
                  <a:lnTo>
                    <a:pt x="1050" y="21410"/>
                  </a:lnTo>
                  <a:cubicBezTo>
                    <a:pt x="731" y="21205"/>
                    <a:pt x="320" y="21296"/>
                    <a:pt x="114" y="21616"/>
                  </a:cubicBezTo>
                  <a:lnTo>
                    <a:pt x="114" y="21616"/>
                  </a:lnTo>
                  <a:cubicBezTo>
                    <a:pt x="23" y="21730"/>
                    <a:pt x="0" y="21867"/>
                    <a:pt x="0" y="22004"/>
                  </a:cubicBezTo>
                  <a:lnTo>
                    <a:pt x="0" y="22004"/>
                  </a:lnTo>
                  <a:cubicBezTo>
                    <a:pt x="0" y="22232"/>
                    <a:pt x="114" y="22438"/>
                    <a:pt x="320" y="22575"/>
                  </a:cubicBezTo>
                  <a:lnTo>
                    <a:pt x="320" y="22575"/>
                  </a:lnTo>
                  <a:cubicBezTo>
                    <a:pt x="2534" y="24013"/>
                    <a:pt x="5113" y="24766"/>
                    <a:pt x="7761" y="24766"/>
                  </a:cubicBezTo>
                  <a:lnTo>
                    <a:pt x="7761" y="24766"/>
                  </a:lnTo>
                  <a:cubicBezTo>
                    <a:pt x="15339" y="24766"/>
                    <a:pt x="21479" y="18603"/>
                    <a:pt x="21479" y="11048"/>
                  </a:cubicBezTo>
                  <a:lnTo>
                    <a:pt x="21479" y="11048"/>
                  </a:lnTo>
                  <a:cubicBezTo>
                    <a:pt x="21479" y="6734"/>
                    <a:pt x="19516" y="2762"/>
                    <a:pt x="16115" y="137"/>
                  </a:cubicBezTo>
                  <a:lnTo>
                    <a:pt x="16115" y="137"/>
                  </a:lnTo>
                  <a:cubicBezTo>
                    <a:pt x="15978" y="46"/>
                    <a:pt x="15841" y="0"/>
                    <a:pt x="15681" y="0"/>
                  </a:cubicBezTo>
                  <a:lnTo>
                    <a:pt x="15681" y="0"/>
                  </a:lnTo>
                  <a:cubicBezTo>
                    <a:pt x="15476" y="0"/>
                    <a:pt x="15270" y="92"/>
                    <a:pt x="15133" y="27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2" name="Google Shape;4112;p22"/>
          <p:cNvGrpSpPr/>
          <p:nvPr/>
        </p:nvGrpSpPr>
        <p:grpSpPr>
          <a:xfrm>
            <a:off x="7168411" y="3005809"/>
            <a:ext cx="3459295" cy="3196594"/>
            <a:chOff x="407025" y="3490600"/>
            <a:chExt cx="1442575" cy="1333025"/>
          </a:xfrm>
        </p:grpSpPr>
        <p:sp>
          <p:nvSpPr>
            <p:cNvPr id="4113" name="Google Shape;4113;p22"/>
            <p:cNvSpPr/>
            <p:nvPr/>
          </p:nvSpPr>
          <p:spPr>
            <a:xfrm>
              <a:off x="810450" y="3490600"/>
              <a:ext cx="1039150" cy="1082525"/>
            </a:xfrm>
            <a:custGeom>
              <a:avLst/>
              <a:gdLst/>
              <a:ahLst/>
              <a:cxnLst/>
              <a:rect l="l" t="t" r="r" b="b"/>
              <a:pathLst>
                <a:path w="41566" h="43301" extrusionOk="0">
                  <a:moveTo>
                    <a:pt x="1" y="41497"/>
                  </a:moveTo>
                  <a:lnTo>
                    <a:pt x="252" y="43300"/>
                  </a:lnTo>
                  <a:lnTo>
                    <a:pt x="41566" y="1804"/>
                  </a:lnTo>
                  <a:lnTo>
                    <a:pt x="4131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2"/>
            <p:cNvSpPr/>
            <p:nvPr/>
          </p:nvSpPr>
          <p:spPr>
            <a:xfrm>
              <a:off x="566225" y="3920300"/>
              <a:ext cx="783500" cy="816575"/>
            </a:xfrm>
            <a:custGeom>
              <a:avLst/>
              <a:gdLst/>
              <a:ahLst/>
              <a:cxnLst/>
              <a:rect l="l" t="t" r="r" b="b"/>
              <a:pathLst>
                <a:path w="31340" h="32663" extrusionOk="0">
                  <a:moveTo>
                    <a:pt x="31157" y="0"/>
                  </a:moveTo>
                  <a:lnTo>
                    <a:pt x="1" y="31293"/>
                  </a:lnTo>
                  <a:lnTo>
                    <a:pt x="183" y="32663"/>
                  </a:lnTo>
                  <a:lnTo>
                    <a:pt x="31340" y="1370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2"/>
            <p:cNvSpPr/>
            <p:nvPr/>
          </p:nvSpPr>
          <p:spPr>
            <a:xfrm>
              <a:off x="1016450" y="3682900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1"/>
                  </a:moveTo>
                  <a:lnTo>
                    <a:pt x="1" y="31294"/>
                  </a:lnTo>
                  <a:lnTo>
                    <a:pt x="183" y="32641"/>
                  </a:lnTo>
                  <a:lnTo>
                    <a:pt x="31340" y="1370"/>
                  </a:lnTo>
                  <a:lnTo>
                    <a:pt x="31157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2"/>
            <p:cNvSpPr/>
            <p:nvPr/>
          </p:nvSpPr>
          <p:spPr>
            <a:xfrm>
              <a:off x="788775" y="3843825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0"/>
                  </a:moveTo>
                  <a:lnTo>
                    <a:pt x="0" y="31294"/>
                  </a:lnTo>
                  <a:lnTo>
                    <a:pt x="183" y="32641"/>
                  </a:lnTo>
                  <a:lnTo>
                    <a:pt x="31340" y="1347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2"/>
            <p:cNvSpPr/>
            <p:nvPr/>
          </p:nvSpPr>
          <p:spPr>
            <a:xfrm>
              <a:off x="407025" y="3741675"/>
              <a:ext cx="1038575" cy="1081950"/>
            </a:xfrm>
            <a:custGeom>
              <a:avLst/>
              <a:gdLst/>
              <a:ahLst/>
              <a:cxnLst/>
              <a:rect l="l" t="t" r="r" b="b"/>
              <a:pathLst>
                <a:path w="41543" h="43278" extrusionOk="0">
                  <a:moveTo>
                    <a:pt x="41314" y="1"/>
                  </a:moveTo>
                  <a:lnTo>
                    <a:pt x="0" y="41474"/>
                  </a:lnTo>
                  <a:lnTo>
                    <a:pt x="229" y="43277"/>
                  </a:lnTo>
                  <a:lnTo>
                    <a:pt x="41542" y="1804"/>
                  </a:lnTo>
                  <a:lnTo>
                    <a:pt x="41314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2"/>
            <p:cNvSpPr/>
            <p:nvPr/>
          </p:nvSpPr>
          <p:spPr>
            <a:xfrm>
              <a:off x="1095775" y="3693175"/>
              <a:ext cx="536425" cy="575800"/>
            </a:xfrm>
            <a:custGeom>
              <a:avLst/>
              <a:gdLst/>
              <a:ahLst/>
              <a:cxnLst/>
              <a:rect l="l" t="t" r="r" b="b"/>
              <a:pathLst>
                <a:path w="21457" h="23032" extrusionOk="0">
                  <a:moveTo>
                    <a:pt x="21411" y="1"/>
                  </a:moveTo>
                  <a:lnTo>
                    <a:pt x="0" y="21434"/>
                  </a:lnTo>
                  <a:lnTo>
                    <a:pt x="23" y="23031"/>
                  </a:lnTo>
                  <a:lnTo>
                    <a:pt x="21456" y="1598"/>
                  </a:lnTo>
                  <a:lnTo>
                    <a:pt x="21411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9" name="Google Shape;4119;p22"/>
          <p:cNvGrpSpPr/>
          <p:nvPr/>
        </p:nvGrpSpPr>
        <p:grpSpPr>
          <a:xfrm>
            <a:off x="189005" y="4741743"/>
            <a:ext cx="1048180" cy="245101"/>
            <a:chOff x="3504975" y="1233750"/>
            <a:chExt cx="324725" cy="75925"/>
          </a:xfrm>
        </p:grpSpPr>
        <p:sp>
          <p:nvSpPr>
            <p:cNvPr id="4120" name="Google Shape;4120;p22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2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2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3" name="Google Shape;4123;p22"/>
          <p:cNvSpPr/>
          <p:nvPr/>
        </p:nvSpPr>
        <p:spPr>
          <a:xfrm rot="6594455">
            <a:off x="8534907" y="-273937"/>
            <a:ext cx="1756897" cy="1453532"/>
          </a:xfrm>
          <a:custGeom>
            <a:avLst/>
            <a:gdLst/>
            <a:ahLst/>
            <a:cxnLst/>
            <a:rect l="l" t="t" r="r" b="b"/>
            <a:pathLst>
              <a:path w="18376" h="15203" extrusionOk="0">
                <a:moveTo>
                  <a:pt x="18375" y="0"/>
                </a:moveTo>
                <a:lnTo>
                  <a:pt x="1" y="11596"/>
                </a:lnTo>
                <a:lnTo>
                  <a:pt x="15910" y="15202"/>
                </a:lnTo>
                <a:lnTo>
                  <a:pt x="18375" y="0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4" name="Google Shape;4124;p22"/>
          <p:cNvSpPr/>
          <p:nvPr/>
        </p:nvSpPr>
        <p:spPr>
          <a:xfrm rot="668766">
            <a:off x="-839511" y="2162734"/>
            <a:ext cx="1228875" cy="1016684"/>
          </a:xfrm>
          <a:custGeom>
            <a:avLst/>
            <a:gdLst/>
            <a:ahLst/>
            <a:cxnLst/>
            <a:rect l="l" t="t" r="r" b="b"/>
            <a:pathLst>
              <a:path w="18376" h="15203" extrusionOk="0">
                <a:moveTo>
                  <a:pt x="18375" y="0"/>
                </a:moveTo>
                <a:lnTo>
                  <a:pt x="1" y="11596"/>
                </a:lnTo>
                <a:lnTo>
                  <a:pt x="15910" y="15202"/>
                </a:lnTo>
                <a:lnTo>
                  <a:pt x="18375" y="0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5" name="Google Shape;4125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0EDDFDB-9911-4D4F-98B4-7305BD454261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A91FEB2-DA6E-43A4-B850-49F3B71FAE24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48470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0EDDFDB-9911-4D4F-98B4-7305BD454261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A91FEB2-DA6E-43A4-B850-49F3B71FAE24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1537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0EDDFDB-9911-4D4F-98B4-7305BD454261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A91FEB2-DA6E-43A4-B850-49F3B71FAE24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5519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09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0EDDFDB-9911-4D4F-98B4-7305BD454261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A91FEB2-DA6E-43A4-B850-49F3B71FAE24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886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0"/>
            <a:ext cx="7773339" cy="25680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0EDDFDB-9911-4D4F-98B4-7305BD454261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A91FEB2-DA6E-43A4-B850-49F3B71FAE24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0471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1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01"/>
            <a:ext cx="5744043" cy="38861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0EDDFDB-9911-4D4F-98B4-7305BD454261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A91FEB2-DA6E-43A4-B850-49F3B71FAE24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518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4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1" name="Google Shape;4211;p24"/>
          <p:cNvGrpSpPr/>
          <p:nvPr/>
        </p:nvGrpSpPr>
        <p:grpSpPr>
          <a:xfrm>
            <a:off x="74" y="63"/>
            <a:ext cx="9144153" cy="5143512"/>
            <a:chOff x="4263926" y="3811300"/>
            <a:chExt cx="2189272" cy="1231448"/>
          </a:xfrm>
        </p:grpSpPr>
        <p:sp>
          <p:nvSpPr>
            <p:cNvPr id="4212" name="Google Shape;4212;p24"/>
            <p:cNvSpPr/>
            <p:nvPr/>
          </p:nvSpPr>
          <p:spPr>
            <a:xfrm>
              <a:off x="64437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4"/>
            <p:cNvSpPr/>
            <p:nvPr/>
          </p:nvSpPr>
          <p:spPr>
            <a:xfrm>
              <a:off x="63650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4"/>
            <p:cNvSpPr/>
            <p:nvPr/>
          </p:nvSpPr>
          <p:spPr>
            <a:xfrm>
              <a:off x="6286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4"/>
            <p:cNvSpPr/>
            <p:nvPr/>
          </p:nvSpPr>
          <p:spPr>
            <a:xfrm>
              <a:off x="62080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4"/>
            <p:cNvSpPr/>
            <p:nvPr/>
          </p:nvSpPr>
          <p:spPr>
            <a:xfrm>
              <a:off x="6129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4"/>
            <p:cNvSpPr/>
            <p:nvPr/>
          </p:nvSpPr>
          <p:spPr>
            <a:xfrm>
              <a:off x="6050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4"/>
            <p:cNvSpPr/>
            <p:nvPr/>
          </p:nvSpPr>
          <p:spPr>
            <a:xfrm>
              <a:off x="59718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4"/>
            <p:cNvSpPr/>
            <p:nvPr/>
          </p:nvSpPr>
          <p:spPr>
            <a:xfrm>
              <a:off x="589307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4"/>
            <p:cNvSpPr/>
            <p:nvPr/>
          </p:nvSpPr>
          <p:spPr>
            <a:xfrm>
              <a:off x="58149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4"/>
            <p:cNvSpPr/>
            <p:nvPr/>
          </p:nvSpPr>
          <p:spPr>
            <a:xfrm>
              <a:off x="57361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4"/>
            <p:cNvSpPr/>
            <p:nvPr/>
          </p:nvSpPr>
          <p:spPr>
            <a:xfrm>
              <a:off x="56574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4"/>
            <p:cNvSpPr/>
            <p:nvPr/>
          </p:nvSpPr>
          <p:spPr>
            <a:xfrm>
              <a:off x="557867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4"/>
            <p:cNvSpPr/>
            <p:nvPr/>
          </p:nvSpPr>
          <p:spPr>
            <a:xfrm>
              <a:off x="549992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4"/>
            <p:cNvSpPr/>
            <p:nvPr/>
          </p:nvSpPr>
          <p:spPr>
            <a:xfrm>
              <a:off x="5421175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24"/>
            <p:cNvSpPr/>
            <p:nvPr/>
          </p:nvSpPr>
          <p:spPr>
            <a:xfrm>
              <a:off x="53424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24"/>
            <p:cNvSpPr/>
            <p:nvPr/>
          </p:nvSpPr>
          <p:spPr>
            <a:xfrm>
              <a:off x="52642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24"/>
            <p:cNvSpPr/>
            <p:nvPr/>
          </p:nvSpPr>
          <p:spPr>
            <a:xfrm>
              <a:off x="50280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24"/>
            <p:cNvSpPr/>
            <p:nvPr/>
          </p:nvSpPr>
          <p:spPr>
            <a:xfrm>
              <a:off x="487050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24"/>
            <p:cNvSpPr/>
            <p:nvPr/>
          </p:nvSpPr>
          <p:spPr>
            <a:xfrm>
              <a:off x="4713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24"/>
            <p:cNvSpPr/>
            <p:nvPr/>
          </p:nvSpPr>
          <p:spPr>
            <a:xfrm>
              <a:off x="4792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24"/>
            <p:cNvSpPr/>
            <p:nvPr/>
          </p:nvSpPr>
          <p:spPr>
            <a:xfrm>
              <a:off x="494925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24"/>
            <p:cNvSpPr/>
            <p:nvPr/>
          </p:nvSpPr>
          <p:spPr>
            <a:xfrm>
              <a:off x="51067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24"/>
            <p:cNvSpPr/>
            <p:nvPr/>
          </p:nvSpPr>
          <p:spPr>
            <a:xfrm>
              <a:off x="51855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24"/>
            <p:cNvSpPr/>
            <p:nvPr/>
          </p:nvSpPr>
          <p:spPr>
            <a:xfrm>
              <a:off x="4634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24"/>
            <p:cNvSpPr/>
            <p:nvPr/>
          </p:nvSpPr>
          <p:spPr>
            <a:xfrm>
              <a:off x="4556100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24"/>
            <p:cNvSpPr/>
            <p:nvPr/>
          </p:nvSpPr>
          <p:spPr>
            <a:xfrm>
              <a:off x="44773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24"/>
            <p:cNvSpPr/>
            <p:nvPr/>
          </p:nvSpPr>
          <p:spPr>
            <a:xfrm>
              <a:off x="43986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24"/>
            <p:cNvSpPr/>
            <p:nvPr/>
          </p:nvSpPr>
          <p:spPr>
            <a:xfrm>
              <a:off x="43204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24"/>
            <p:cNvSpPr/>
            <p:nvPr/>
          </p:nvSpPr>
          <p:spPr>
            <a:xfrm>
              <a:off x="4263926" y="50421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24"/>
            <p:cNvSpPr/>
            <p:nvPr/>
          </p:nvSpPr>
          <p:spPr>
            <a:xfrm>
              <a:off x="4263926" y="49907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24"/>
            <p:cNvSpPr/>
            <p:nvPr/>
          </p:nvSpPr>
          <p:spPr>
            <a:xfrm>
              <a:off x="4263926" y="49399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24"/>
            <p:cNvSpPr/>
            <p:nvPr/>
          </p:nvSpPr>
          <p:spPr>
            <a:xfrm>
              <a:off x="4263926" y="48886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24"/>
            <p:cNvSpPr/>
            <p:nvPr/>
          </p:nvSpPr>
          <p:spPr>
            <a:xfrm>
              <a:off x="4263926" y="48378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24"/>
            <p:cNvSpPr/>
            <p:nvPr/>
          </p:nvSpPr>
          <p:spPr>
            <a:xfrm>
              <a:off x="4263926" y="4786499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24"/>
            <p:cNvSpPr/>
            <p:nvPr/>
          </p:nvSpPr>
          <p:spPr>
            <a:xfrm>
              <a:off x="4263926" y="47357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24"/>
            <p:cNvSpPr/>
            <p:nvPr/>
          </p:nvSpPr>
          <p:spPr>
            <a:xfrm>
              <a:off x="4263926" y="46843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24"/>
            <p:cNvSpPr/>
            <p:nvPr/>
          </p:nvSpPr>
          <p:spPr>
            <a:xfrm>
              <a:off x="4263926" y="463357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24"/>
            <p:cNvSpPr/>
            <p:nvPr/>
          </p:nvSpPr>
          <p:spPr>
            <a:xfrm>
              <a:off x="4263926" y="45822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24"/>
            <p:cNvSpPr/>
            <p:nvPr/>
          </p:nvSpPr>
          <p:spPr>
            <a:xfrm>
              <a:off x="4263926" y="45314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24"/>
            <p:cNvSpPr/>
            <p:nvPr/>
          </p:nvSpPr>
          <p:spPr>
            <a:xfrm>
              <a:off x="4263926" y="448007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24"/>
            <p:cNvSpPr/>
            <p:nvPr/>
          </p:nvSpPr>
          <p:spPr>
            <a:xfrm>
              <a:off x="4263926" y="4429300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24"/>
            <p:cNvSpPr/>
            <p:nvPr/>
          </p:nvSpPr>
          <p:spPr>
            <a:xfrm>
              <a:off x="4263926" y="437792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24"/>
            <p:cNvSpPr/>
            <p:nvPr/>
          </p:nvSpPr>
          <p:spPr>
            <a:xfrm>
              <a:off x="4263926" y="432715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24"/>
            <p:cNvSpPr/>
            <p:nvPr/>
          </p:nvSpPr>
          <p:spPr>
            <a:xfrm>
              <a:off x="4263926" y="4275800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24"/>
            <p:cNvSpPr/>
            <p:nvPr/>
          </p:nvSpPr>
          <p:spPr>
            <a:xfrm>
              <a:off x="4263926" y="422500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24"/>
            <p:cNvSpPr/>
            <p:nvPr/>
          </p:nvSpPr>
          <p:spPr>
            <a:xfrm>
              <a:off x="4263926" y="4173650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24"/>
            <p:cNvSpPr/>
            <p:nvPr/>
          </p:nvSpPr>
          <p:spPr>
            <a:xfrm>
              <a:off x="4263926" y="40207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24"/>
            <p:cNvSpPr/>
            <p:nvPr/>
          </p:nvSpPr>
          <p:spPr>
            <a:xfrm>
              <a:off x="4263926" y="386722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24"/>
            <p:cNvSpPr/>
            <p:nvPr/>
          </p:nvSpPr>
          <p:spPr>
            <a:xfrm>
              <a:off x="4263926" y="391857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24"/>
            <p:cNvSpPr/>
            <p:nvPr/>
          </p:nvSpPr>
          <p:spPr>
            <a:xfrm>
              <a:off x="4263926" y="396937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24"/>
            <p:cNvSpPr/>
            <p:nvPr/>
          </p:nvSpPr>
          <p:spPr>
            <a:xfrm>
              <a:off x="4263926" y="4071501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1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24"/>
            <p:cNvSpPr/>
            <p:nvPr/>
          </p:nvSpPr>
          <p:spPr>
            <a:xfrm>
              <a:off x="4263926" y="4122876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24"/>
            <p:cNvSpPr/>
            <p:nvPr/>
          </p:nvSpPr>
          <p:spPr>
            <a:xfrm>
              <a:off x="4263926" y="38164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5" name="Google Shape;4265;p24"/>
          <p:cNvGrpSpPr/>
          <p:nvPr/>
        </p:nvGrpSpPr>
        <p:grpSpPr>
          <a:xfrm flipH="1">
            <a:off x="2180847" y="206543"/>
            <a:ext cx="1048180" cy="245101"/>
            <a:chOff x="3504975" y="1233750"/>
            <a:chExt cx="324725" cy="75925"/>
          </a:xfrm>
        </p:grpSpPr>
        <p:sp>
          <p:nvSpPr>
            <p:cNvPr id="4266" name="Google Shape;4266;p24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24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24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9" name="Google Shape;4269;p24"/>
          <p:cNvGrpSpPr/>
          <p:nvPr/>
        </p:nvGrpSpPr>
        <p:grpSpPr>
          <a:xfrm flipH="1">
            <a:off x="3352915" y="1016270"/>
            <a:ext cx="6432293" cy="6055903"/>
            <a:chOff x="5187775" y="635000"/>
            <a:chExt cx="1791825" cy="1686975"/>
          </a:xfrm>
        </p:grpSpPr>
        <p:sp>
          <p:nvSpPr>
            <p:cNvPr id="4270" name="Google Shape;4270;p24"/>
            <p:cNvSpPr/>
            <p:nvPr/>
          </p:nvSpPr>
          <p:spPr>
            <a:xfrm>
              <a:off x="6404950" y="1750600"/>
              <a:ext cx="8000" cy="7025"/>
            </a:xfrm>
            <a:custGeom>
              <a:avLst/>
              <a:gdLst/>
              <a:ahLst/>
              <a:cxnLst/>
              <a:rect l="l" t="t" r="r" b="b"/>
              <a:pathLst>
                <a:path w="320" h="281" extrusionOk="0">
                  <a:moveTo>
                    <a:pt x="147" y="0"/>
                  </a:moveTo>
                  <a:cubicBezTo>
                    <a:pt x="91" y="0"/>
                    <a:pt x="42" y="41"/>
                    <a:pt x="23" y="98"/>
                  </a:cubicBezTo>
                  <a:cubicBezTo>
                    <a:pt x="0" y="166"/>
                    <a:pt x="46" y="257"/>
                    <a:pt x="114" y="280"/>
                  </a:cubicBezTo>
                  <a:cubicBezTo>
                    <a:pt x="206" y="280"/>
                    <a:pt x="274" y="235"/>
                    <a:pt x="297" y="166"/>
                  </a:cubicBezTo>
                  <a:cubicBezTo>
                    <a:pt x="320" y="98"/>
                    <a:pt x="274" y="29"/>
                    <a:pt x="183" y="6"/>
                  </a:cubicBezTo>
                  <a:cubicBezTo>
                    <a:pt x="171" y="2"/>
                    <a:pt x="158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24"/>
            <p:cNvSpPr/>
            <p:nvPr/>
          </p:nvSpPr>
          <p:spPr>
            <a:xfrm>
              <a:off x="6253150" y="1585725"/>
              <a:ext cx="11450" cy="10525"/>
            </a:xfrm>
            <a:custGeom>
              <a:avLst/>
              <a:gdLst/>
              <a:ahLst/>
              <a:cxnLst/>
              <a:rect l="l" t="t" r="r" b="b"/>
              <a:pathLst>
                <a:path w="458" h="421" extrusionOk="0">
                  <a:moveTo>
                    <a:pt x="238" y="1"/>
                  </a:moveTo>
                  <a:cubicBezTo>
                    <a:pt x="155" y="1"/>
                    <a:pt x="63" y="65"/>
                    <a:pt x="23" y="165"/>
                  </a:cubicBezTo>
                  <a:cubicBezTo>
                    <a:pt x="1" y="279"/>
                    <a:pt x="69" y="393"/>
                    <a:pt x="183" y="416"/>
                  </a:cubicBezTo>
                  <a:cubicBezTo>
                    <a:pt x="198" y="419"/>
                    <a:pt x="213" y="420"/>
                    <a:pt x="227" y="420"/>
                  </a:cubicBezTo>
                  <a:cubicBezTo>
                    <a:pt x="325" y="420"/>
                    <a:pt x="414" y="355"/>
                    <a:pt x="434" y="256"/>
                  </a:cubicBezTo>
                  <a:cubicBezTo>
                    <a:pt x="457" y="165"/>
                    <a:pt x="389" y="51"/>
                    <a:pt x="274" y="5"/>
                  </a:cubicBezTo>
                  <a:cubicBezTo>
                    <a:pt x="263" y="2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24"/>
            <p:cNvSpPr/>
            <p:nvPr/>
          </p:nvSpPr>
          <p:spPr>
            <a:xfrm>
              <a:off x="6085375" y="16433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3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34"/>
                    <a:pt x="69" y="325"/>
                    <a:pt x="161" y="348"/>
                  </a:cubicBezTo>
                  <a:cubicBezTo>
                    <a:pt x="176" y="352"/>
                    <a:pt x="192" y="353"/>
                    <a:pt x="207" y="353"/>
                  </a:cubicBezTo>
                  <a:cubicBezTo>
                    <a:pt x="281" y="353"/>
                    <a:pt x="347" y="309"/>
                    <a:pt x="366" y="234"/>
                  </a:cubicBezTo>
                  <a:cubicBezTo>
                    <a:pt x="389" y="142"/>
                    <a:pt x="320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24"/>
            <p:cNvSpPr/>
            <p:nvPr/>
          </p:nvSpPr>
          <p:spPr>
            <a:xfrm>
              <a:off x="6088800" y="1627950"/>
              <a:ext cx="10300" cy="9950"/>
            </a:xfrm>
            <a:custGeom>
              <a:avLst/>
              <a:gdLst/>
              <a:ahLst/>
              <a:cxnLst/>
              <a:rect l="l" t="t" r="r" b="b"/>
              <a:pathLst>
                <a:path w="412" h="398" extrusionOk="0">
                  <a:moveTo>
                    <a:pt x="209" y="1"/>
                  </a:moveTo>
                  <a:cubicBezTo>
                    <a:pt x="115" y="1"/>
                    <a:pt x="44" y="65"/>
                    <a:pt x="24" y="165"/>
                  </a:cubicBezTo>
                  <a:cubicBezTo>
                    <a:pt x="1" y="256"/>
                    <a:pt x="47" y="370"/>
                    <a:pt x="161" y="393"/>
                  </a:cubicBezTo>
                  <a:cubicBezTo>
                    <a:pt x="173" y="396"/>
                    <a:pt x="185" y="397"/>
                    <a:pt x="198" y="397"/>
                  </a:cubicBezTo>
                  <a:cubicBezTo>
                    <a:pt x="280" y="397"/>
                    <a:pt x="369" y="335"/>
                    <a:pt x="389" y="256"/>
                  </a:cubicBezTo>
                  <a:cubicBezTo>
                    <a:pt x="412" y="142"/>
                    <a:pt x="343" y="51"/>
                    <a:pt x="252" y="5"/>
                  </a:cubicBezTo>
                  <a:cubicBezTo>
                    <a:pt x="237" y="2"/>
                    <a:pt x="223" y="1"/>
                    <a:pt x="20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24"/>
            <p:cNvSpPr/>
            <p:nvPr/>
          </p:nvSpPr>
          <p:spPr>
            <a:xfrm>
              <a:off x="6072825" y="16273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92" y="1"/>
                  </a:moveTo>
                  <a:cubicBezTo>
                    <a:pt x="114" y="1"/>
                    <a:pt x="43" y="60"/>
                    <a:pt x="24" y="119"/>
                  </a:cubicBezTo>
                  <a:cubicBezTo>
                    <a:pt x="1" y="211"/>
                    <a:pt x="69" y="302"/>
                    <a:pt x="138" y="325"/>
                  </a:cubicBezTo>
                  <a:cubicBezTo>
                    <a:pt x="153" y="329"/>
                    <a:pt x="169" y="331"/>
                    <a:pt x="184" y="331"/>
                  </a:cubicBezTo>
                  <a:cubicBezTo>
                    <a:pt x="258" y="331"/>
                    <a:pt x="324" y="286"/>
                    <a:pt x="343" y="211"/>
                  </a:cubicBezTo>
                  <a:cubicBezTo>
                    <a:pt x="366" y="119"/>
                    <a:pt x="320" y="28"/>
                    <a:pt x="229" y="5"/>
                  </a:cubicBezTo>
                  <a:cubicBezTo>
                    <a:pt x="217" y="2"/>
                    <a:pt x="205" y="1"/>
                    <a:pt x="19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24"/>
            <p:cNvSpPr/>
            <p:nvPr/>
          </p:nvSpPr>
          <p:spPr>
            <a:xfrm>
              <a:off x="5702500" y="1262700"/>
              <a:ext cx="9725" cy="8325"/>
            </a:xfrm>
            <a:custGeom>
              <a:avLst/>
              <a:gdLst/>
              <a:ahLst/>
              <a:cxnLst/>
              <a:rect l="l" t="t" r="r" b="b"/>
              <a:pathLst>
                <a:path w="389" h="333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4"/>
                    <a:pt x="160" y="326"/>
                  </a:cubicBezTo>
                  <a:cubicBezTo>
                    <a:pt x="176" y="330"/>
                    <a:pt x="191" y="332"/>
                    <a:pt x="207" y="332"/>
                  </a:cubicBezTo>
                  <a:cubicBezTo>
                    <a:pt x="281" y="332"/>
                    <a:pt x="346" y="288"/>
                    <a:pt x="365" y="212"/>
                  </a:cubicBezTo>
                  <a:cubicBezTo>
                    <a:pt x="388" y="121"/>
                    <a:pt x="320" y="30"/>
                    <a:pt x="228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24"/>
            <p:cNvSpPr/>
            <p:nvPr/>
          </p:nvSpPr>
          <p:spPr>
            <a:xfrm>
              <a:off x="6409500" y="1544750"/>
              <a:ext cx="6875" cy="6300"/>
            </a:xfrm>
            <a:custGeom>
              <a:avLst/>
              <a:gdLst/>
              <a:ahLst/>
              <a:cxnLst/>
              <a:rect l="l" t="t" r="r" b="b"/>
              <a:pathLst>
                <a:path w="275" h="252" extrusionOk="0">
                  <a:moveTo>
                    <a:pt x="160" y="0"/>
                  </a:moveTo>
                  <a:cubicBezTo>
                    <a:pt x="92" y="0"/>
                    <a:pt x="24" y="23"/>
                    <a:pt x="24" y="92"/>
                  </a:cubicBezTo>
                  <a:cubicBezTo>
                    <a:pt x="1" y="160"/>
                    <a:pt x="46" y="229"/>
                    <a:pt x="115" y="252"/>
                  </a:cubicBezTo>
                  <a:cubicBezTo>
                    <a:pt x="160" y="252"/>
                    <a:pt x="229" y="229"/>
                    <a:pt x="252" y="160"/>
                  </a:cubicBezTo>
                  <a:cubicBezTo>
                    <a:pt x="275" y="92"/>
                    <a:pt x="229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24"/>
            <p:cNvSpPr/>
            <p:nvPr/>
          </p:nvSpPr>
          <p:spPr>
            <a:xfrm>
              <a:off x="6525350" y="1792825"/>
              <a:ext cx="7425" cy="7175"/>
            </a:xfrm>
            <a:custGeom>
              <a:avLst/>
              <a:gdLst/>
              <a:ahLst/>
              <a:cxnLst/>
              <a:rect l="l" t="t" r="r" b="b"/>
              <a:pathLst>
                <a:path w="297" h="287" extrusionOk="0">
                  <a:moveTo>
                    <a:pt x="137" y="1"/>
                  </a:moveTo>
                  <a:cubicBezTo>
                    <a:pt x="69" y="1"/>
                    <a:pt x="19" y="41"/>
                    <a:pt x="0" y="98"/>
                  </a:cubicBezTo>
                  <a:cubicBezTo>
                    <a:pt x="0" y="189"/>
                    <a:pt x="46" y="258"/>
                    <a:pt x="114" y="280"/>
                  </a:cubicBezTo>
                  <a:cubicBezTo>
                    <a:pt x="126" y="284"/>
                    <a:pt x="138" y="286"/>
                    <a:pt x="149" y="286"/>
                  </a:cubicBezTo>
                  <a:cubicBezTo>
                    <a:pt x="205" y="286"/>
                    <a:pt x="255" y="242"/>
                    <a:pt x="274" y="166"/>
                  </a:cubicBezTo>
                  <a:cubicBezTo>
                    <a:pt x="297" y="98"/>
                    <a:pt x="251" y="29"/>
                    <a:pt x="183" y="6"/>
                  </a:cubicBezTo>
                  <a:cubicBezTo>
                    <a:pt x="167" y="2"/>
                    <a:pt x="151" y="1"/>
                    <a:pt x="13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24"/>
            <p:cNvSpPr/>
            <p:nvPr/>
          </p:nvSpPr>
          <p:spPr>
            <a:xfrm>
              <a:off x="6545325" y="1590850"/>
              <a:ext cx="11425" cy="10000"/>
            </a:xfrm>
            <a:custGeom>
              <a:avLst/>
              <a:gdLst/>
              <a:ahLst/>
              <a:cxnLst/>
              <a:rect l="l" t="t" r="r" b="b"/>
              <a:pathLst>
                <a:path w="457" h="400" extrusionOk="0">
                  <a:moveTo>
                    <a:pt x="238" y="1"/>
                  </a:moveTo>
                  <a:cubicBezTo>
                    <a:pt x="155" y="1"/>
                    <a:pt x="66" y="66"/>
                    <a:pt x="46" y="165"/>
                  </a:cubicBezTo>
                  <a:cubicBezTo>
                    <a:pt x="0" y="256"/>
                    <a:pt x="69" y="371"/>
                    <a:pt x="183" y="393"/>
                  </a:cubicBezTo>
                  <a:cubicBezTo>
                    <a:pt x="202" y="397"/>
                    <a:pt x="220" y="399"/>
                    <a:pt x="238" y="399"/>
                  </a:cubicBezTo>
                  <a:cubicBezTo>
                    <a:pt x="326" y="399"/>
                    <a:pt x="396" y="352"/>
                    <a:pt x="434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62" y="2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24"/>
            <p:cNvSpPr/>
            <p:nvPr/>
          </p:nvSpPr>
          <p:spPr>
            <a:xfrm>
              <a:off x="6443750" y="1815075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35"/>
                    <a:pt x="46" y="326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43" y="29"/>
                    <a:pt x="228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24"/>
            <p:cNvSpPr/>
            <p:nvPr/>
          </p:nvSpPr>
          <p:spPr>
            <a:xfrm>
              <a:off x="6470000" y="1775750"/>
              <a:ext cx="11425" cy="10500"/>
            </a:xfrm>
            <a:custGeom>
              <a:avLst/>
              <a:gdLst/>
              <a:ahLst/>
              <a:cxnLst/>
              <a:rect l="l" t="t" r="r" b="b"/>
              <a:pathLst>
                <a:path w="457" h="420" extrusionOk="0">
                  <a:moveTo>
                    <a:pt x="230" y="0"/>
                  </a:moveTo>
                  <a:cubicBezTo>
                    <a:pt x="132" y="0"/>
                    <a:pt x="43" y="65"/>
                    <a:pt x="23" y="165"/>
                  </a:cubicBezTo>
                  <a:cubicBezTo>
                    <a:pt x="0" y="256"/>
                    <a:pt x="69" y="370"/>
                    <a:pt x="183" y="416"/>
                  </a:cubicBezTo>
                  <a:cubicBezTo>
                    <a:pt x="195" y="419"/>
                    <a:pt x="207" y="420"/>
                    <a:pt x="219" y="420"/>
                  </a:cubicBezTo>
                  <a:cubicBezTo>
                    <a:pt x="302" y="420"/>
                    <a:pt x="391" y="355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24"/>
            <p:cNvSpPr/>
            <p:nvPr/>
          </p:nvSpPr>
          <p:spPr>
            <a:xfrm>
              <a:off x="6440325" y="1675275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3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20" y="29"/>
                    <a:pt x="229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24"/>
            <p:cNvSpPr/>
            <p:nvPr/>
          </p:nvSpPr>
          <p:spPr>
            <a:xfrm>
              <a:off x="6555025" y="1619400"/>
              <a:ext cx="9150" cy="8800"/>
            </a:xfrm>
            <a:custGeom>
              <a:avLst/>
              <a:gdLst/>
              <a:ahLst/>
              <a:cxnLst/>
              <a:rect l="l" t="t" r="r" b="b"/>
              <a:pathLst>
                <a:path w="366" h="352" extrusionOk="0">
                  <a:moveTo>
                    <a:pt x="193" y="0"/>
                  </a:moveTo>
                  <a:cubicBezTo>
                    <a:pt x="114" y="0"/>
                    <a:pt x="43" y="62"/>
                    <a:pt x="23" y="142"/>
                  </a:cubicBezTo>
                  <a:cubicBezTo>
                    <a:pt x="0" y="233"/>
                    <a:pt x="46" y="324"/>
                    <a:pt x="137" y="347"/>
                  </a:cubicBezTo>
                  <a:cubicBezTo>
                    <a:pt x="149" y="350"/>
                    <a:pt x="161" y="351"/>
                    <a:pt x="173" y="351"/>
                  </a:cubicBezTo>
                  <a:cubicBezTo>
                    <a:pt x="251" y="351"/>
                    <a:pt x="323" y="289"/>
                    <a:pt x="343" y="210"/>
                  </a:cubicBezTo>
                  <a:cubicBezTo>
                    <a:pt x="365" y="119"/>
                    <a:pt x="320" y="27"/>
                    <a:pt x="228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24"/>
            <p:cNvSpPr/>
            <p:nvPr/>
          </p:nvSpPr>
          <p:spPr>
            <a:xfrm>
              <a:off x="6411775" y="1487550"/>
              <a:ext cx="7450" cy="6575"/>
            </a:xfrm>
            <a:custGeom>
              <a:avLst/>
              <a:gdLst/>
              <a:ahLst/>
              <a:cxnLst/>
              <a:rect l="l" t="t" r="r" b="b"/>
              <a:pathLst>
                <a:path w="298" h="263" extrusionOk="0">
                  <a:moveTo>
                    <a:pt x="147" y="0"/>
                  </a:moveTo>
                  <a:cubicBezTo>
                    <a:pt x="92" y="0"/>
                    <a:pt x="43" y="41"/>
                    <a:pt x="24" y="97"/>
                  </a:cubicBezTo>
                  <a:cubicBezTo>
                    <a:pt x="1" y="166"/>
                    <a:pt x="47" y="234"/>
                    <a:pt x="115" y="257"/>
                  </a:cubicBezTo>
                  <a:cubicBezTo>
                    <a:pt x="127" y="261"/>
                    <a:pt x="139" y="263"/>
                    <a:pt x="151" y="263"/>
                  </a:cubicBezTo>
                  <a:cubicBezTo>
                    <a:pt x="206" y="263"/>
                    <a:pt x="256" y="222"/>
                    <a:pt x="275" y="166"/>
                  </a:cubicBezTo>
                  <a:cubicBezTo>
                    <a:pt x="298" y="97"/>
                    <a:pt x="252" y="29"/>
                    <a:pt x="184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24"/>
            <p:cNvSpPr/>
            <p:nvPr/>
          </p:nvSpPr>
          <p:spPr>
            <a:xfrm>
              <a:off x="6552175" y="1694725"/>
              <a:ext cx="10850" cy="9925"/>
            </a:xfrm>
            <a:custGeom>
              <a:avLst/>
              <a:gdLst/>
              <a:ahLst/>
              <a:cxnLst/>
              <a:rect l="l" t="t" r="r" b="b"/>
              <a:pathLst>
                <a:path w="434" h="397" extrusionOk="0">
                  <a:moveTo>
                    <a:pt x="231" y="0"/>
                  </a:moveTo>
                  <a:cubicBezTo>
                    <a:pt x="137" y="0"/>
                    <a:pt x="63" y="65"/>
                    <a:pt x="23" y="164"/>
                  </a:cubicBezTo>
                  <a:cubicBezTo>
                    <a:pt x="0" y="256"/>
                    <a:pt x="68" y="370"/>
                    <a:pt x="183" y="393"/>
                  </a:cubicBezTo>
                  <a:cubicBezTo>
                    <a:pt x="195" y="396"/>
                    <a:pt x="207" y="397"/>
                    <a:pt x="220" y="397"/>
                  </a:cubicBezTo>
                  <a:cubicBezTo>
                    <a:pt x="302" y="397"/>
                    <a:pt x="391" y="335"/>
                    <a:pt x="411" y="256"/>
                  </a:cubicBezTo>
                  <a:cubicBezTo>
                    <a:pt x="434" y="141"/>
                    <a:pt x="365" y="50"/>
                    <a:pt x="274" y="5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24"/>
            <p:cNvSpPr/>
            <p:nvPr/>
          </p:nvSpPr>
          <p:spPr>
            <a:xfrm>
              <a:off x="6418625" y="1541175"/>
              <a:ext cx="7450" cy="7175"/>
            </a:xfrm>
            <a:custGeom>
              <a:avLst/>
              <a:gdLst/>
              <a:ahLst/>
              <a:cxnLst/>
              <a:rect l="l" t="t" r="r" b="b"/>
              <a:pathLst>
                <a:path w="298" h="287" extrusionOk="0">
                  <a:moveTo>
                    <a:pt x="147" y="1"/>
                  </a:moveTo>
                  <a:cubicBezTo>
                    <a:pt x="86" y="1"/>
                    <a:pt x="24" y="45"/>
                    <a:pt x="24" y="121"/>
                  </a:cubicBezTo>
                  <a:cubicBezTo>
                    <a:pt x="1" y="189"/>
                    <a:pt x="47" y="258"/>
                    <a:pt x="115" y="280"/>
                  </a:cubicBezTo>
                  <a:cubicBezTo>
                    <a:pt x="127" y="284"/>
                    <a:pt x="140" y="286"/>
                    <a:pt x="153" y="286"/>
                  </a:cubicBezTo>
                  <a:cubicBezTo>
                    <a:pt x="214" y="286"/>
                    <a:pt x="279" y="245"/>
                    <a:pt x="298" y="189"/>
                  </a:cubicBezTo>
                  <a:cubicBezTo>
                    <a:pt x="298" y="98"/>
                    <a:pt x="252" y="29"/>
                    <a:pt x="183" y="7"/>
                  </a:cubicBezTo>
                  <a:cubicBezTo>
                    <a:pt x="172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24"/>
            <p:cNvSpPr/>
            <p:nvPr/>
          </p:nvSpPr>
          <p:spPr>
            <a:xfrm>
              <a:off x="5440575" y="1009925"/>
              <a:ext cx="10300" cy="9400"/>
            </a:xfrm>
            <a:custGeom>
              <a:avLst/>
              <a:gdLst/>
              <a:ahLst/>
              <a:cxnLst/>
              <a:rect l="l" t="t" r="r" b="b"/>
              <a:pathLst>
                <a:path w="412" h="376" extrusionOk="0">
                  <a:moveTo>
                    <a:pt x="204" y="1"/>
                  </a:moveTo>
                  <a:cubicBezTo>
                    <a:pt x="125" y="1"/>
                    <a:pt x="42" y="48"/>
                    <a:pt x="23" y="143"/>
                  </a:cubicBezTo>
                  <a:cubicBezTo>
                    <a:pt x="0" y="234"/>
                    <a:pt x="69" y="349"/>
                    <a:pt x="160" y="371"/>
                  </a:cubicBezTo>
                  <a:cubicBezTo>
                    <a:pt x="172" y="374"/>
                    <a:pt x="184" y="376"/>
                    <a:pt x="197" y="376"/>
                  </a:cubicBezTo>
                  <a:cubicBezTo>
                    <a:pt x="280" y="376"/>
                    <a:pt x="369" y="314"/>
                    <a:pt x="388" y="234"/>
                  </a:cubicBezTo>
                  <a:cubicBezTo>
                    <a:pt x="411" y="143"/>
                    <a:pt x="343" y="29"/>
                    <a:pt x="251" y="6"/>
                  </a:cubicBezTo>
                  <a:cubicBezTo>
                    <a:pt x="236" y="2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24"/>
            <p:cNvSpPr/>
            <p:nvPr/>
          </p:nvSpPr>
          <p:spPr>
            <a:xfrm>
              <a:off x="6499100" y="1836225"/>
              <a:ext cx="11425" cy="10525"/>
            </a:xfrm>
            <a:custGeom>
              <a:avLst/>
              <a:gdLst/>
              <a:ahLst/>
              <a:cxnLst/>
              <a:rect l="l" t="t" r="r" b="b"/>
              <a:pathLst>
                <a:path w="457" h="421" extrusionOk="0">
                  <a:moveTo>
                    <a:pt x="230" y="1"/>
                  </a:moveTo>
                  <a:cubicBezTo>
                    <a:pt x="132" y="1"/>
                    <a:pt x="43" y="66"/>
                    <a:pt x="23" y="165"/>
                  </a:cubicBezTo>
                  <a:cubicBezTo>
                    <a:pt x="0" y="279"/>
                    <a:pt x="69" y="370"/>
                    <a:pt x="160" y="416"/>
                  </a:cubicBezTo>
                  <a:cubicBezTo>
                    <a:pt x="175" y="419"/>
                    <a:pt x="190" y="420"/>
                    <a:pt x="204" y="420"/>
                  </a:cubicBezTo>
                  <a:cubicBezTo>
                    <a:pt x="302" y="420"/>
                    <a:pt x="391" y="356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24"/>
            <p:cNvSpPr/>
            <p:nvPr/>
          </p:nvSpPr>
          <p:spPr>
            <a:xfrm>
              <a:off x="6463725" y="1832800"/>
              <a:ext cx="8575" cy="5275"/>
            </a:xfrm>
            <a:custGeom>
              <a:avLst/>
              <a:gdLst/>
              <a:ahLst/>
              <a:cxnLst/>
              <a:rect l="l" t="t" r="r" b="b"/>
              <a:pathLst>
                <a:path w="343" h="211" extrusionOk="0">
                  <a:moveTo>
                    <a:pt x="154" y="1"/>
                  </a:moveTo>
                  <a:cubicBezTo>
                    <a:pt x="91" y="1"/>
                    <a:pt x="20" y="60"/>
                    <a:pt x="0" y="119"/>
                  </a:cubicBezTo>
                  <a:lnTo>
                    <a:pt x="320" y="211"/>
                  </a:lnTo>
                  <a:cubicBezTo>
                    <a:pt x="342" y="119"/>
                    <a:pt x="274" y="28"/>
                    <a:pt x="183" y="5"/>
                  </a:cubicBezTo>
                  <a:cubicBezTo>
                    <a:pt x="174" y="2"/>
                    <a:pt x="164" y="1"/>
                    <a:pt x="15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24"/>
            <p:cNvSpPr/>
            <p:nvPr/>
          </p:nvSpPr>
          <p:spPr>
            <a:xfrm>
              <a:off x="6851750" y="1438250"/>
              <a:ext cx="9725" cy="9100"/>
            </a:xfrm>
            <a:custGeom>
              <a:avLst/>
              <a:gdLst/>
              <a:ahLst/>
              <a:cxnLst/>
              <a:rect l="l" t="t" r="r" b="b"/>
              <a:pathLst>
                <a:path w="389" h="364" extrusionOk="0">
                  <a:moveTo>
                    <a:pt x="180" y="0"/>
                  </a:moveTo>
                  <a:cubicBezTo>
                    <a:pt x="101" y="0"/>
                    <a:pt x="41" y="58"/>
                    <a:pt x="23" y="129"/>
                  </a:cubicBezTo>
                  <a:cubicBezTo>
                    <a:pt x="0" y="243"/>
                    <a:pt x="46" y="335"/>
                    <a:pt x="160" y="357"/>
                  </a:cubicBezTo>
                  <a:cubicBezTo>
                    <a:pt x="175" y="361"/>
                    <a:pt x="191" y="363"/>
                    <a:pt x="205" y="363"/>
                  </a:cubicBezTo>
                  <a:cubicBezTo>
                    <a:pt x="280" y="363"/>
                    <a:pt x="346" y="316"/>
                    <a:pt x="366" y="220"/>
                  </a:cubicBezTo>
                  <a:cubicBezTo>
                    <a:pt x="388" y="129"/>
                    <a:pt x="343" y="38"/>
                    <a:pt x="251" y="15"/>
                  </a:cubicBezTo>
                  <a:cubicBezTo>
                    <a:pt x="226" y="5"/>
                    <a:pt x="202" y="0"/>
                    <a:pt x="18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24"/>
            <p:cNvSpPr/>
            <p:nvPr/>
          </p:nvSpPr>
          <p:spPr>
            <a:xfrm>
              <a:off x="6845475" y="1415650"/>
              <a:ext cx="9725" cy="9400"/>
            </a:xfrm>
            <a:custGeom>
              <a:avLst/>
              <a:gdLst/>
              <a:ahLst/>
              <a:cxnLst/>
              <a:rect l="l" t="t" r="r" b="b"/>
              <a:pathLst>
                <a:path w="389" h="376" extrusionOk="0">
                  <a:moveTo>
                    <a:pt x="183" y="0"/>
                  </a:moveTo>
                  <a:cubicBezTo>
                    <a:pt x="109" y="0"/>
                    <a:pt x="42" y="48"/>
                    <a:pt x="23" y="143"/>
                  </a:cubicBezTo>
                  <a:cubicBezTo>
                    <a:pt x="0" y="234"/>
                    <a:pt x="46" y="326"/>
                    <a:pt x="137" y="371"/>
                  </a:cubicBezTo>
                  <a:cubicBezTo>
                    <a:pt x="152" y="374"/>
                    <a:pt x="167" y="376"/>
                    <a:pt x="181" y="376"/>
                  </a:cubicBezTo>
                  <a:cubicBezTo>
                    <a:pt x="274" y="376"/>
                    <a:pt x="346" y="314"/>
                    <a:pt x="365" y="234"/>
                  </a:cubicBezTo>
                  <a:cubicBezTo>
                    <a:pt x="388" y="120"/>
                    <a:pt x="343" y="29"/>
                    <a:pt x="228" y="6"/>
                  </a:cubicBezTo>
                  <a:cubicBezTo>
                    <a:pt x="213" y="2"/>
                    <a:pt x="198" y="0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24"/>
            <p:cNvSpPr/>
            <p:nvPr/>
          </p:nvSpPr>
          <p:spPr>
            <a:xfrm>
              <a:off x="6867725" y="1599525"/>
              <a:ext cx="8000" cy="7600"/>
            </a:xfrm>
            <a:custGeom>
              <a:avLst/>
              <a:gdLst/>
              <a:ahLst/>
              <a:cxnLst/>
              <a:rect l="l" t="t" r="r" b="b"/>
              <a:pathLst>
                <a:path w="320" h="304" extrusionOk="0">
                  <a:moveTo>
                    <a:pt x="206" y="1"/>
                  </a:moveTo>
                  <a:cubicBezTo>
                    <a:pt x="115" y="1"/>
                    <a:pt x="46" y="46"/>
                    <a:pt x="23" y="115"/>
                  </a:cubicBezTo>
                  <a:cubicBezTo>
                    <a:pt x="0" y="206"/>
                    <a:pt x="46" y="297"/>
                    <a:pt x="115" y="297"/>
                  </a:cubicBezTo>
                  <a:cubicBezTo>
                    <a:pt x="131" y="301"/>
                    <a:pt x="147" y="303"/>
                    <a:pt x="163" y="303"/>
                  </a:cubicBezTo>
                  <a:cubicBezTo>
                    <a:pt x="236" y="303"/>
                    <a:pt x="301" y="262"/>
                    <a:pt x="320" y="206"/>
                  </a:cubicBezTo>
                  <a:cubicBezTo>
                    <a:pt x="320" y="115"/>
                    <a:pt x="274" y="24"/>
                    <a:pt x="2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24"/>
            <p:cNvSpPr/>
            <p:nvPr/>
          </p:nvSpPr>
          <p:spPr>
            <a:xfrm>
              <a:off x="6866575" y="1359725"/>
              <a:ext cx="8600" cy="7725"/>
            </a:xfrm>
            <a:custGeom>
              <a:avLst/>
              <a:gdLst/>
              <a:ahLst/>
              <a:cxnLst/>
              <a:rect l="l" t="t" r="r" b="b"/>
              <a:pathLst>
                <a:path w="344" h="309" extrusionOk="0">
                  <a:moveTo>
                    <a:pt x="160" y="0"/>
                  </a:moveTo>
                  <a:cubicBezTo>
                    <a:pt x="86" y="0"/>
                    <a:pt x="20" y="45"/>
                    <a:pt x="1" y="120"/>
                  </a:cubicBezTo>
                  <a:cubicBezTo>
                    <a:pt x="1" y="212"/>
                    <a:pt x="46" y="280"/>
                    <a:pt x="115" y="303"/>
                  </a:cubicBezTo>
                  <a:cubicBezTo>
                    <a:pt x="131" y="307"/>
                    <a:pt x="146" y="309"/>
                    <a:pt x="162" y="309"/>
                  </a:cubicBezTo>
                  <a:cubicBezTo>
                    <a:pt x="236" y="309"/>
                    <a:pt x="301" y="264"/>
                    <a:pt x="320" y="189"/>
                  </a:cubicBezTo>
                  <a:cubicBezTo>
                    <a:pt x="343" y="97"/>
                    <a:pt x="297" y="29"/>
                    <a:pt x="206" y="6"/>
                  </a:cubicBezTo>
                  <a:cubicBezTo>
                    <a:pt x="191" y="2"/>
                    <a:pt x="175" y="0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24"/>
            <p:cNvSpPr/>
            <p:nvPr/>
          </p:nvSpPr>
          <p:spPr>
            <a:xfrm>
              <a:off x="6698825" y="1787725"/>
              <a:ext cx="10850" cy="10200"/>
            </a:xfrm>
            <a:custGeom>
              <a:avLst/>
              <a:gdLst/>
              <a:ahLst/>
              <a:cxnLst/>
              <a:rect l="l" t="t" r="r" b="b"/>
              <a:pathLst>
                <a:path w="434" h="408" extrusionOk="0">
                  <a:moveTo>
                    <a:pt x="230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0" y="256"/>
                    <a:pt x="69" y="370"/>
                    <a:pt x="160" y="393"/>
                  </a:cubicBezTo>
                  <a:cubicBezTo>
                    <a:pt x="184" y="403"/>
                    <a:pt x="209" y="407"/>
                    <a:pt x="232" y="407"/>
                  </a:cubicBezTo>
                  <a:cubicBezTo>
                    <a:pt x="319" y="407"/>
                    <a:pt x="393" y="346"/>
                    <a:pt x="411" y="256"/>
                  </a:cubicBezTo>
                  <a:cubicBezTo>
                    <a:pt x="434" y="142"/>
                    <a:pt x="388" y="28"/>
                    <a:pt x="274" y="5"/>
                  </a:cubicBezTo>
                  <a:cubicBezTo>
                    <a:pt x="259" y="2"/>
                    <a:pt x="245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24"/>
            <p:cNvSpPr/>
            <p:nvPr/>
          </p:nvSpPr>
          <p:spPr>
            <a:xfrm>
              <a:off x="6655450" y="1510975"/>
              <a:ext cx="9725" cy="8825"/>
            </a:xfrm>
            <a:custGeom>
              <a:avLst/>
              <a:gdLst/>
              <a:ahLst/>
              <a:cxnLst/>
              <a:rect l="l" t="t" r="r" b="b"/>
              <a:pathLst>
                <a:path w="389" h="353" extrusionOk="0">
                  <a:moveTo>
                    <a:pt x="193" y="0"/>
                  </a:moveTo>
                  <a:cubicBezTo>
                    <a:pt x="115" y="0"/>
                    <a:pt x="43" y="62"/>
                    <a:pt x="23" y="142"/>
                  </a:cubicBezTo>
                  <a:cubicBezTo>
                    <a:pt x="0" y="233"/>
                    <a:pt x="46" y="324"/>
                    <a:pt x="137" y="347"/>
                  </a:cubicBezTo>
                  <a:cubicBezTo>
                    <a:pt x="157" y="351"/>
                    <a:pt x="176" y="353"/>
                    <a:pt x="194" y="353"/>
                  </a:cubicBezTo>
                  <a:cubicBezTo>
                    <a:pt x="281" y="353"/>
                    <a:pt x="347" y="309"/>
                    <a:pt x="366" y="233"/>
                  </a:cubicBezTo>
                  <a:cubicBezTo>
                    <a:pt x="388" y="142"/>
                    <a:pt x="320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24"/>
            <p:cNvSpPr/>
            <p:nvPr/>
          </p:nvSpPr>
          <p:spPr>
            <a:xfrm>
              <a:off x="6597825" y="1354050"/>
              <a:ext cx="10275" cy="9400"/>
            </a:xfrm>
            <a:custGeom>
              <a:avLst/>
              <a:gdLst/>
              <a:ahLst/>
              <a:cxnLst/>
              <a:rect l="l" t="t" r="r" b="b"/>
              <a:pathLst>
                <a:path w="411" h="376" extrusionOk="0">
                  <a:moveTo>
                    <a:pt x="214" y="0"/>
                  </a:moveTo>
                  <a:cubicBezTo>
                    <a:pt x="131" y="0"/>
                    <a:pt x="43" y="63"/>
                    <a:pt x="23" y="142"/>
                  </a:cubicBezTo>
                  <a:cubicBezTo>
                    <a:pt x="0" y="256"/>
                    <a:pt x="69" y="347"/>
                    <a:pt x="160" y="370"/>
                  </a:cubicBezTo>
                  <a:cubicBezTo>
                    <a:pt x="179" y="374"/>
                    <a:pt x="197" y="376"/>
                    <a:pt x="215" y="376"/>
                  </a:cubicBezTo>
                  <a:cubicBezTo>
                    <a:pt x="302" y="376"/>
                    <a:pt x="369" y="328"/>
                    <a:pt x="388" y="233"/>
                  </a:cubicBezTo>
                  <a:cubicBezTo>
                    <a:pt x="411" y="142"/>
                    <a:pt x="365" y="28"/>
                    <a:pt x="251" y="5"/>
                  </a:cubicBezTo>
                  <a:cubicBezTo>
                    <a:pt x="239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24"/>
            <p:cNvSpPr/>
            <p:nvPr/>
          </p:nvSpPr>
          <p:spPr>
            <a:xfrm>
              <a:off x="6548175" y="12273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71" y="0"/>
                  </a:moveTo>
                  <a:cubicBezTo>
                    <a:pt x="97" y="0"/>
                    <a:pt x="43" y="62"/>
                    <a:pt x="23" y="142"/>
                  </a:cubicBezTo>
                  <a:cubicBezTo>
                    <a:pt x="0" y="210"/>
                    <a:pt x="46" y="301"/>
                    <a:pt x="137" y="324"/>
                  </a:cubicBezTo>
                  <a:cubicBezTo>
                    <a:pt x="153" y="328"/>
                    <a:pt x="169" y="330"/>
                    <a:pt x="184" y="330"/>
                  </a:cubicBezTo>
                  <a:cubicBezTo>
                    <a:pt x="258" y="330"/>
                    <a:pt x="324" y="286"/>
                    <a:pt x="343" y="210"/>
                  </a:cubicBezTo>
                  <a:cubicBezTo>
                    <a:pt x="365" y="119"/>
                    <a:pt x="297" y="27"/>
                    <a:pt x="206" y="5"/>
                  </a:cubicBezTo>
                  <a:cubicBezTo>
                    <a:pt x="194" y="2"/>
                    <a:pt x="182" y="0"/>
                    <a:pt x="17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24"/>
            <p:cNvSpPr/>
            <p:nvPr/>
          </p:nvSpPr>
          <p:spPr>
            <a:xfrm>
              <a:off x="6559000" y="1255075"/>
              <a:ext cx="11450" cy="10200"/>
            </a:xfrm>
            <a:custGeom>
              <a:avLst/>
              <a:gdLst/>
              <a:ahLst/>
              <a:cxnLst/>
              <a:rect l="l" t="t" r="r" b="b"/>
              <a:pathLst>
                <a:path w="458" h="408" extrusionOk="0">
                  <a:moveTo>
                    <a:pt x="203" y="1"/>
                  </a:moveTo>
                  <a:cubicBezTo>
                    <a:pt x="116" y="1"/>
                    <a:pt x="42" y="62"/>
                    <a:pt x="24" y="152"/>
                  </a:cubicBezTo>
                  <a:cubicBezTo>
                    <a:pt x="1" y="266"/>
                    <a:pt x="69" y="380"/>
                    <a:pt x="161" y="403"/>
                  </a:cubicBezTo>
                  <a:cubicBezTo>
                    <a:pt x="175" y="406"/>
                    <a:pt x="190" y="407"/>
                    <a:pt x="205" y="407"/>
                  </a:cubicBezTo>
                  <a:cubicBezTo>
                    <a:pt x="303" y="407"/>
                    <a:pt x="392" y="343"/>
                    <a:pt x="412" y="243"/>
                  </a:cubicBezTo>
                  <a:cubicBezTo>
                    <a:pt x="457" y="152"/>
                    <a:pt x="389" y="38"/>
                    <a:pt x="275" y="15"/>
                  </a:cubicBezTo>
                  <a:cubicBezTo>
                    <a:pt x="250" y="5"/>
                    <a:pt x="226" y="1"/>
                    <a:pt x="20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24"/>
            <p:cNvSpPr/>
            <p:nvPr/>
          </p:nvSpPr>
          <p:spPr>
            <a:xfrm>
              <a:off x="6533325" y="1229600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11" y="1"/>
                  </a:moveTo>
                  <a:cubicBezTo>
                    <a:pt x="68" y="1"/>
                    <a:pt x="19" y="38"/>
                    <a:pt x="1" y="75"/>
                  </a:cubicBezTo>
                  <a:cubicBezTo>
                    <a:pt x="1" y="144"/>
                    <a:pt x="24" y="212"/>
                    <a:pt x="92" y="212"/>
                  </a:cubicBezTo>
                  <a:cubicBezTo>
                    <a:pt x="100" y="217"/>
                    <a:pt x="110" y="218"/>
                    <a:pt x="119" y="218"/>
                  </a:cubicBezTo>
                  <a:cubicBezTo>
                    <a:pt x="161" y="218"/>
                    <a:pt x="210" y="181"/>
                    <a:pt x="229" y="144"/>
                  </a:cubicBezTo>
                  <a:cubicBezTo>
                    <a:pt x="252" y="75"/>
                    <a:pt x="206" y="7"/>
                    <a:pt x="138" y="7"/>
                  </a:cubicBezTo>
                  <a:cubicBezTo>
                    <a:pt x="129" y="3"/>
                    <a:pt x="120" y="1"/>
                    <a:pt x="11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24"/>
            <p:cNvSpPr/>
            <p:nvPr/>
          </p:nvSpPr>
          <p:spPr>
            <a:xfrm>
              <a:off x="6545875" y="1256425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6" y="1"/>
                  </a:moveTo>
                  <a:cubicBezTo>
                    <a:pt x="85" y="1"/>
                    <a:pt x="20" y="42"/>
                    <a:pt x="1" y="98"/>
                  </a:cubicBezTo>
                  <a:cubicBezTo>
                    <a:pt x="1" y="167"/>
                    <a:pt x="47" y="258"/>
                    <a:pt x="115" y="258"/>
                  </a:cubicBezTo>
                  <a:cubicBezTo>
                    <a:pt x="127" y="262"/>
                    <a:pt x="139" y="264"/>
                    <a:pt x="151" y="264"/>
                  </a:cubicBezTo>
                  <a:cubicBezTo>
                    <a:pt x="206" y="264"/>
                    <a:pt x="256" y="223"/>
                    <a:pt x="275" y="167"/>
                  </a:cubicBezTo>
                  <a:cubicBezTo>
                    <a:pt x="298" y="98"/>
                    <a:pt x="252" y="30"/>
                    <a:pt x="184" y="7"/>
                  </a:cubicBezTo>
                  <a:cubicBezTo>
                    <a:pt x="171" y="3"/>
                    <a:pt x="159" y="1"/>
                    <a:pt x="14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24"/>
            <p:cNvSpPr/>
            <p:nvPr/>
          </p:nvSpPr>
          <p:spPr>
            <a:xfrm>
              <a:off x="6668575" y="1792250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4" y="1"/>
                  </a:moveTo>
                  <a:cubicBezTo>
                    <a:pt x="125" y="1"/>
                    <a:pt x="42" y="49"/>
                    <a:pt x="23" y="144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6" y="353"/>
                    <a:pt x="192" y="355"/>
                    <a:pt x="209" y="355"/>
                  </a:cubicBezTo>
                  <a:cubicBezTo>
                    <a:pt x="288" y="355"/>
                    <a:pt x="370" y="311"/>
                    <a:pt x="388" y="235"/>
                  </a:cubicBezTo>
                  <a:cubicBezTo>
                    <a:pt x="411" y="121"/>
                    <a:pt x="343" y="29"/>
                    <a:pt x="251" y="7"/>
                  </a:cubicBezTo>
                  <a:cubicBezTo>
                    <a:pt x="236" y="3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24"/>
            <p:cNvSpPr/>
            <p:nvPr/>
          </p:nvSpPr>
          <p:spPr>
            <a:xfrm>
              <a:off x="6445450" y="1343200"/>
              <a:ext cx="11450" cy="9975"/>
            </a:xfrm>
            <a:custGeom>
              <a:avLst/>
              <a:gdLst/>
              <a:ahLst/>
              <a:cxnLst/>
              <a:rect l="l" t="t" r="r" b="b"/>
              <a:pathLst>
                <a:path w="458" h="399" extrusionOk="0">
                  <a:moveTo>
                    <a:pt x="232" y="1"/>
                  </a:moveTo>
                  <a:cubicBezTo>
                    <a:pt x="138" y="1"/>
                    <a:pt x="63" y="66"/>
                    <a:pt x="24" y="165"/>
                  </a:cubicBezTo>
                  <a:cubicBezTo>
                    <a:pt x="1" y="256"/>
                    <a:pt x="69" y="370"/>
                    <a:pt x="183" y="393"/>
                  </a:cubicBezTo>
                  <a:cubicBezTo>
                    <a:pt x="199" y="397"/>
                    <a:pt x="214" y="399"/>
                    <a:pt x="230" y="399"/>
                  </a:cubicBezTo>
                  <a:cubicBezTo>
                    <a:pt x="310" y="399"/>
                    <a:pt x="393" y="351"/>
                    <a:pt x="412" y="256"/>
                  </a:cubicBezTo>
                  <a:cubicBezTo>
                    <a:pt x="457" y="142"/>
                    <a:pt x="389" y="51"/>
                    <a:pt x="275" y="5"/>
                  </a:cubicBezTo>
                  <a:cubicBezTo>
                    <a:pt x="260" y="2"/>
                    <a:pt x="245" y="1"/>
                    <a:pt x="23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24"/>
            <p:cNvSpPr/>
            <p:nvPr/>
          </p:nvSpPr>
          <p:spPr>
            <a:xfrm>
              <a:off x="6580125" y="1388975"/>
              <a:ext cx="6300" cy="5300"/>
            </a:xfrm>
            <a:custGeom>
              <a:avLst/>
              <a:gdLst/>
              <a:ahLst/>
              <a:cxnLst/>
              <a:rect l="l" t="t" r="r" b="b"/>
              <a:pathLst>
                <a:path w="252" h="212" extrusionOk="0">
                  <a:moveTo>
                    <a:pt x="160" y="0"/>
                  </a:moveTo>
                  <a:cubicBezTo>
                    <a:pt x="92" y="0"/>
                    <a:pt x="46" y="23"/>
                    <a:pt x="23" y="91"/>
                  </a:cubicBezTo>
                  <a:cubicBezTo>
                    <a:pt x="0" y="137"/>
                    <a:pt x="46" y="183"/>
                    <a:pt x="92" y="206"/>
                  </a:cubicBezTo>
                  <a:cubicBezTo>
                    <a:pt x="104" y="210"/>
                    <a:pt x="116" y="212"/>
                    <a:pt x="127" y="212"/>
                  </a:cubicBezTo>
                  <a:cubicBezTo>
                    <a:pt x="176" y="212"/>
                    <a:pt x="210" y="174"/>
                    <a:pt x="229" y="137"/>
                  </a:cubicBezTo>
                  <a:cubicBezTo>
                    <a:pt x="252" y="69"/>
                    <a:pt x="206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24"/>
            <p:cNvSpPr/>
            <p:nvPr/>
          </p:nvSpPr>
          <p:spPr>
            <a:xfrm>
              <a:off x="6766150" y="1658150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1" y="212"/>
                    <a:pt x="46" y="281"/>
                    <a:pt x="137" y="303"/>
                  </a:cubicBezTo>
                  <a:cubicBezTo>
                    <a:pt x="149" y="307"/>
                    <a:pt x="162" y="309"/>
                    <a:pt x="174" y="309"/>
                  </a:cubicBezTo>
                  <a:cubicBezTo>
                    <a:pt x="235" y="309"/>
                    <a:pt x="301" y="265"/>
                    <a:pt x="320" y="189"/>
                  </a:cubicBezTo>
                  <a:cubicBezTo>
                    <a:pt x="343" y="121"/>
                    <a:pt x="297" y="30"/>
                    <a:pt x="206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24"/>
            <p:cNvSpPr/>
            <p:nvPr/>
          </p:nvSpPr>
          <p:spPr>
            <a:xfrm>
              <a:off x="6432900" y="10082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0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89"/>
                    <a:pt x="46" y="258"/>
                    <a:pt x="115" y="281"/>
                  </a:cubicBezTo>
                  <a:cubicBezTo>
                    <a:pt x="131" y="285"/>
                    <a:pt x="146" y="287"/>
                    <a:pt x="161" y="287"/>
                  </a:cubicBezTo>
                  <a:cubicBezTo>
                    <a:pt x="229" y="287"/>
                    <a:pt x="278" y="246"/>
                    <a:pt x="297" y="189"/>
                  </a:cubicBezTo>
                  <a:cubicBezTo>
                    <a:pt x="320" y="98"/>
                    <a:pt x="274" y="7"/>
                    <a:pt x="206" y="7"/>
                  </a:cubicBezTo>
                  <a:cubicBezTo>
                    <a:pt x="190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24"/>
            <p:cNvSpPr/>
            <p:nvPr/>
          </p:nvSpPr>
          <p:spPr>
            <a:xfrm>
              <a:off x="6571000" y="12998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5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26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43" y="29"/>
                    <a:pt x="251" y="6"/>
                  </a:cubicBezTo>
                  <a:cubicBezTo>
                    <a:pt x="232" y="3"/>
                    <a:pt x="213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24"/>
            <p:cNvSpPr/>
            <p:nvPr/>
          </p:nvSpPr>
          <p:spPr>
            <a:xfrm>
              <a:off x="6560725" y="1275300"/>
              <a:ext cx="8000" cy="7700"/>
            </a:xfrm>
            <a:custGeom>
              <a:avLst/>
              <a:gdLst/>
              <a:ahLst/>
              <a:cxnLst/>
              <a:rect l="l" t="t" r="r" b="b"/>
              <a:pathLst>
                <a:path w="320" h="308" extrusionOk="0">
                  <a:moveTo>
                    <a:pt x="170" y="0"/>
                  </a:moveTo>
                  <a:cubicBezTo>
                    <a:pt x="97" y="0"/>
                    <a:pt x="43" y="60"/>
                    <a:pt x="23" y="119"/>
                  </a:cubicBezTo>
                  <a:cubicBezTo>
                    <a:pt x="0" y="210"/>
                    <a:pt x="46" y="279"/>
                    <a:pt x="115" y="302"/>
                  </a:cubicBezTo>
                  <a:cubicBezTo>
                    <a:pt x="130" y="306"/>
                    <a:pt x="146" y="308"/>
                    <a:pt x="161" y="308"/>
                  </a:cubicBezTo>
                  <a:cubicBezTo>
                    <a:pt x="234" y="308"/>
                    <a:pt x="297" y="263"/>
                    <a:pt x="297" y="188"/>
                  </a:cubicBezTo>
                  <a:cubicBezTo>
                    <a:pt x="320" y="119"/>
                    <a:pt x="274" y="28"/>
                    <a:pt x="206" y="5"/>
                  </a:cubicBezTo>
                  <a:cubicBezTo>
                    <a:pt x="194" y="2"/>
                    <a:pt x="182" y="0"/>
                    <a:pt x="17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24"/>
            <p:cNvSpPr/>
            <p:nvPr/>
          </p:nvSpPr>
          <p:spPr>
            <a:xfrm>
              <a:off x="6468850" y="1097800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1" y="212"/>
                    <a:pt x="69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7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24"/>
            <p:cNvSpPr/>
            <p:nvPr/>
          </p:nvSpPr>
          <p:spPr>
            <a:xfrm>
              <a:off x="6707950" y="1377975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4" y="1"/>
                  </a:moveTo>
                  <a:cubicBezTo>
                    <a:pt x="125" y="1"/>
                    <a:pt x="42" y="48"/>
                    <a:pt x="23" y="143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6" y="353"/>
                    <a:pt x="192" y="355"/>
                    <a:pt x="209" y="355"/>
                  </a:cubicBezTo>
                  <a:cubicBezTo>
                    <a:pt x="288" y="355"/>
                    <a:pt x="369" y="310"/>
                    <a:pt x="388" y="235"/>
                  </a:cubicBezTo>
                  <a:cubicBezTo>
                    <a:pt x="411" y="121"/>
                    <a:pt x="343" y="29"/>
                    <a:pt x="251" y="7"/>
                  </a:cubicBezTo>
                  <a:cubicBezTo>
                    <a:pt x="236" y="3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24"/>
            <p:cNvSpPr/>
            <p:nvPr/>
          </p:nvSpPr>
          <p:spPr>
            <a:xfrm>
              <a:off x="5839450" y="1408225"/>
              <a:ext cx="9150" cy="7725"/>
            </a:xfrm>
            <a:custGeom>
              <a:avLst/>
              <a:gdLst/>
              <a:ahLst/>
              <a:cxnLst/>
              <a:rect l="l" t="t" r="r" b="b"/>
              <a:pathLst>
                <a:path w="366" h="309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2"/>
                    <a:pt x="69" y="303"/>
                    <a:pt x="137" y="303"/>
                  </a:cubicBezTo>
                  <a:cubicBezTo>
                    <a:pt x="153" y="307"/>
                    <a:pt x="170" y="309"/>
                    <a:pt x="185" y="309"/>
                  </a:cubicBezTo>
                  <a:cubicBezTo>
                    <a:pt x="259" y="309"/>
                    <a:pt x="324" y="268"/>
                    <a:pt x="343" y="212"/>
                  </a:cubicBezTo>
                  <a:cubicBezTo>
                    <a:pt x="365" y="120"/>
                    <a:pt x="297" y="29"/>
                    <a:pt x="228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24"/>
            <p:cNvSpPr/>
            <p:nvPr/>
          </p:nvSpPr>
          <p:spPr>
            <a:xfrm>
              <a:off x="5954700" y="1343200"/>
              <a:ext cx="9725" cy="9375"/>
            </a:xfrm>
            <a:custGeom>
              <a:avLst/>
              <a:gdLst/>
              <a:ahLst/>
              <a:cxnLst/>
              <a:rect l="l" t="t" r="r" b="b"/>
              <a:pathLst>
                <a:path w="389" h="375" extrusionOk="0">
                  <a:moveTo>
                    <a:pt x="193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33"/>
                    <a:pt x="47" y="348"/>
                    <a:pt x="161" y="370"/>
                  </a:cubicBezTo>
                  <a:cubicBezTo>
                    <a:pt x="173" y="373"/>
                    <a:pt x="185" y="375"/>
                    <a:pt x="197" y="375"/>
                  </a:cubicBezTo>
                  <a:cubicBezTo>
                    <a:pt x="275" y="375"/>
                    <a:pt x="346" y="313"/>
                    <a:pt x="366" y="233"/>
                  </a:cubicBezTo>
                  <a:cubicBezTo>
                    <a:pt x="389" y="142"/>
                    <a:pt x="343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24"/>
            <p:cNvSpPr/>
            <p:nvPr/>
          </p:nvSpPr>
          <p:spPr>
            <a:xfrm>
              <a:off x="6616075" y="1591975"/>
              <a:ext cx="6875" cy="6025"/>
            </a:xfrm>
            <a:custGeom>
              <a:avLst/>
              <a:gdLst/>
              <a:ahLst/>
              <a:cxnLst/>
              <a:rect l="l" t="t" r="r" b="b"/>
              <a:pathLst>
                <a:path w="275" h="241" extrusionOk="0">
                  <a:moveTo>
                    <a:pt x="124" y="0"/>
                  </a:moveTo>
                  <a:cubicBezTo>
                    <a:pt x="70" y="0"/>
                    <a:pt x="23" y="41"/>
                    <a:pt x="23" y="97"/>
                  </a:cubicBezTo>
                  <a:cubicBezTo>
                    <a:pt x="0" y="166"/>
                    <a:pt x="46" y="211"/>
                    <a:pt x="92" y="234"/>
                  </a:cubicBezTo>
                  <a:cubicBezTo>
                    <a:pt x="104" y="238"/>
                    <a:pt x="116" y="240"/>
                    <a:pt x="128" y="240"/>
                  </a:cubicBezTo>
                  <a:cubicBezTo>
                    <a:pt x="183" y="240"/>
                    <a:pt x="233" y="199"/>
                    <a:pt x="252" y="143"/>
                  </a:cubicBezTo>
                  <a:cubicBezTo>
                    <a:pt x="274" y="97"/>
                    <a:pt x="229" y="29"/>
                    <a:pt x="160" y="6"/>
                  </a:cubicBezTo>
                  <a:cubicBezTo>
                    <a:pt x="148" y="2"/>
                    <a:pt x="136" y="0"/>
                    <a:pt x="12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24"/>
            <p:cNvSpPr/>
            <p:nvPr/>
          </p:nvSpPr>
          <p:spPr>
            <a:xfrm>
              <a:off x="6589250" y="14795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4" y="1"/>
                  </a:moveTo>
                  <a:cubicBezTo>
                    <a:pt x="109" y="1"/>
                    <a:pt x="43" y="48"/>
                    <a:pt x="23" y="143"/>
                  </a:cubicBezTo>
                  <a:cubicBezTo>
                    <a:pt x="1" y="235"/>
                    <a:pt x="46" y="326"/>
                    <a:pt x="138" y="349"/>
                  </a:cubicBezTo>
                  <a:cubicBezTo>
                    <a:pt x="150" y="352"/>
                    <a:pt x="162" y="353"/>
                    <a:pt x="175" y="353"/>
                  </a:cubicBezTo>
                  <a:cubicBezTo>
                    <a:pt x="257" y="353"/>
                    <a:pt x="346" y="291"/>
                    <a:pt x="366" y="212"/>
                  </a:cubicBezTo>
                  <a:cubicBezTo>
                    <a:pt x="389" y="121"/>
                    <a:pt x="320" y="29"/>
                    <a:pt x="229" y="6"/>
                  </a:cubicBezTo>
                  <a:cubicBezTo>
                    <a:pt x="214" y="3"/>
                    <a:pt x="198" y="1"/>
                    <a:pt x="1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24"/>
            <p:cNvSpPr/>
            <p:nvPr/>
          </p:nvSpPr>
          <p:spPr>
            <a:xfrm>
              <a:off x="6485400" y="1534900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47" y="1"/>
                  </a:moveTo>
                  <a:cubicBezTo>
                    <a:pt x="92" y="1"/>
                    <a:pt x="42" y="41"/>
                    <a:pt x="23" y="98"/>
                  </a:cubicBezTo>
                  <a:cubicBezTo>
                    <a:pt x="0" y="166"/>
                    <a:pt x="46" y="258"/>
                    <a:pt x="115" y="280"/>
                  </a:cubicBezTo>
                  <a:cubicBezTo>
                    <a:pt x="130" y="284"/>
                    <a:pt x="145" y="286"/>
                    <a:pt x="159" y="286"/>
                  </a:cubicBezTo>
                  <a:cubicBezTo>
                    <a:pt x="228" y="286"/>
                    <a:pt x="278" y="242"/>
                    <a:pt x="297" y="166"/>
                  </a:cubicBezTo>
                  <a:cubicBezTo>
                    <a:pt x="320" y="98"/>
                    <a:pt x="274" y="6"/>
                    <a:pt x="183" y="6"/>
                  </a:cubicBezTo>
                  <a:cubicBezTo>
                    <a:pt x="171" y="2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24"/>
            <p:cNvSpPr/>
            <p:nvPr/>
          </p:nvSpPr>
          <p:spPr>
            <a:xfrm>
              <a:off x="5448000" y="1569150"/>
              <a:ext cx="7425" cy="4725"/>
            </a:xfrm>
            <a:custGeom>
              <a:avLst/>
              <a:gdLst/>
              <a:ahLst/>
              <a:cxnLst/>
              <a:rect l="l" t="t" r="r" b="b"/>
              <a:pathLst>
                <a:path w="297" h="189" extrusionOk="0">
                  <a:moveTo>
                    <a:pt x="125" y="0"/>
                  </a:moveTo>
                  <a:cubicBezTo>
                    <a:pt x="69" y="0"/>
                    <a:pt x="19" y="44"/>
                    <a:pt x="0" y="120"/>
                  </a:cubicBezTo>
                  <a:lnTo>
                    <a:pt x="274" y="189"/>
                  </a:lnTo>
                  <a:cubicBezTo>
                    <a:pt x="297" y="120"/>
                    <a:pt x="251" y="29"/>
                    <a:pt x="160" y="6"/>
                  </a:cubicBezTo>
                  <a:cubicBezTo>
                    <a:pt x="148" y="2"/>
                    <a:pt x="136" y="0"/>
                    <a:pt x="12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24"/>
            <p:cNvSpPr/>
            <p:nvPr/>
          </p:nvSpPr>
          <p:spPr>
            <a:xfrm>
              <a:off x="6871725" y="1715800"/>
              <a:ext cx="8000" cy="7150"/>
            </a:xfrm>
            <a:custGeom>
              <a:avLst/>
              <a:gdLst/>
              <a:ahLst/>
              <a:cxnLst/>
              <a:rect l="l" t="t" r="r" b="b"/>
              <a:pathLst>
                <a:path w="320" h="286" extrusionOk="0">
                  <a:moveTo>
                    <a:pt x="148" y="0"/>
                  </a:moveTo>
                  <a:cubicBezTo>
                    <a:pt x="92" y="0"/>
                    <a:pt x="42" y="45"/>
                    <a:pt x="23" y="120"/>
                  </a:cubicBezTo>
                  <a:cubicBezTo>
                    <a:pt x="0" y="189"/>
                    <a:pt x="46" y="257"/>
                    <a:pt x="114" y="280"/>
                  </a:cubicBezTo>
                  <a:cubicBezTo>
                    <a:pt x="130" y="284"/>
                    <a:pt x="146" y="286"/>
                    <a:pt x="161" y="286"/>
                  </a:cubicBezTo>
                  <a:cubicBezTo>
                    <a:pt x="228" y="286"/>
                    <a:pt x="278" y="245"/>
                    <a:pt x="297" y="189"/>
                  </a:cubicBezTo>
                  <a:cubicBezTo>
                    <a:pt x="320" y="97"/>
                    <a:pt x="274" y="29"/>
                    <a:pt x="183" y="6"/>
                  </a:cubicBezTo>
                  <a:cubicBezTo>
                    <a:pt x="171" y="2"/>
                    <a:pt x="159" y="0"/>
                    <a:pt x="14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24"/>
            <p:cNvSpPr/>
            <p:nvPr/>
          </p:nvSpPr>
          <p:spPr>
            <a:xfrm>
              <a:off x="6868300" y="1744325"/>
              <a:ext cx="6300" cy="5875"/>
            </a:xfrm>
            <a:custGeom>
              <a:avLst/>
              <a:gdLst/>
              <a:ahLst/>
              <a:cxnLst/>
              <a:rect l="l" t="t" r="r" b="b"/>
              <a:pathLst>
                <a:path w="252" h="235" extrusionOk="0">
                  <a:moveTo>
                    <a:pt x="111" y="0"/>
                  </a:moveTo>
                  <a:cubicBezTo>
                    <a:pt x="69" y="0"/>
                    <a:pt x="19" y="41"/>
                    <a:pt x="0" y="98"/>
                  </a:cubicBezTo>
                  <a:cubicBezTo>
                    <a:pt x="0" y="143"/>
                    <a:pt x="23" y="212"/>
                    <a:pt x="92" y="235"/>
                  </a:cubicBezTo>
                  <a:cubicBezTo>
                    <a:pt x="137" y="235"/>
                    <a:pt x="206" y="212"/>
                    <a:pt x="228" y="143"/>
                  </a:cubicBezTo>
                  <a:cubicBezTo>
                    <a:pt x="251" y="75"/>
                    <a:pt x="206" y="29"/>
                    <a:pt x="137" y="6"/>
                  </a:cubicBezTo>
                  <a:cubicBezTo>
                    <a:pt x="129" y="2"/>
                    <a:pt x="120" y="0"/>
                    <a:pt x="11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24"/>
            <p:cNvSpPr/>
            <p:nvPr/>
          </p:nvSpPr>
          <p:spPr>
            <a:xfrm>
              <a:off x="6243450" y="1783175"/>
              <a:ext cx="10875" cy="6400"/>
            </a:xfrm>
            <a:custGeom>
              <a:avLst/>
              <a:gdLst/>
              <a:ahLst/>
              <a:cxnLst/>
              <a:rect l="l" t="t" r="r" b="b"/>
              <a:pathLst>
                <a:path w="435" h="256" extrusionOk="0">
                  <a:moveTo>
                    <a:pt x="209" y="0"/>
                  </a:moveTo>
                  <a:cubicBezTo>
                    <a:pt x="115" y="0"/>
                    <a:pt x="40" y="65"/>
                    <a:pt x="1" y="164"/>
                  </a:cubicBezTo>
                  <a:lnTo>
                    <a:pt x="389" y="256"/>
                  </a:lnTo>
                  <a:cubicBezTo>
                    <a:pt x="434" y="141"/>
                    <a:pt x="366" y="27"/>
                    <a:pt x="252" y="4"/>
                  </a:cubicBezTo>
                  <a:cubicBezTo>
                    <a:pt x="237" y="2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24"/>
            <p:cNvSpPr/>
            <p:nvPr/>
          </p:nvSpPr>
          <p:spPr>
            <a:xfrm>
              <a:off x="5840575" y="1121200"/>
              <a:ext cx="8025" cy="7700"/>
            </a:xfrm>
            <a:custGeom>
              <a:avLst/>
              <a:gdLst/>
              <a:ahLst/>
              <a:cxnLst/>
              <a:rect l="l" t="t" r="r" b="b"/>
              <a:pathLst>
                <a:path w="321" h="308" extrusionOk="0">
                  <a:moveTo>
                    <a:pt x="161" y="0"/>
                  </a:moveTo>
                  <a:cubicBezTo>
                    <a:pt x="93" y="0"/>
                    <a:pt x="43" y="45"/>
                    <a:pt x="24" y="120"/>
                  </a:cubicBezTo>
                  <a:cubicBezTo>
                    <a:pt x="1" y="189"/>
                    <a:pt x="47" y="280"/>
                    <a:pt x="138" y="303"/>
                  </a:cubicBezTo>
                  <a:cubicBezTo>
                    <a:pt x="147" y="306"/>
                    <a:pt x="157" y="307"/>
                    <a:pt x="166" y="307"/>
                  </a:cubicBezTo>
                  <a:cubicBezTo>
                    <a:pt x="230" y="307"/>
                    <a:pt x="301" y="248"/>
                    <a:pt x="320" y="189"/>
                  </a:cubicBezTo>
                  <a:cubicBezTo>
                    <a:pt x="320" y="97"/>
                    <a:pt x="275" y="29"/>
                    <a:pt x="206" y="6"/>
                  </a:cubicBezTo>
                  <a:cubicBezTo>
                    <a:pt x="191" y="2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24"/>
            <p:cNvSpPr/>
            <p:nvPr/>
          </p:nvSpPr>
          <p:spPr>
            <a:xfrm>
              <a:off x="5744725" y="1028750"/>
              <a:ext cx="8000" cy="7700"/>
            </a:xfrm>
            <a:custGeom>
              <a:avLst/>
              <a:gdLst/>
              <a:ahLst/>
              <a:cxnLst/>
              <a:rect l="l" t="t" r="r" b="b"/>
              <a:pathLst>
                <a:path w="320" h="308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0" y="189"/>
                    <a:pt x="46" y="280"/>
                    <a:pt x="114" y="303"/>
                  </a:cubicBezTo>
                  <a:cubicBezTo>
                    <a:pt x="127" y="306"/>
                    <a:pt x="139" y="308"/>
                    <a:pt x="151" y="308"/>
                  </a:cubicBezTo>
                  <a:cubicBezTo>
                    <a:pt x="228" y="308"/>
                    <a:pt x="297" y="248"/>
                    <a:pt x="297" y="189"/>
                  </a:cubicBezTo>
                  <a:cubicBezTo>
                    <a:pt x="320" y="98"/>
                    <a:pt x="274" y="29"/>
                    <a:pt x="206" y="6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24"/>
            <p:cNvSpPr/>
            <p:nvPr/>
          </p:nvSpPr>
          <p:spPr>
            <a:xfrm>
              <a:off x="6021475" y="1322675"/>
              <a:ext cx="10300" cy="9400"/>
            </a:xfrm>
            <a:custGeom>
              <a:avLst/>
              <a:gdLst/>
              <a:ahLst/>
              <a:cxnLst/>
              <a:rect l="l" t="t" r="r" b="b"/>
              <a:pathLst>
                <a:path w="412" h="376" extrusionOk="0">
                  <a:moveTo>
                    <a:pt x="215" y="0"/>
                  </a:moveTo>
                  <a:cubicBezTo>
                    <a:pt x="132" y="0"/>
                    <a:pt x="43" y="62"/>
                    <a:pt x="23" y="141"/>
                  </a:cubicBezTo>
                  <a:cubicBezTo>
                    <a:pt x="0" y="256"/>
                    <a:pt x="69" y="347"/>
                    <a:pt x="160" y="370"/>
                  </a:cubicBezTo>
                  <a:cubicBezTo>
                    <a:pt x="175" y="373"/>
                    <a:pt x="191" y="375"/>
                    <a:pt x="207" y="375"/>
                  </a:cubicBezTo>
                  <a:cubicBezTo>
                    <a:pt x="287" y="375"/>
                    <a:pt x="369" y="328"/>
                    <a:pt x="389" y="233"/>
                  </a:cubicBezTo>
                  <a:cubicBezTo>
                    <a:pt x="411" y="141"/>
                    <a:pt x="366" y="27"/>
                    <a:pt x="252" y="4"/>
                  </a:cubicBezTo>
                  <a:cubicBezTo>
                    <a:pt x="240" y="1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24"/>
            <p:cNvSpPr/>
            <p:nvPr/>
          </p:nvSpPr>
          <p:spPr>
            <a:xfrm>
              <a:off x="5918750" y="1214250"/>
              <a:ext cx="9175" cy="8800"/>
            </a:xfrm>
            <a:custGeom>
              <a:avLst/>
              <a:gdLst/>
              <a:ahLst/>
              <a:cxnLst/>
              <a:rect l="l" t="t" r="r" b="b"/>
              <a:pathLst>
                <a:path w="367" h="352" extrusionOk="0">
                  <a:moveTo>
                    <a:pt x="193" y="0"/>
                  </a:moveTo>
                  <a:cubicBezTo>
                    <a:pt x="115" y="0"/>
                    <a:pt x="44" y="62"/>
                    <a:pt x="24" y="142"/>
                  </a:cubicBezTo>
                  <a:cubicBezTo>
                    <a:pt x="1" y="233"/>
                    <a:pt x="47" y="324"/>
                    <a:pt x="138" y="347"/>
                  </a:cubicBezTo>
                  <a:cubicBezTo>
                    <a:pt x="150" y="350"/>
                    <a:pt x="162" y="351"/>
                    <a:pt x="174" y="351"/>
                  </a:cubicBezTo>
                  <a:cubicBezTo>
                    <a:pt x="252" y="351"/>
                    <a:pt x="323" y="289"/>
                    <a:pt x="343" y="210"/>
                  </a:cubicBezTo>
                  <a:cubicBezTo>
                    <a:pt x="366" y="119"/>
                    <a:pt x="298" y="27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24"/>
            <p:cNvSpPr/>
            <p:nvPr/>
          </p:nvSpPr>
          <p:spPr>
            <a:xfrm>
              <a:off x="6280550" y="1778600"/>
              <a:ext cx="9725" cy="8800"/>
            </a:xfrm>
            <a:custGeom>
              <a:avLst/>
              <a:gdLst/>
              <a:ahLst/>
              <a:cxnLst/>
              <a:rect l="l" t="t" r="r" b="b"/>
              <a:pathLst>
                <a:path w="389" h="352" extrusionOk="0">
                  <a:moveTo>
                    <a:pt x="193" y="0"/>
                  </a:moveTo>
                  <a:cubicBezTo>
                    <a:pt x="114" y="0"/>
                    <a:pt x="43" y="63"/>
                    <a:pt x="23" y="142"/>
                  </a:cubicBezTo>
                  <a:cubicBezTo>
                    <a:pt x="0" y="233"/>
                    <a:pt x="69" y="324"/>
                    <a:pt x="160" y="347"/>
                  </a:cubicBezTo>
                  <a:cubicBezTo>
                    <a:pt x="169" y="350"/>
                    <a:pt x="179" y="352"/>
                    <a:pt x="189" y="352"/>
                  </a:cubicBezTo>
                  <a:cubicBezTo>
                    <a:pt x="257" y="352"/>
                    <a:pt x="346" y="290"/>
                    <a:pt x="365" y="210"/>
                  </a:cubicBezTo>
                  <a:cubicBezTo>
                    <a:pt x="388" y="119"/>
                    <a:pt x="320" y="28"/>
                    <a:pt x="228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24"/>
            <p:cNvSpPr/>
            <p:nvPr/>
          </p:nvSpPr>
          <p:spPr>
            <a:xfrm>
              <a:off x="5959275" y="1432175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1" y="144"/>
                    <a:pt x="46" y="190"/>
                    <a:pt x="92" y="212"/>
                  </a:cubicBezTo>
                  <a:cubicBezTo>
                    <a:pt x="104" y="217"/>
                    <a:pt x="117" y="218"/>
                    <a:pt x="129" y="218"/>
                  </a:cubicBezTo>
                  <a:cubicBezTo>
                    <a:pt x="183" y="218"/>
                    <a:pt x="229" y="181"/>
                    <a:pt x="229" y="144"/>
                  </a:cubicBezTo>
                  <a:cubicBezTo>
                    <a:pt x="252" y="75"/>
                    <a:pt x="206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24"/>
            <p:cNvSpPr/>
            <p:nvPr/>
          </p:nvSpPr>
          <p:spPr>
            <a:xfrm>
              <a:off x="5970125" y="142262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1"/>
                  </a:moveTo>
                  <a:cubicBezTo>
                    <a:pt x="92" y="1"/>
                    <a:pt x="23" y="24"/>
                    <a:pt x="23" y="92"/>
                  </a:cubicBezTo>
                  <a:cubicBezTo>
                    <a:pt x="0" y="161"/>
                    <a:pt x="46" y="229"/>
                    <a:pt x="92" y="252"/>
                  </a:cubicBezTo>
                  <a:cubicBezTo>
                    <a:pt x="104" y="256"/>
                    <a:pt x="116" y="258"/>
                    <a:pt x="128" y="258"/>
                  </a:cubicBezTo>
                  <a:cubicBezTo>
                    <a:pt x="183" y="258"/>
                    <a:pt x="232" y="217"/>
                    <a:pt x="251" y="161"/>
                  </a:cubicBezTo>
                  <a:cubicBezTo>
                    <a:pt x="274" y="92"/>
                    <a:pt x="228" y="24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24"/>
            <p:cNvSpPr/>
            <p:nvPr/>
          </p:nvSpPr>
          <p:spPr>
            <a:xfrm>
              <a:off x="6725625" y="1401950"/>
              <a:ext cx="10875" cy="9400"/>
            </a:xfrm>
            <a:custGeom>
              <a:avLst/>
              <a:gdLst/>
              <a:ahLst/>
              <a:cxnLst/>
              <a:rect l="l" t="t" r="r" b="b"/>
              <a:pathLst>
                <a:path w="435" h="376" extrusionOk="0">
                  <a:moveTo>
                    <a:pt x="220" y="0"/>
                  </a:moveTo>
                  <a:cubicBezTo>
                    <a:pt x="132" y="0"/>
                    <a:pt x="66" y="48"/>
                    <a:pt x="47" y="143"/>
                  </a:cubicBezTo>
                  <a:cubicBezTo>
                    <a:pt x="1" y="234"/>
                    <a:pt x="69" y="349"/>
                    <a:pt x="161" y="371"/>
                  </a:cubicBezTo>
                  <a:cubicBezTo>
                    <a:pt x="176" y="374"/>
                    <a:pt x="190" y="376"/>
                    <a:pt x="204" y="376"/>
                  </a:cubicBezTo>
                  <a:cubicBezTo>
                    <a:pt x="298" y="376"/>
                    <a:pt x="369" y="314"/>
                    <a:pt x="389" y="234"/>
                  </a:cubicBezTo>
                  <a:cubicBezTo>
                    <a:pt x="435" y="120"/>
                    <a:pt x="366" y="29"/>
                    <a:pt x="275" y="6"/>
                  </a:cubicBezTo>
                  <a:cubicBezTo>
                    <a:pt x="256" y="2"/>
                    <a:pt x="237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24"/>
            <p:cNvSpPr/>
            <p:nvPr/>
          </p:nvSpPr>
          <p:spPr>
            <a:xfrm>
              <a:off x="6704525" y="1685550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6" y="1"/>
                  </a:moveTo>
                  <a:cubicBezTo>
                    <a:pt x="132" y="1"/>
                    <a:pt x="65" y="48"/>
                    <a:pt x="46" y="143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5" y="353"/>
                    <a:pt x="191" y="354"/>
                    <a:pt x="207" y="354"/>
                  </a:cubicBezTo>
                  <a:cubicBezTo>
                    <a:pt x="287" y="354"/>
                    <a:pt x="369" y="307"/>
                    <a:pt x="388" y="212"/>
                  </a:cubicBezTo>
                  <a:cubicBezTo>
                    <a:pt x="411" y="120"/>
                    <a:pt x="343" y="29"/>
                    <a:pt x="251" y="6"/>
                  </a:cubicBezTo>
                  <a:cubicBezTo>
                    <a:pt x="236" y="3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24"/>
            <p:cNvSpPr/>
            <p:nvPr/>
          </p:nvSpPr>
          <p:spPr>
            <a:xfrm>
              <a:off x="6188100" y="1518950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31" y="1"/>
                  </a:moveTo>
                  <a:cubicBezTo>
                    <a:pt x="137" y="1"/>
                    <a:pt x="63" y="63"/>
                    <a:pt x="23" y="142"/>
                  </a:cubicBezTo>
                  <a:cubicBezTo>
                    <a:pt x="0" y="256"/>
                    <a:pt x="69" y="371"/>
                    <a:pt x="183" y="393"/>
                  </a:cubicBezTo>
                  <a:cubicBezTo>
                    <a:pt x="195" y="396"/>
                    <a:pt x="207" y="398"/>
                    <a:pt x="220" y="398"/>
                  </a:cubicBezTo>
                  <a:cubicBezTo>
                    <a:pt x="303" y="398"/>
                    <a:pt x="391" y="336"/>
                    <a:pt x="411" y="256"/>
                  </a:cubicBezTo>
                  <a:cubicBezTo>
                    <a:pt x="434" y="142"/>
                    <a:pt x="366" y="28"/>
                    <a:pt x="274" y="5"/>
                  </a:cubicBezTo>
                  <a:cubicBezTo>
                    <a:pt x="259" y="2"/>
                    <a:pt x="245" y="1"/>
                    <a:pt x="2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24"/>
            <p:cNvSpPr/>
            <p:nvPr/>
          </p:nvSpPr>
          <p:spPr>
            <a:xfrm>
              <a:off x="6388400" y="15909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0"/>
                  </a:moveTo>
                  <a:cubicBezTo>
                    <a:pt x="91" y="0"/>
                    <a:pt x="23" y="23"/>
                    <a:pt x="0" y="92"/>
                  </a:cubicBezTo>
                  <a:cubicBezTo>
                    <a:pt x="0" y="160"/>
                    <a:pt x="46" y="229"/>
                    <a:pt x="114" y="251"/>
                  </a:cubicBezTo>
                  <a:cubicBezTo>
                    <a:pt x="122" y="255"/>
                    <a:pt x="132" y="257"/>
                    <a:pt x="142" y="257"/>
                  </a:cubicBezTo>
                  <a:cubicBezTo>
                    <a:pt x="189" y="257"/>
                    <a:pt x="251" y="216"/>
                    <a:pt x="251" y="160"/>
                  </a:cubicBezTo>
                  <a:cubicBezTo>
                    <a:pt x="274" y="92"/>
                    <a:pt x="228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24"/>
            <p:cNvSpPr/>
            <p:nvPr/>
          </p:nvSpPr>
          <p:spPr>
            <a:xfrm>
              <a:off x="6388400" y="1611975"/>
              <a:ext cx="11425" cy="9975"/>
            </a:xfrm>
            <a:custGeom>
              <a:avLst/>
              <a:gdLst/>
              <a:ahLst/>
              <a:cxnLst/>
              <a:rect l="l" t="t" r="r" b="b"/>
              <a:pathLst>
                <a:path w="457" h="399" extrusionOk="0">
                  <a:moveTo>
                    <a:pt x="230" y="0"/>
                  </a:moveTo>
                  <a:cubicBezTo>
                    <a:pt x="132" y="0"/>
                    <a:pt x="43" y="65"/>
                    <a:pt x="23" y="165"/>
                  </a:cubicBezTo>
                  <a:cubicBezTo>
                    <a:pt x="0" y="256"/>
                    <a:pt x="69" y="370"/>
                    <a:pt x="183" y="393"/>
                  </a:cubicBezTo>
                  <a:cubicBezTo>
                    <a:pt x="198" y="397"/>
                    <a:pt x="214" y="399"/>
                    <a:pt x="230" y="399"/>
                  </a:cubicBezTo>
                  <a:cubicBezTo>
                    <a:pt x="310" y="399"/>
                    <a:pt x="392" y="351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24"/>
            <p:cNvSpPr/>
            <p:nvPr/>
          </p:nvSpPr>
          <p:spPr>
            <a:xfrm>
              <a:off x="6497375" y="1253000"/>
              <a:ext cx="6875" cy="5900"/>
            </a:xfrm>
            <a:custGeom>
              <a:avLst/>
              <a:gdLst/>
              <a:ahLst/>
              <a:cxnLst/>
              <a:rect l="l" t="t" r="r" b="b"/>
              <a:pathLst>
                <a:path w="275" h="236" extrusionOk="0">
                  <a:moveTo>
                    <a:pt x="134" y="1"/>
                  </a:moveTo>
                  <a:cubicBezTo>
                    <a:pt x="91" y="1"/>
                    <a:pt x="42" y="38"/>
                    <a:pt x="24" y="75"/>
                  </a:cubicBezTo>
                  <a:cubicBezTo>
                    <a:pt x="1" y="144"/>
                    <a:pt x="46" y="212"/>
                    <a:pt x="115" y="235"/>
                  </a:cubicBezTo>
                  <a:cubicBezTo>
                    <a:pt x="161" y="235"/>
                    <a:pt x="229" y="212"/>
                    <a:pt x="252" y="144"/>
                  </a:cubicBezTo>
                  <a:cubicBezTo>
                    <a:pt x="275" y="75"/>
                    <a:pt x="229" y="7"/>
                    <a:pt x="161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24"/>
            <p:cNvSpPr/>
            <p:nvPr/>
          </p:nvSpPr>
          <p:spPr>
            <a:xfrm>
              <a:off x="6746750" y="1478400"/>
              <a:ext cx="9150" cy="8325"/>
            </a:xfrm>
            <a:custGeom>
              <a:avLst/>
              <a:gdLst/>
              <a:ahLst/>
              <a:cxnLst/>
              <a:rect l="l" t="t" r="r" b="b"/>
              <a:pathLst>
                <a:path w="366" h="333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30"/>
                    <a:pt x="229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24"/>
            <p:cNvSpPr/>
            <p:nvPr/>
          </p:nvSpPr>
          <p:spPr>
            <a:xfrm>
              <a:off x="6710800" y="1642750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45" y="1"/>
                  </a:moveTo>
                  <a:cubicBezTo>
                    <a:pt x="85" y="1"/>
                    <a:pt x="23" y="41"/>
                    <a:pt x="23" y="98"/>
                  </a:cubicBezTo>
                  <a:cubicBezTo>
                    <a:pt x="0" y="189"/>
                    <a:pt x="46" y="258"/>
                    <a:pt x="115" y="280"/>
                  </a:cubicBezTo>
                  <a:cubicBezTo>
                    <a:pt x="126" y="284"/>
                    <a:pt x="139" y="286"/>
                    <a:pt x="151" y="286"/>
                  </a:cubicBezTo>
                  <a:cubicBezTo>
                    <a:pt x="212" y="286"/>
                    <a:pt x="278" y="242"/>
                    <a:pt x="297" y="166"/>
                  </a:cubicBezTo>
                  <a:cubicBezTo>
                    <a:pt x="320" y="98"/>
                    <a:pt x="274" y="29"/>
                    <a:pt x="183" y="6"/>
                  </a:cubicBezTo>
                  <a:cubicBezTo>
                    <a:pt x="171" y="2"/>
                    <a:pt x="158" y="1"/>
                    <a:pt x="14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24"/>
            <p:cNvSpPr/>
            <p:nvPr/>
          </p:nvSpPr>
          <p:spPr>
            <a:xfrm>
              <a:off x="6239450" y="1672575"/>
              <a:ext cx="8025" cy="755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206" y="0"/>
                  </a:moveTo>
                  <a:cubicBezTo>
                    <a:pt x="138" y="0"/>
                    <a:pt x="46" y="46"/>
                    <a:pt x="24" y="114"/>
                  </a:cubicBezTo>
                  <a:cubicBezTo>
                    <a:pt x="1" y="183"/>
                    <a:pt x="46" y="274"/>
                    <a:pt x="138" y="297"/>
                  </a:cubicBezTo>
                  <a:cubicBezTo>
                    <a:pt x="147" y="300"/>
                    <a:pt x="156" y="302"/>
                    <a:pt x="166" y="302"/>
                  </a:cubicBezTo>
                  <a:cubicBezTo>
                    <a:pt x="229" y="302"/>
                    <a:pt x="297" y="242"/>
                    <a:pt x="297" y="183"/>
                  </a:cubicBezTo>
                  <a:cubicBezTo>
                    <a:pt x="320" y="114"/>
                    <a:pt x="275" y="23"/>
                    <a:pt x="20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24"/>
            <p:cNvSpPr/>
            <p:nvPr/>
          </p:nvSpPr>
          <p:spPr>
            <a:xfrm>
              <a:off x="6507075" y="1246725"/>
              <a:ext cx="11450" cy="10250"/>
            </a:xfrm>
            <a:custGeom>
              <a:avLst/>
              <a:gdLst/>
              <a:ahLst/>
              <a:cxnLst/>
              <a:rect l="l" t="t" r="r" b="b"/>
              <a:pathLst>
                <a:path w="458" h="410" extrusionOk="0">
                  <a:moveTo>
                    <a:pt x="218" y="1"/>
                  </a:moveTo>
                  <a:cubicBezTo>
                    <a:pt x="125" y="1"/>
                    <a:pt x="43" y="49"/>
                    <a:pt x="24" y="144"/>
                  </a:cubicBezTo>
                  <a:cubicBezTo>
                    <a:pt x="1" y="258"/>
                    <a:pt x="69" y="372"/>
                    <a:pt x="161" y="395"/>
                  </a:cubicBezTo>
                  <a:cubicBezTo>
                    <a:pt x="185" y="404"/>
                    <a:pt x="209" y="409"/>
                    <a:pt x="233" y="409"/>
                  </a:cubicBezTo>
                  <a:cubicBezTo>
                    <a:pt x="319" y="409"/>
                    <a:pt x="394" y="348"/>
                    <a:pt x="412" y="258"/>
                  </a:cubicBezTo>
                  <a:cubicBezTo>
                    <a:pt x="457" y="144"/>
                    <a:pt x="389" y="30"/>
                    <a:pt x="275" y="7"/>
                  </a:cubicBezTo>
                  <a:cubicBezTo>
                    <a:pt x="256" y="3"/>
                    <a:pt x="237" y="1"/>
                    <a:pt x="21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24"/>
            <p:cNvSpPr/>
            <p:nvPr/>
          </p:nvSpPr>
          <p:spPr>
            <a:xfrm>
              <a:off x="5658550" y="1606225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66"/>
                    <a:pt x="46" y="235"/>
                    <a:pt x="115" y="258"/>
                  </a:cubicBezTo>
                  <a:cubicBezTo>
                    <a:pt x="131" y="262"/>
                    <a:pt x="146" y="264"/>
                    <a:pt x="161" y="264"/>
                  </a:cubicBezTo>
                  <a:cubicBezTo>
                    <a:pt x="228" y="264"/>
                    <a:pt x="274" y="223"/>
                    <a:pt x="274" y="166"/>
                  </a:cubicBezTo>
                  <a:cubicBezTo>
                    <a:pt x="297" y="98"/>
                    <a:pt x="252" y="29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24"/>
            <p:cNvSpPr/>
            <p:nvPr/>
          </p:nvSpPr>
          <p:spPr>
            <a:xfrm>
              <a:off x="6769000" y="155787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0"/>
                  </a:moveTo>
                  <a:cubicBezTo>
                    <a:pt x="115" y="0"/>
                    <a:pt x="46" y="46"/>
                    <a:pt x="23" y="115"/>
                  </a:cubicBezTo>
                  <a:cubicBezTo>
                    <a:pt x="1" y="183"/>
                    <a:pt x="46" y="252"/>
                    <a:pt x="115" y="274"/>
                  </a:cubicBezTo>
                  <a:cubicBezTo>
                    <a:pt x="127" y="278"/>
                    <a:pt x="140" y="280"/>
                    <a:pt x="153" y="280"/>
                  </a:cubicBezTo>
                  <a:cubicBezTo>
                    <a:pt x="213" y="280"/>
                    <a:pt x="275" y="239"/>
                    <a:pt x="275" y="183"/>
                  </a:cubicBezTo>
                  <a:cubicBezTo>
                    <a:pt x="297" y="92"/>
                    <a:pt x="252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24"/>
            <p:cNvSpPr/>
            <p:nvPr/>
          </p:nvSpPr>
          <p:spPr>
            <a:xfrm>
              <a:off x="6642325" y="1483550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2"/>
                    <a:pt x="69" y="303"/>
                    <a:pt x="160" y="326"/>
                  </a:cubicBezTo>
                  <a:cubicBezTo>
                    <a:pt x="172" y="329"/>
                    <a:pt x="184" y="330"/>
                    <a:pt x="196" y="330"/>
                  </a:cubicBezTo>
                  <a:cubicBezTo>
                    <a:pt x="269" y="330"/>
                    <a:pt x="323" y="271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24"/>
            <p:cNvSpPr/>
            <p:nvPr/>
          </p:nvSpPr>
          <p:spPr>
            <a:xfrm>
              <a:off x="6686250" y="15411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47" y="1"/>
                  </a:moveTo>
                  <a:cubicBezTo>
                    <a:pt x="92" y="1"/>
                    <a:pt x="43" y="41"/>
                    <a:pt x="24" y="98"/>
                  </a:cubicBezTo>
                  <a:cubicBezTo>
                    <a:pt x="1" y="166"/>
                    <a:pt x="47" y="235"/>
                    <a:pt x="115" y="258"/>
                  </a:cubicBezTo>
                  <a:cubicBezTo>
                    <a:pt x="184" y="258"/>
                    <a:pt x="252" y="235"/>
                    <a:pt x="275" y="166"/>
                  </a:cubicBezTo>
                  <a:cubicBezTo>
                    <a:pt x="275" y="98"/>
                    <a:pt x="229" y="29"/>
                    <a:pt x="184" y="7"/>
                  </a:cubicBezTo>
                  <a:cubicBezTo>
                    <a:pt x="171" y="2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24"/>
            <p:cNvSpPr/>
            <p:nvPr/>
          </p:nvSpPr>
          <p:spPr>
            <a:xfrm>
              <a:off x="5208900" y="942175"/>
              <a:ext cx="6300" cy="5875"/>
            </a:xfrm>
            <a:custGeom>
              <a:avLst/>
              <a:gdLst/>
              <a:ahLst/>
              <a:cxnLst/>
              <a:rect l="l" t="t" r="r" b="b"/>
              <a:pathLst>
                <a:path w="252" h="235" extrusionOk="0">
                  <a:moveTo>
                    <a:pt x="160" y="0"/>
                  </a:moveTo>
                  <a:cubicBezTo>
                    <a:pt x="92" y="0"/>
                    <a:pt x="23" y="23"/>
                    <a:pt x="0" y="91"/>
                  </a:cubicBezTo>
                  <a:cubicBezTo>
                    <a:pt x="0" y="160"/>
                    <a:pt x="23" y="228"/>
                    <a:pt x="92" y="228"/>
                  </a:cubicBezTo>
                  <a:cubicBezTo>
                    <a:pt x="104" y="232"/>
                    <a:pt x="116" y="234"/>
                    <a:pt x="128" y="234"/>
                  </a:cubicBezTo>
                  <a:cubicBezTo>
                    <a:pt x="182" y="234"/>
                    <a:pt x="228" y="193"/>
                    <a:pt x="228" y="137"/>
                  </a:cubicBezTo>
                  <a:cubicBezTo>
                    <a:pt x="251" y="91"/>
                    <a:pt x="206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24"/>
            <p:cNvSpPr/>
            <p:nvPr/>
          </p:nvSpPr>
          <p:spPr>
            <a:xfrm>
              <a:off x="6297100" y="10025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3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5" y="291"/>
                    <a:pt x="365" y="212"/>
                  </a:cubicBezTo>
                  <a:cubicBezTo>
                    <a:pt x="388" y="121"/>
                    <a:pt x="320" y="29"/>
                    <a:pt x="228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24"/>
            <p:cNvSpPr/>
            <p:nvPr/>
          </p:nvSpPr>
          <p:spPr>
            <a:xfrm>
              <a:off x="6605225" y="1625625"/>
              <a:ext cx="10875" cy="9425"/>
            </a:xfrm>
            <a:custGeom>
              <a:avLst/>
              <a:gdLst/>
              <a:ahLst/>
              <a:cxnLst/>
              <a:rect l="l" t="t" r="r" b="b"/>
              <a:pathLst>
                <a:path w="435" h="377" extrusionOk="0">
                  <a:moveTo>
                    <a:pt x="220" y="1"/>
                  </a:moveTo>
                  <a:cubicBezTo>
                    <a:pt x="131" y="1"/>
                    <a:pt x="62" y="49"/>
                    <a:pt x="24" y="144"/>
                  </a:cubicBezTo>
                  <a:cubicBezTo>
                    <a:pt x="1" y="235"/>
                    <a:pt x="69" y="349"/>
                    <a:pt x="161" y="372"/>
                  </a:cubicBezTo>
                  <a:cubicBezTo>
                    <a:pt x="176" y="375"/>
                    <a:pt x="190" y="376"/>
                    <a:pt x="204" y="376"/>
                  </a:cubicBezTo>
                  <a:cubicBezTo>
                    <a:pt x="298" y="376"/>
                    <a:pt x="369" y="314"/>
                    <a:pt x="389" y="235"/>
                  </a:cubicBezTo>
                  <a:cubicBezTo>
                    <a:pt x="434" y="121"/>
                    <a:pt x="366" y="30"/>
                    <a:pt x="275" y="7"/>
                  </a:cubicBezTo>
                  <a:cubicBezTo>
                    <a:pt x="256" y="3"/>
                    <a:pt x="237" y="1"/>
                    <a:pt x="2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24"/>
            <p:cNvSpPr/>
            <p:nvPr/>
          </p:nvSpPr>
          <p:spPr>
            <a:xfrm>
              <a:off x="6144150" y="659550"/>
              <a:ext cx="6875" cy="5875"/>
            </a:xfrm>
            <a:custGeom>
              <a:avLst/>
              <a:gdLst/>
              <a:ahLst/>
              <a:cxnLst/>
              <a:rect l="l" t="t" r="r" b="b"/>
              <a:pathLst>
                <a:path w="275" h="235" extrusionOk="0">
                  <a:moveTo>
                    <a:pt x="134" y="0"/>
                  </a:moveTo>
                  <a:cubicBezTo>
                    <a:pt x="91" y="0"/>
                    <a:pt x="42" y="38"/>
                    <a:pt x="24" y="75"/>
                  </a:cubicBezTo>
                  <a:cubicBezTo>
                    <a:pt x="1" y="143"/>
                    <a:pt x="47" y="212"/>
                    <a:pt x="115" y="235"/>
                  </a:cubicBezTo>
                  <a:cubicBezTo>
                    <a:pt x="184" y="235"/>
                    <a:pt x="229" y="212"/>
                    <a:pt x="252" y="143"/>
                  </a:cubicBezTo>
                  <a:cubicBezTo>
                    <a:pt x="275" y="75"/>
                    <a:pt x="229" y="7"/>
                    <a:pt x="161" y="7"/>
                  </a:cubicBezTo>
                  <a:cubicBezTo>
                    <a:pt x="152" y="2"/>
                    <a:pt x="143" y="0"/>
                    <a:pt x="13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24"/>
            <p:cNvSpPr/>
            <p:nvPr/>
          </p:nvSpPr>
          <p:spPr>
            <a:xfrm>
              <a:off x="6129900" y="173295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4" y="0"/>
                  </a:moveTo>
                  <a:cubicBezTo>
                    <a:pt x="132" y="0"/>
                    <a:pt x="43" y="62"/>
                    <a:pt x="23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5" y="373"/>
                    <a:pt x="190" y="374"/>
                    <a:pt x="204" y="374"/>
                  </a:cubicBezTo>
                  <a:cubicBezTo>
                    <a:pt x="297" y="374"/>
                    <a:pt x="368" y="312"/>
                    <a:pt x="388" y="233"/>
                  </a:cubicBezTo>
                  <a:cubicBezTo>
                    <a:pt x="411" y="142"/>
                    <a:pt x="365" y="28"/>
                    <a:pt x="251" y="5"/>
                  </a:cubicBezTo>
                  <a:cubicBezTo>
                    <a:pt x="239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24"/>
            <p:cNvSpPr/>
            <p:nvPr/>
          </p:nvSpPr>
          <p:spPr>
            <a:xfrm>
              <a:off x="6334750" y="1800275"/>
              <a:ext cx="9725" cy="5850"/>
            </a:xfrm>
            <a:custGeom>
              <a:avLst/>
              <a:gdLst/>
              <a:ahLst/>
              <a:cxnLst/>
              <a:rect l="l" t="t" r="r" b="b"/>
              <a:pathLst>
                <a:path w="389" h="234" extrusionOk="0">
                  <a:moveTo>
                    <a:pt x="193" y="1"/>
                  </a:moveTo>
                  <a:cubicBezTo>
                    <a:pt x="114" y="1"/>
                    <a:pt x="40" y="63"/>
                    <a:pt x="1" y="142"/>
                  </a:cubicBezTo>
                  <a:lnTo>
                    <a:pt x="366" y="233"/>
                  </a:lnTo>
                  <a:cubicBezTo>
                    <a:pt x="389" y="142"/>
                    <a:pt x="343" y="51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24"/>
            <p:cNvSpPr/>
            <p:nvPr/>
          </p:nvSpPr>
          <p:spPr>
            <a:xfrm>
              <a:off x="6152150" y="1748875"/>
              <a:ext cx="6300" cy="3600"/>
            </a:xfrm>
            <a:custGeom>
              <a:avLst/>
              <a:gdLst/>
              <a:ahLst/>
              <a:cxnLst/>
              <a:rect l="l" t="t" r="r" b="b"/>
              <a:pathLst>
                <a:path w="252" h="144" extrusionOk="0">
                  <a:moveTo>
                    <a:pt x="101" y="1"/>
                  </a:moveTo>
                  <a:cubicBezTo>
                    <a:pt x="47" y="1"/>
                    <a:pt x="0" y="42"/>
                    <a:pt x="0" y="98"/>
                  </a:cubicBezTo>
                  <a:lnTo>
                    <a:pt x="229" y="144"/>
                  </a:lnTo>
                  <a:cubicBezTo>
                    <a:pt x="252" y="75"/>
                    <a:pt x="206" y="7"/>
                    <a:pt x="137" y="7"/>
                  </a:cubicBezTo>
                  <a:cubicBezTo>
                    <a:pt x="125" y="3"/>
                    <a:pt x="113" y="1"/>
                    <a:pt x="10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24"/>
            <p:cNvSpPr/>
            <p:nvPr/>
          </p:nvSpPr>
          <p:spPr>
            <a:xfrm>
              <a:off x="6308500" y="1776275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12" y="1"/>
                  </a:moveTo>
                  <a:cubicBezTo>
                    <a:pt x="69" y="1"/>
                    <a:pt x="19" y="42"/>
                    <a:pt x="1" y="98"/>
                  </a:cubicBezTo>
                  <a:cubicBezTo>
                    <a:pt x="1" y="144"/>
                    <a:pt x="23" y="212"/>
                    <a:pt x="92" y="212"/>
                  </a:cubicBezTo>
                  <a:cubicBezTo>
                    <a:pt x="109" y="218"/>
                    <a:pt x="125" y="221"/>
                    <a:pt x="139" y="221"/>
                  </a:cubicBezTo>
                  <a:cubicBezTo>
                    <a:pt x="182" y="221"/>
                    <a:pt x="212" y="195"/>
                    <a:pt x="229" y="144"/>
                  </a:cubicBezTo>
                  <a:cubicBezTo>
                    <a:pt x="252" y="75"/>
                    <a:pt x="206" y="29"/>
                    <a:pt x="138" y="7"/>
                  </a:cubicBezTo>
                  <a:cubicBezTo>
                    <a:pt x="129" y="3"/>
                    <a:pt x="121" y="1"/>
                    <a:pt x="11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24"/>
            <p:cNvSpPr/>
            <p:nvPr/>
          </p:nvSpPr>
          <p:spPr>
            <a:xfrm>
              <a:off x="6458000" y="1788250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1"/>
                  </a:moveTo>
                  <a:cubicBezTo>
                    <a:pt x="92" y="1"/>
                    <a:pt x="42" y="42"/>
                    <a:pt x="24" y="98"/>
                  </a:cubicBezTo>
                  <a:cubicBezTo>
                    <a:pt x="1" y="189"/>
                    <a:pt x="46" y="258"/>
                    <a:pt x="115" y="281"/>
                  </a:cubicBezTo>
                  <a:cubicBezTo>
                    <a:pt x="206" y="281"/>
                    <a:pt x="275" y="258"/>
                    <a:pt x="298" y="167"/>
                  </a:cubicBezTo>
                  <a:cubicBezTo>
                    <a:pt x="298" y="98"/>
                    <a:pt x="275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24"/>
            <p:cNvSpPr/>
            <p:nvPr/>
          </p:nvSpPr>
          <p:spPr>
            <a:xfrm>
              <a:off x="6065425" y="1708875"/>
              <a:ext cx="5725" cy="5375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100" y="1"/>
                  </a:moveTo>
                  <a:cubicBezTo>
                    <a:pt x="61" y="1"/>
                    <a:pt x="23" y="26"/>
                    <a:pt x="23" y="78"/>
                  </a:cubicBezTo>
                  <a:cubicBezTo>
                    <a:pt x="0" y="123"/>
                    <a:pt x="23" y="192"/>
                    <a:pt x="91" y="215"/>
                  </a:cubicBezTo>
                  <a:cubicBezTo>
                    <a:pt x="137" y="215"/>
                    <a:pt x="205" y="192"/>
                    <a:pt x="228" y="123"/>
                  </a:cubicBezTo>
                  <a:cubicBezTo>
                    <a:pt x="228" y="78"/>
                    <a:pt x="205" y="9"/>
                    <a:pt x="137" y="9"/>
                  </a:cubicBezTo>
                  <a:cubicBezTo>
                    <a:pt x="126" y="3"/>
                    <a:pt x="113" y="1"/>
                    <a:pt x="10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24"/>
            <p:cNvSpPr/>
            <p:nvPr/>
          </p:nvSpPr>
          <p:spPr>
            <a:xfrm>
              <a:off x="6416350" y="1817925"/>
              <a:ext cx="8575" cy="4750"/>
            </a:xfrm>
            <a:custGeom>
              <a:avLst/>
              <a:gdLst/>
              <a:ahLst/>
              <a:cxnLst/>
              <a:rect l="l" t="t" r="r" b="b"/>
              <a:pathLst>
                <a:path w="343" h="190" extrusionOk="0">
                  <a:moveTo>
                    <a:pt x="159" y="1"/>
                  </a:moveTo>
                  <a:cubicBezTo>
                    <a:pt x="85" y="1"/>
                    <a:pt x="19" y="45"/>
                    <a:pt x="1" y="121"/>
                  </a:cubicBezTo>
                  <a:lnTo>
                    <a:pt x="320" y="189"/>
                  </a:lnTo>
                  <a:cubicBezTo>
                    <a:pt x="343" y="121"/>
                    <a:pt x="274" y="30"/>
                    <a:pt x="206" y="7"/>
                  </a:cubicBezTo>
                  <a:cubicBezTo>
                    <a:pt x="190" y="3"/>
                    <a:pt x="175" y="1"/>
                    <a:pt x="15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24"/>
            <p:cNvSpPr/>
            <p:nvPr/>
          </p:nvSpPr>
          <p:spPr>
            <a:xfrm>
              <a:off x="6369000" y="1797975"/>
              <a:ext cx="9725" cy="5875"/>
            </a:xfrm>
            <a:custGeom>
              <a:avLst/>
              <a:gdLst/>
              <a:ahLst/>
              <a:cxnLst/>
              <a:rect l="l" t="t" r="r" b="b"/>
              <a:pathLst>
                <a:path w="389" h="235" extrusionOk="0">
                  <a:moveTo>
                    <a:pt x="173" y="0"/>
                  </a:moveTo>
                  <a:cubicBezTo>
                    <a:pt x="86" y="0"/>
                    <a:pt x="19" y="48"/>
                    <a:pt x="0" y="143"/>
                  </a:cubicBezTo>
                  <a:lnTo>
                    <a:pt x="365" y="234"/>
                  </a:lnTo>
                  <a:cubicBezTo>
                    <a:pt x="388" y="120"/>
                    <a:pt x="320" y="29"/>
                    <a:pt x="228" y="6"/>
                  </a:cubicBezTo>
                  <a:cubicBezTo>
                    <a:pt x="209" y="2"/>
                    <a:pt x="191" y="0"/>
                    <a:pt x="17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24"/>
            <p:cNvSpPr/>
            <p:nvPr/>
          </p:nvSpPr>
          <p:spPr>
            <a:xfrm>
              <a:off x="6354150" y="1796825"/>
              <a:ext cx="8025" cy="4725"/>
            </a:xfrm>
            <a:custGeom>
              <a:avLst/>
              <a:gdLst/>
              <a:ahLst/>
              <a:cxnLst/>
              <a:rect l="l" t="t" r="r" b="b"/>
              <a:pathLst>
                <a:path w="321" h="189" extrusionOk="0">
                  <a:moveTo>
                    <a:pt x="146" y="0"/>
                  </a:moveTo>
                  <a:cubicBezTo>
                    <a:pt x="85" y="0"/>
                    <a:pt x="20" y="45"/>
                    <a:pt x="1" y="120"/>
                  </a:cubicBezTo>
                  <a:lnTo>
                    <a:pt x="297" y="189"/>
                  </a:lnTo>
                  <a:cubicBezTo>
                    <a:pt x="320" y="98"/>
                    <a:pt x="275" y="29"/>
                    <a:pt x="183" y="6"/>
                  </a:cubicBezTo>
                  <a:cubicBezTo>
                    <a:pt x="171" y="2"/>
                    <a:pt x="159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24"/>
            <p:cNvSpPr/>
            <p:nvPr/>
          </p:nvSpPr>
          <p:spPr>
            <a:xfrm>
              <a:off x="6318775" y="16941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0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89"/>
                    <a:pt x="46" y="258"/>
                    <a:pt x="137" y="281"/>
                  </a:cubicBezTo>
                  <a:cubicBezTo>
                    <a:pt x="150" y="285"/>
                    <a:pt x="162" y="287"/>
                    <a:pt x="175" y="287"/>
                  </a:cubicBezTo>
                  <a:cubicBezTo>
                    <a:pt x="236" y="287"/>
                    <a:pt x="301" y="246"/>
                    <a:pt x="320" y="189"/>
                  </a:cubicBezTo>
                  <a:cubicBezTo>
                    <a:pt x="320" y="98"/>
                    <a:pt x="274" y="30"/>
                    <a:pt x="206" y="7"/>
                  </a:cubicBezTo>
                  <a:cubicBezTo>
                    <a:pt x="190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24"/>
            <p:cNvSpPr/>
            <p:nvPr/>
          </p:nvSpPr>
          <p:spPr>
            <a:xfrm>
              <a:off x="6613225" y="16929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1"/>
                    <a:pt x="46" y="303"/>
                    <a:pt x="137" y="326"/>
                  </a:cubicBezTo>
                  <a:cubicBezTo>
                    <a:pt x="150" y="329"/>
                    <a:pt x="162" y="330"/>
                    <a:pt x="174" y="330"/>
                  </a:cubicBezTo>
                  <a:cubicBezTo>
                    <a:pt x="252" y="330"/>
                    <a:pt x="323" y="271"/>
                    <a:pt x="343" y="211"/>
                  </a:cubicBezTo>
                  <a:cubicBezTo>
                    <a:pt x="366" y="120"/>
                    <a:pt x="297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24"/>
            <p:cNvSpPr/>
            <p:nvPr/>
          </p:nvSpPr>
          <p:spPr>
            <a:xfrm>
              <a:off x="6205800" y="1687825"/>
              <a:ext cx="6300" cy="6025"/>
            </a:xfrm>
            <a:custGeom>
              <a:avLst/>
              <a:gdLst/>
              <a:ahLst/>
              <a:cxnLst/>
              <a:rect l="l" t="t" r="r" b="b"/>
              <a:pathLst>
                <a:path w="252" h="241" extrusionOk="0">
                  <a:moveTo>
                    <a:pt x="122" y="1"/>
                  </a:moveTo>
                  <a:cubicBezTo>
                    <a:pt x="68" y="1"/>
                    <a:pt x="19" y="38"/>
                    <a:pt x="0" y="75"/>
                  </a:cubicBezTo>
                  <a:cubicBezTo>
                    <a:pt x="0" y="144"/>
                    <a:pt x="23" y="212"/>
                    <a:pt x="91" y="235"/>
                  </a:cubicBezTo>
                  <a:cubicBezTo>
                    <a:pt x="103" y="239"/>
                    <a:pt x="116" y="241"/>
                    <a:pt x="127" y="241"/>
                  </a:cubicBezTo>
                  <a:cubicBezTo>
                    <a:pt x="183" y="241"/>
                    <a:pt x="232" y="200"/>
                    <a:pt x="251" y="144"/>
                  </a:cubicBezTo>
                  <a:cubicBezTo>
                    <a:pt x="251" y="75"/>
                    <a:pt x="228" y="7"/>
                    <a:pt x="160" y="7"/>
                  </a:cubicBezTo>
                  <a:cubicBezTo>
                    <a:pt x="147" y="2"/>
                    <a:pt x="135" y="1"/>
                    <a:pt x="12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24"/>
            <p:cNvSpPr/>
            <p:nvPr/>
          </p:nvSpPr>
          <p:spPr>
            <a:xfrm>
              <a:off x="5923325" y="1530475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60" y="1"/>
                  </a:moveTo>
                  <a:cubicBezTo>
                    <a:pt x="92" y="1"/>
                    <a:pt x="46" y="24"/>
                    <a:pt x="23" y="92"/>
                  </a:cubicBezTo>
                  <a:cubicBezTo>
                    <a:pt x="1" y="161"/>
                    <a:pt x="46" y="206"/>
                    <a:pt x="115" y="229"/>
                  </a:cubicBezTo>
                  <a:cubicBezTo>
                    <a:pt x="123" y="233"/>
                    <a:pt x="132" y="235"/>
                    <a:pt x="141" y="235"/>
                  </a:cubicBezTo>
                  <a:cubicBezTo>
                    <a:pt x="183" y="235"/>
                    <a:pt x="233" y="194"/>
                    <a:pt x="252" y="138"/>
                  </a:cubicBezTo>
                  <a:cubicBezTo>
                    <a:pt x="252" y="92"/>
                    <a:pt x="229" y="24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24"/>
            <p:cNvSpPr/>
            <p:nvPr/>
          </p:nvSpPr>
          <p:spPr>
            <a:xfrm>
              <a:off x="6334175" y="1718075"/>
              <a:ext cx="8600" cy="7600"/>
            </a:xfrm>
            <a:custGeom>
              <a:avLst/>
              <a:gdLst/>
              <a:ahLst/>
              <a:cxnLst/>
              <a:rect l="l" t="t" r="r" b="b"/>
              <a:pathLst>
                <a:path w="344" h="304" extrusionOk="0">
                  <a:moveTo>
                    <a:pt x="169" y="1"/>
                  </a:moveTo>
                  <a:cubicBezTo>
                    <a:pt x="108" y="1"/>
                    <a:pt x="42" y="45"/>
                    <a:pt x="24" y="120"/>
                  </a:cubicBezTo>
                  <a:cubicBezTo>
                    <a:pt x="1" y="189"/>
                    <a:pt x="69" y="280"/>
                    <a:pt x="138" y="303"/>
                  </a:cubicBezTo>
                  <a:cubicBezTo>
                    <a:pt x="229" y="303"/>
                    <a:pt x="297" y="257"/>
                    <a:pt x="320" y="189"/>
                  </a:cubicBezTo>
                  <a:cubicBezTo>
                    <a:pt x="343" y="98"/>
                    <a:pt x="297" y="29"/>
                    <a:pt x="206" y="6"/>
                  </a:cubicBezTo>
                  <a:cubicBezTo>
                    <a:pt x="194" y="2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24"/>
            <p:cNvSpPr/>
            <p:nvPr/>
          </p:nvSpPr>
          <p:spPr>
            <a:xfrm>
              <a:off x="6372975" y="1804025"/>
              <a:ext cx="9725" cy="5525"/>
            </a:xfrm>
            <a:custGeom>
              <a:avLst/>
              <a:gdLst/>
              <a:ahLst/>
              <a:cxnLst/>
              <a:rect l="l" t="t" r="r" b="b"/>
              <a:pathLst>
                <a:path w="389" h="221" extrusionOk="0">
                  <a:moveTo>
                    <a:pt x="167" y="0"/>
                  </a:moveTo>
                  <a:cubicBezTo>
                    <a:pt x="92" y="0"/>
                    <a:pt x="19" y="58"/>
                    <a:pt x="1" y="129"/>
                  </a:cubicBezTo>
                  <a:lnTo>
                    <a:pt x="366" y="220"/>
                  </a:lnTo>
                  <a:cubicBezTo>
                    <a:pt x="389" y="129"/>
                    <a:pt x="320" y="38"/>
                    <a:pt x="229" y="15"/>
                  </a:cubicBezTo>
                  <a:cubicBezTo>
                    <a:pt x="209" y="5"/>
                    <a:pt x="188" y="0"/>
                    <a:pt x="16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24"/>
            <p:cNvSpPr/>
            <p:nvPr/>
          </p:nvSpPr>
          <p:spPr>
            <a:xfrm>
              <a:off x="6238875" y="1744900"/>
              <a:ext cx="7450" cy="6450"/>
            </a:xfrm>
            <a:custGeom>
              <a:avLst/>
              <a:gdLst/>
              <a:ahLst/>
              <a:cxnLst/>
              <a:rect l="l" t="t" r="r" b="b"/>
              <a:pathLst>
                <a:path w="298" h="258" extrusionOk="0">
                  <a:moveTo>
                    <a:pt x="147" y="0"/>
                  </a:moveTo>
                  <a:cubicBezTo>
                    <a:pt x="92" y="0"/>
                    <a:pt x="43" y="41"/>
                    <a:pt x="24" y="97"/>
                  </a:cubicBezTo>
                  <a:cubicBezTo>
                    <a:pt x="1" y="166"/>
                    <a:pt x="47" y="234"/>
                    <a:pt x="115" y="257"/>
                  </a:cubicBezTo>
                  <a:cubicBezTo>
                    <a:pt x="184" y="257"/>
                    <a:pt x="252" y="212"/>
                    <a:pt x="275" y="166"/>
                  </a:cubicBezTo>
                  <a:cubicBezTo>
                    <a:pt x="298" y="97"/>
                    <a:pt x="252" y="29"/>
                    <a:pt x="184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24"/>
            <p:cNvSpPr/>
            <p:nvPr/>
          </p:nvSpPr>
          <p:spPr>
            <a:xfrm>
              <a:off x="6459725" y="15799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169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229" y="326"/>
                    <a:pt x="297" y="281"/>
                    <a:pt x="320" y="212"/>
                  </a:cubicBezTo>
                  <a:cubicBezTo>
                    <a:pt x="343" y="121"/>
                    <a:pt x="297" y="29"/>
                    <a:pt x="206" y="7"/>
                  </a:cubicBezTo>
                  <a:cubicBezTo>
                    <a:pt x="194" y="3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24"/>
            <p:cNvSpPr/>
            <p:nvPr/>
          </p:nvSpPr>
          <p:spPr>
            <a:xfrm>
              <a:off x="6324475" y="1790000"/>
              <a:ext cx="10875" cy="10525"/>
            </a:xfrm>
            <a:custGeom>
              <a:avLst/>
              <a:gdLst/>
              <a:ahLst/>
              <a:cxnLst/>
              <a:rect l="l" t="t" r="r" b="b"/>
              <a:pathLst>
                <a:path w="435" h="421" extrusionOk="0">
                  <a:moveTo>
                    <a:pt x="231" y="1"/>
                  </a:moveTo>
                  <a:cubicBezTo>
                    <a:pt x="133" y="1"/>
                    <a:pt x="43" y="66"/>
                    <a:pt x="24" y="165"/>
                  </a:cubicBezTo>
                  <a:cubicBezTo>
                    <a:pt x="1" y="279"/>
                    <a:pt x="69" y="371"/>
                    <a:pt x="160" y="416"/>
                  </a:cubicBezTo>
                  <a:cubicBezTo>
                    <a:pt x="175" y="419"/>
                    <a:pt x="190" y="421"/>
                    <a:pt x="205" y="421"/>
                  </a:cubicBezTo>
                  <a:cubicBezTo>
                    <a:pt x="303" y="421"/>
                    <a:pt x="392" y="356"/>
                    <a:pt x="412" y="256"/>
                  </a:cubicBezTo>
                  <a:cubicBezTo>
                    <a:pt x="434" y="165"/>
                    <a:pt x="366" y="51"/>
                    <a:pt x="275" y="5"/>
                  </a:cubicBezTo>
                  <a:cubicBezTo>
                    <a:pt x="260" y="2"/>
                    <a:pt x="245" y="1"/>
                    <a:pt x="2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24"/>
            <p:cNvSpPr/>
            <p:nvPr/>
          </p:nvSpPr>
          <p:spPr>
            <a:xfrm>
              <a:off x="6348450" y="17346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215" y="1"/>
                  </a:moveTo>
                  <a:cubicBezTo>
                    <a:pt x="132" y="1"/>
                    <a:pt x="43" y="63"/>
                    <a:pt x="23" y="142"/>
                  </a:cubicBezTo>
                  <a:cubicBezTo>
                    <a:pt x="0" y="234"/>
                    <a:pt x="69" y="325"/>
                    <a:pt x="160" y="348"/>
                  </a:cubicBezTo>
                  <a:cubicBezTo>
                    <a:pt x="176" y="352"/>
                    <a:pt x="191" y="354"/>
                    <a:pt x="207" y="354"/>
                  </a:cubicBezTo>
                  <a:cubicBezTo>
                    <a:pt x="281" y="354"/>
                    <a:pt x="347" y="309"/>
                    <a:pt x="366" y="234"/>
                  </a:cubicBezTo>
                  <a:cubicBezTo>
                    <a:pt x="388" y="119"/>
                    <a:pt x="343" y="28"/>
                    <a:pt x="251" y="5"/>
                  </a:cubicBezTo>
                  <a:cubicBezTo>
                    <a:pt x="239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24"/>
            <p:cNvSpPr/>
            <p:nvPr/>
          </p:nvSpPr>
          <p:spPr>
            <a:xfrm>
              <a:off x="6425475" y="176662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6" y="0"/>
                  </a:moveTo>
                  <a:cubicBezTo>
                    <a:pt x="137" y="0"/>
                    <a:pt x="63" y="62"/>
                    <a:pt x="24" y="141"/>
                  </a:cubicBezTo>
                  <a:cubicBezTo>
                    <a:pt x="1" y="233"/>
                    <a:pt x="69" y="347"/>
                    <a:pt x="161" y="370"/>
                  </a:cubicBezTo>
                  <a:cubicBezTo>
                    <a:pt x="173" y="373"/>
                    <a:pt x="185" y="374"/>
                    <a:pt x="198" y="374"/>
                  </a:cubicBezTo>
                  <a:cubicBezTo>
                    <a:pt x="280" y="374"/>
                    <a:pt x="369" y="312"/>
                    <a:pt x="389" y="233"/>
                  </a:cubicBezTo>
                  <a:cubicBezTo>
                    <a:pt x="412" y="141"/>
                    <a:pt x="343" y="50"/>
                    <a:pt x="252" y="5"/>
                  </a:cubicBezTo>
                  <a:cubicBezTo>
                    <a:pt x="240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24"/>
            <p:cNvSpPr/>
            <p:nvPr/>
          </p:nvSpPr>
          <p:spPr>
            <a:xfrm>
              <a:off x="6177825" y="1738625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1" y="212"/>
                    <a:pt x="46" y="303"/>
                    <a:pt x="138" y="326"/>
                  </a:cubicBezTo>
                  <a:cubicBezTo>
                    <a:pt x="153" y="330"/>
                    <a:pt x="169" y="331"/>
                    <a:pt x="184" y="331"/>
                  </a:cubicBezTo>
                  <a:cubicBezTo>
                    <a:pt x="258" y="331"/>
                    <a:pt x="324" y="287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8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24"/>
            <p:cNvSpPr/>
            <p:nvPr/>
          </p:nvSpPr>
          <p:spPr>
            <a:xfrm>
              <a:off x="6293100" y="1722675"/>
              <a:ext cx="10850" cy="9950"/>
            </a:xfrm>
            <a:custGeom>
              <a:avLst/>
              <a:gdLst/>
              <a:ahLst/>
              <a:cxnLst/>
              <a:rect l="l" t="t" r="r" b="b"/>
              <a:pathLst>
                <a:path w="434" h="398" extrusionOk="0">
                  <a:moveTo>
                    <a:pt x="215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0" y="256"/>
                    <a:pt x="69" y="370"/>
                    <a:pt x="160" y="393"/>
                  </a:cubicBezTo>
                  <a:cubicBezTo>
                    <a:pt x="175" y="396"/>
                    <a:pt x="190" y="397"/>
                    <a:pt x="204" y="397"/>
                  </a:cubicBezTo>
                  <a:cubicBezTo>
                    <a:pt x="297" y="397"/>
                    <a:pt x="372" y="335"/>
                    <a:pt x="411" y="256"/>
                  </a:cubicBezTo>
                  <a:cubicBezTo>
                    <a:pt x="434" y="142"/>
                    <a:pt x="366" y="51"/>
                    <a:pt x="251" y="5"/>
                  </a:cubicBezTo>
                  <a:cubicBezTo>
                    <a:pt x="240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24"/>
            <p:cNvSpPr/>
            <p:nvPr/>
          </p:nvSpPr>
          <p:spPr>
            <a:xfrm>
              <a:off x="6088250" y="1740375"/>
              <a:ext cx="8000" cy="5250"/>
            </a:xfrm>
            <a:custGeom>
              <a:avLst/>
              <a:gdLst/>
              <a:ahLst/>
              <a:cxnLst/>
              <a:rect l="l" t="t" r="r" b="b"/>
              <a:pathLst>
                <a:path w="320" h="210" extrusionOk="0">
                  <a:moveTo>
                    <a:pt x="154" y="0"/>
                  </a:moveTo>
                  <a:cubicBezTo>
                    <a:pt x="91" y="0"/>
                    <a:pt x="20" y="59"/>
                    <a:pt x="0" y="119"/>
                  </a:cubicBezTo>
                  <a:lnTo>
                    <a:pt x="297" y="210"/>
                  </a:lnTo>
                  <a:cubicBezTo>
                    <a:pt x="320" y="119"/>
                    <a:pt x="274" y="27"/>
                    <a:pt x="183" y="5"/>
                  </a:cubicBezTo>
                  <a:cubicBezTo>
                    <a:pt x="173" y="1"/>
                    <a:pt x="164" y="0"/>
                    <a:pt x="15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24"/>
            <p:cNvSpPr/>
            <p:nvPr/>
          </p:nvSpPr>
          <p:spPr>
            <a:xfrm>
              <a:off x="6464850" y="1732350"/>
              <a:ext cx="8600" cy="7725"/>
            </a:xfrm>
            <a:custGeom>
              <a:avLst/>
              <a:gdLst/>
              <a:ahLst/>
              <a:cxnLst/>
              <a:rect l="l" t="t" r="r" b="b"/>
              <a:pathLst>
                <a:path w="344" h="309" extrusionOk="0">
                  <a:moveTo>
                    <a:pt x="161" y="0"/>
                  </a:moveTo>
                  <a:cubicBezTo>
                    <a:pt x="93" y="0"/>
                    <a:pt x="42" y="44"/>
                    <a:pt x="24" y="120"/>
                  </a:cubicBezTo>
                  <a:cubicBezTo>
                    <a:pt x="1" y="189"/>
                    <a:pt x="46" y="280"/>
                    <a:pt x="138" y="303"/>
                  </a:cubicBezTo>
                  <a:cubicBezTo>
                    <a:pt x="149" y="307"/>
                    <a:pt x="162" y="309"/>
                    <a:pt x="174" y="309"/>
                  </a:cubicBezTo>
                  <a:cubicBezTo>
                    <a:pt x="235" y="309"/>
                    <a:pt x="301" y="264"/>
                    <a:pt x="320" y="189"/>
                  </a:cubicBezTo>
                  <a:cubicBezTo>
                    <a:pt x="343" y="120"/>
                    <a:pt x="297" y="29"/>
                    <a:pt x="206" y="6"/>
                  </a:cubicBezTo>
                  <a:cubicBezTo>
                    <a:pt x="191" y="2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24"/>
            <p:cNvSpPr/>
            <p:nvPr/>
          </p:nvSpPr>
          <p:spPr>
            <a:xfrm>
              <a:off x="6499675" y="1826075"/>
              <a:ext cx="6850" cy="6450"/>
            </a:xfrm>
            <a:custGeom>
              <a:avLst/>
              <a:gdLst/>
              <a:ahLst/>
              <a:cxnLst/>
              <a:rect l="l" t="t" r="r" b="b"/>
              <a:pathLst>
                <a:path w="274" h="258" extrusionOk="0">
                  <a:moveTo>
                    <a:pt x="183" y="0"/>
                  </a:moveTo>
                  <a:cubicBezTo>
                    <a:pt x="114" y="0"/>
                    <a:pt x="46" y="23"/>
                    <a:pt x="23" y="92"/>
                  </a:cubicBezTo>
                  <a:cubicBezTo>
                    <a:pt x="0" y="160"/>
                    <a:pt x="46" y="229"/>
                    <a:pt x="114" y="251"/>
                  </a:cubicBezTo>
                  <a:cubicBezTo>
                    <a:pt x="126" y="255"/>
                    <a:pt x="138" y="257"/>
                    <a:pt x="150" y="257"/>
                  </a:cubicBezTo>
                  <a:cubicBezTo>
                    <a:pt x="206" y="257"/>
                    <a:pt x="255" y="216"/>
                    <a:pt x="274" y="160"/>
                  </a:cubicBezTo>
                  <a:cubicBezTo>
                    <a:pt x="274" y="92"/>
                    <a:pt x="251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24"/>
            <p:cNvSpPr/>
            <p:nvPr/>
          </p:nvSpPr>
          <p:spPr>
            <a:xfrm>
              <a:off x="6579550" y="1850050"/>
              <a:ext cx="5175" cy="3425"/>
            </a:xfrm>
            <a:custGeom>
              <a:avLst/>
              <a:gdLst/>
              <a:ahLst/>
              <a:cxnLst/>
              <a:rect l="l" t="t" r="r" b="b"/>
              <a:pathLst>
                <a:path w="207" h="137" extrusionOk="0">
                  <a:moveTo>
                    <a:pt x="115" y="0"/>
                  </a:moveTo>
                  <a:cubicBezTo>
                    <a:pt x="69" y="0"/>
                    <a:pt x="1" y="23"/>
                    <a:pt x="1" y="91"/>
                  </a:cubicBezTo>
                  <a:lnTo>
                    <a:pt x="206" y="137"/>
                  </a:lnTo>
                  <a:cubicBezTo>
                    <a:pt x="206" y="68"/>
                    <a:pt x="183" y="23"/>
                    <a:pt x="1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24"/>
            <p:cNvSpPr/>
            <p:nvPr/>
          </p:nvSpPr>
          <p:spPr>
            <a:xfrm>
              <a:off x="6827775" y="149495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1" y="1"/>
                  </a:moveTo>
                  <a:cubicBezTo>
                    <a:pt x="93" y="1"/>
                    <a:pt x="42" y="45"/>
                    <a:pt x="23" y="121"/>
                  </a:cubicBezTo>
                  <a:cubicBezTo>
                    <a:pt x="1" y="189"/>
                    <a:pt x="46" y="281"/>
                    <a:pt x="115" y="281"/>
                  </a:cubicBezTo>
                  <a:cubicBezTo>
                    <a:pt x="131" y="285"/>
                    <a:pt x="146" y="287"/>
                    <a:pt x="161" y="287"/>
                  </a:cubicBezTo>
                  <a:cubicBezTo>
                    <a:pt x="229" y="287"/>
                    <a:pt x="279" y="246"/>
                    <a:pt x="297" y="189"/>
                  </a:cubicBezTo>
                  <a:cubicBezTo>
                    <a:pt x="320" y="98"/>
                    <a:pt x="275" y="30"/>
                    <a:pt x="206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24"/>
            <p:cNvSpPr/>
            <p:nvPr/>
          </p:nvSpPr>
          <p:spPr>
            <a:xfrm>
              <a:off x="6799250" y="173637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5" y="0"/>
                  </a:moveTo>
                  <a:cubicBezTo>
                    <a:pt x="132" y="0"/>
                    <a:pt x="43" y="62"/>
                    <a:pt x="23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2" y="373"/>
                    <a:pt x="185" y="374"/>
                    <a:pt x="197" y="374"/>
                  </a:cubicBezTo>
                  <a:cubicBezTo>
                    <a:pt x="280" y="374"/>
                    <a:pt x="369" y="312"/>
                    <a:pt x="388" y="233"/>
                  </a:cubicBezTo>
                  <a:cubicBezTo>
                    <a:pt x="411" y="142"/>
                    <a:pt x="343" y="28"/>
                    <a:pt x="251" y="5"/>
                  </a:cubicBezTo>
                  <a:cubicBezTo>
                    <a:pt x="239" y="2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24"/>
            <p:cNvSpPr/>
            <p:nvPr/>
          </p:nvSpPr>
          <p:spPr>
            <a:xfrm>
              <a:off x="6263425" y="1662725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69" y="1"/>
                  </a:moveTo>
                  <a:cubicBezTo>
                    <a:pt x="108" y="1"/>
                    <a:pt x="42" y="45"/>
                    <a:pt x="23" y="120"/>
                  </a:cubicBezTo>
                  <a:cubicBezTo>
                    <a:pt x="0" y="189"/>
                    <a:pt x="46" y="280"/>
                    <a:pt x="137" y="280"/>
                  </a:cubicBezTo>
                  <a:cubicBezTo>
                    <a:pt x="149" y="284"/>
                    <a:pt x="162" y="286"/>
                    <a:pt x="173" y="286"/>
                  </a:cubicBezTo>
                  <a:cubicBezTo>
                    <a:pt x="229" y="286"/>
                    <a:pt x="278" y="245"/>
                    <a:pt x="297" y="189"/>
                  </a:cubicBezTo>
                  <a:cubicBezTo>
                    <a:pt x="320" y="120"/>
                    <a:pt x="274" y="29"/>
                    <a:pt x="206" y="6"/>
                  </a:cubicBezTo>
                  <a:cubicBezTo>
                    <a:pt x="194" y="2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24"/>
            <p:cNvSpPr/>
            <p:nvPr/>
          </p:nvSpPr>
          <p:spPr>
            <a:xfrm>
              <a:off x="6410075" y="14482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3" y="1"/>
                  </a:moveTo>
                  <a:cubicBezTo>
                    <a:pt x="115" y="1"/>
                    <a:pt x="43" y="63"/>
                    <a:pt x="23" y="142"/>
                  </a:cubicBezTo>
                  <a:cubicBezTo>
                    <a:pt x="1" y="233"/>
                    <a:pt x="46" y="325"/>
                    <a:pt x="137" y="347"/>
                  </a:cubicBezTo>
                  <a:cubicBezTo>
                    <a:pt x="153" y="351"/>
                    <a:pt x="169" y="353"/>
                    <a:pt x="186" y="353"/>
                  </a:cubicBezTo>
                  <a:cubicBezTo>
                    <a:pt x="265" y="353"/>
                    <a:pt x="347" y="309"/>
                    <a:pt x="366" y="233"/>
                  </a:cubicBezTo>
                  <a:cubicBezTo>
                    <a:pt x="389" y="142"/>
                    <a:pt x="320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24"/>
            <p:cNvSpPr/>
            <p:nvPr/>
          </p:nvSpPr>
          <p:spPr>
            <a:xfrm>
              <a:off x="6130475" y="1591750"/>
              <a:ext cx="10850" cy="9650"/>
            </a:xfrm>
            <a:custGeom>
              <a:avLst/>
              <a:gdLst/>
              <a:ahLst/>
              <a:cxnLst/>
              <a:rect l="l" t="t" r="r" b="b"/>
              <a:pathLst>
                <a:path w="434" h="386" extrusionOk="0">
                  <a:moveTo>
                    <a:pt x="191" y="1"/>
                  </a:moveTo>
                  <a:cubicBezTo>
                    <a:pt x="115" y="1"/>
                    <a:pt x="41" y="62"/>
                    <a:pt x="23" y="152"/>
                  </a:cubicBezTo>
                  <a:cubicBezTo>
                    <a:pt x="0" y="243"/>
                    <a:pt x="46" y="357"/>
                    <a:pt x="160" y="380"/>
                  </a:cubicBezTo>
                  <a:cubicBezTo>
                    <a:pt x="179" y="384"/>
                    <a:pt x="197" y="386"/>
                    <a:pt x="215" y="386"/>
                  </a:cubicBezTo>
                  <a:cubicBezTo>
                    <a:pt x="303" y="386"/>
                    <a:pt x="369" y="338"/>
                    <a:pt x="388" y="243"/>
                  </a:cubicBezTo>
                  <a:cubicBezTo>
                    <a:pt x="434" y="129"/>
                    <a:pt x="365" y="38"/>
                    <a:pt x="251" y="15"/>
                  </a:cubicBezTo>
                  <a:cubicBezTo>
                    <a:pt x="232" y="5"/>
                    <a:pt x="211" y="1"/>
                    <a:pt x="19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24"/>
            <p:cNvSpPr/>
            <p:nvPr/>
          </p:nvSpPr>
          <p:spPr>
            <a:xfrm>
              <a:off x="6660025" y="17220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6" y="0"/>
                  </a:moveTo>
                  <a:cubicBezTo>
                    <a:pt x="91" y="0"/>
                    <a:pt x="42" y="41"/>
                    <a:pt x="23" y="97"/>
                  </a:cubicBezTo>
                  <a:cubicBezTo>
                    <a:pt x="0" y="189"/>
                    <a:pt x="46" y="257"/>
                    <a:pt x="114" y="257"/>
                  </a:cubicBezTo>
                  <a:cubicBezTo>
                    <a:pt x="126" y="261"/>
                    <a:pt x="138" y="263"/>
                    <a:pt x="150" y="263"/>
                  </a:cubicBezTo>
                  <a:cubicBezTo>
                    <a:pt x="205" y="263"/>
                    <a:pt x="255" y="222"/>
                    <a:pt x="274" y="166"/>
                  </a:cubicBezTo>
                  <a:cubicBezTo>
                    <a:pt x="297" y="97"/>
                    <a:pt x="251" y="29"/>
                    <a:pt x="183" y="6"/>
                  </a:cubicBezTo>
                  <a:cubicBezTo>
                    <a:pt x="170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24"/>
            <p:cNvSpPr/>
            <p:nvPr/>
          </p:nvSpPr>
          <p:spPr>
            <a:xfrm>
              <a:off x="6325625" y="1467000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7" y="0"/>
                  </a:moveTo>
                  <a:cubicBezTo>
                    <a:pt x="92" y="0"/>
                    <a:pt x="42" y="41"/>
                    <a:pt x="23" y="98"/>
                  </a:cubicBezTo>
                  <a:cubicBezTo>
                    <a:pt x="0" y="166"/>
                    <a:pt x="46" y="235"/>
                    <a:pt x="114" y="257"/>
                  </a:cubicBezTo>
                  <a:cubicBezTo>
                    <a:pt x="127" y="261"/>
                    <a:pt x="139" y="263"/>
                    <a:pt x="151" y="263"/>
                  </a:cubicBezTo>
                  <a:cubicBezTo>
                    <a:pt x="206" y="263"/>
                    <a:pt x="255" y="222"/>
                    <a:pt x="274" y="166"/>
                  </a:cubicBezTo>
                  <a:cubicBezTo>
                    <a:pt x="297" y="98"/>
                    <a:pt x="251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24"/>
            <p:cNvSpPr/>
            <p:nvPr/>
          </p:nvSpPr>
          <p:spPr>
            <a:xfrm>
              <a:off x="6745600" y="178430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5" y="1"/>
                  </a:moveTo>
                  <a:cubicBezTo>
                    <a:pt x="132" y="1"/>
                    <a:pt x="43" y="63"/>
                    <a:pt x="24" y="142"/>
                  </a:cubicBezTo>
                  <a:cubicBezTo>
                    <a:pt x="1" y="233"/>
                    <a:pt x="69" y="347"/>
                    <a:pt x="161" y="370"/>
                  </a:cubicBezTo>
                  <a:cubicBezTo>
                    <a:pt x="173" y="373"/>
                    <a:pt x="185" y="375"/>
                    <a:pt x="198" y="375"/>
                  </a:cubicBezTo>
                  <a:cubicBezTo>
                    <a:pt x="280" y="375"/>
                    <a:pt x="369" y="313"/>
                    <a:pt x="389" y="233"/>
                  </a:cubicBezTo>
                  <a:cubicBezTo>
                    <a:pt x="412" y="142"/>
                    <a:pt x="343" y="51"/>
                    <a:pt x="252" y="5"/>
                  </a:cubicBezTo>
                  <a:cubicBezTo>
                    <a:pt x="240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24"/>
            <p:cNvSpPr/>
            <p:nvPr/>
          </p:nvSpPr>
          <p:spPr>
            <a:xfrm>
              <a:off x="6322775" y="95912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67"/>
                    <a:pt x="46" y="258"/>
                    <a:pt x="114" y="258"/>
                  </a:cubicBezTo>
                  <a:cubicBezTo>
                    <a:pt x="126" y="262"/>
                    <a:pt x="139" y="264"/>
                    <a:pt x="150" y="264"/>
                  </a:cubicBezTo>
                  <a:cubicBezTo>
                    <a:pt x="206" y="264"/>
                    <a:pt x="255" y="223"/>
                    <a:pt x="274" y="167"/>
                  </a:cubicBezTo>
                  <a:cubicBezTo>
                    <a:pt x="297" y="98"/>
                    <a:pt x="251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24"/>
            <p:cNvSpPr/>
            <p:nvPr/>
          </p:nvSpPr>
          <p:spPr>
            <a:xfrm>
              <a:off x="6056850" y="1658150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25" y="1"/>
                  </a:moveTo>
                  <a:cubicBezTo>
                    <a:pt x="76" y="1"/>
                    <a:pt x="42" y="38"/>
                    <a:pt x="23" y="75"/>
                  </a:cubicBezTo>
                  <a:cubicBezTo>
                    <a:pt x="1" y="144"/>
                    <a:pt x="46" y="212"/>
                    <a:pt x="92" y="212"/>
                  </a:cubicBezTo>
                  <a:cubicBezTo>
                    <a:pt x="109" y="218"/>
                    <a:pt x="126" y="221"/>
                    <a:pt x="143" y="221"/>
                  </a:cubicBezTo>
                  <a:cubicBezTo>
                    <a:pt x="192" y="221"/>
                    <a:pt x="235" y="195"/>
                    <a:pt x="252" y="144"/>
                  </a:cubicBezTo>
                  <a:cubicBezTo>
                    <a:pt x="252" y="75"/>
                    <a:pt x="229" y="7"/>
                    <a:pt x="160" y="7"/>
                  </a:cubicBezTo>
                  <a:cubicBezTo>
                    <a:pt x="148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24"/>
            <p:cNvSpPr/>
            <p:nvPr/>
          </p:nvSpPr>
          <p:spPr>
            <a:xfrm>
              <a:off x="5737300" y="1340875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212"/>
                    <a:pt x="92" y="212"/>
                  </a:cubicBezTo>
                  <a:cubicBezTo>
                    <a:pt x="109" y="218"/>
                    <a:pt x="126" y="221"/>
                    <a:pt x="142" y="221"/>
                  </a:cubicBezTo>
                  <a:cubicBezTo>
                    <a:pt x="190" y="221"/>
                    <a:pt x="229" y="195"/>
                    <a:pt x="229" y="144"/>
                  </a:cubicBezTo>
                  <a:cubicBezTo>
                    <a:pt x="252" y="75"/>
                    <a:pt x="206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24"/>
            <p:cNvSpPr/>
            <p:nvPr/>
          </p:nvSpPr>
          <p:spPr>
            <a:xfrm>
              <a:off x="5794375" y="1638200"/>
              <a:ext cx="8000" cy="7150"/>
            </a:xfrm>
            <a:custGeom>
              <a:avLst/>
              <a:gdLst/>
              <a:ahLst/>
              <a:cxnLst/>
              <a:rect l="l" t="t" r="r" b="b"/>
              <a:pathLst>
                <a:path w="320" h="286" extrusionOk="0">
                  <a:moveTo>
                    <a:pt x="146" y="0"/>
                  </a:moveTo>
                  <a:cubicBezTo>
                    <a:pt x="85" y="0"/>
                    <a:pt x="23" y="44"/>
                    <a:pt x="23" y="120"/>
                  </a:cubicBezTo>
                  <a:cubicBezTo>
                    <a:pt x="0" y="188"/>
                    <a:pt x="46" y="257"/>
                    <a:pt x="114" y="280"/>
                  </a:cubicBezTo>
                  <a:cubicBezTo>
                    <a:pt x="126" y="284"/>
                    <a:pt x="139" y="286"/>
                    <a:pt x="152" y="286"/>
                  </a:cubicBezTo>
                  <a:cubicBezTo>
                    <a:pt x="213" y="286"/>
                    <a:pt x="278" y="245"/>
                    <a:pt x="297" y="188"/>
                  </a:cubicBezTo>
                  <a:cubicBezTo>
                    <a:pt x="320" y="97"/>
                    <a:pt x="274" y="29"/>
                    <a:pt x="183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24"/>
            <p:cNvSpPr/>
            <p:nvPr/>
          </p:nvSpPr>
          <p:spPr>
            <a:xfrm>
              <a:off x="5722475" y="1634200"/>
              <a:ext cx="6850" cy="6025"/>
            </a:xfrm>
            <a:custGeom>
              <a:avLst/>
              <a:gdLst/>
              <a:ahLst/>
              <a:cxnLst/>
              <a:rect l="l" t="t" r="r" b="b"/>
              <a:pathLst>
                <a:path w="274" h="241" extrusionOk="0">
                  <a:moveTo>
                    <a:pt x="126" y="0"/>
                  </a:moveTo>
                  <a:cubicBezTo>
                    <a:pt x="76" y="0"/>
                    <a:pt x="42" y="41"/>
                    <a:pt x="23" y="97"/>
                  </a:cubicBezTo>
                  <a:cubicBezTo>
                    <a:pt x="0" y="143"/>
                    <a:pt x="46" y="211"/>
                    <a:pt x="114" y="234"/>
                  </a:cubicBezTo>
                  <a:cubicBezTo>
                    <a:pt x="122" y="238"/>
                    <a:pt x="131" y="240"/>
                    <a:pt x="140" y="240"/>
                  </a:cubicBezTo>
                  <a:cubicBezTo>
                    <a:pt x="183" y="240"/>
                    <a:pt x="232" y="199"/>
                    <a:pt x="251" y="143"/>
                  </a:cubicBezTo>
                  <a:cubicBezTo>
                    <a:pt x="274" y="75"/>
                    <a:pt x="228" y="29"/>
                    <a:pt x="160" y="6"/>
                  </a:cubicBezTo>
                  <a:cubicBezTo>
                    <a:pt x="148" y="2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24"/>
            <p:cNvSpPr/>
            <p:nvPr/>
          </p:nvSpPr>
          <p:spPr>
            <a:xfrm>
              <a:off x="5786375" y="1570850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29"/>
                    <a:pt x="229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24"/>
            <p:cNvSpPr/>
            <p:nvPr/>
          </p:nvSpPr>
          <p:spPr>
            <a:xfrm>
              <a:off x="5453125" y="1403075"/>
              <a:ext cx="6875" cy="6050"/>
            </a:xfrm>
            <a:custGeom>
              <a:avLst/>
              <a:gdLst/>
              <a:ahLst/>
              <a:cxnLst/>
              <a:rect l="l" t="t" r="r" b="b"/>
              <a:pathLst>
                <a:path w="275" h="242" extrusionOk="0">
                  <a:moveTo>
                    <a:pt x="124" y="1"/>
                  </a:moveTo>
                  <a:cubicBezTo>
                    <a:pt x="70" y="1"/>
                    <a:pt x="23" y="42"/>
                    <a:pt x="23" y="98"/>
                  </a:cubicBezTo>
                  <a:cubicBezTo>
                    <a:pt x="0" y="167"/>
                    <a:pt x="46" y="235"/>
                    <a:pt x="92" y="235"/>
                  </a:cubicBezTo>
                  <a:cubicBezTo>
                    <a:pt x="104" y="239"/>
                    <a:pt x="116" y="241"/>
                    <a:pt x="128" y="241"/>
                  </a:cubicBezTo>
                  <a:cubicBezTo>
                    <a:pt x="183" y="241"/>
                    <a:pt x="233" y="200"/>
                    <a:pt x="252" y="144"/>
                  </a:cubicBezTo>
                  <a:cubicBezTo>
                    <a:pt x="274" y="98"/>
                    <a:pt x="229" y="30"/>
                    <a:pt x="160" y="7"/>
                  </a:cubicBezTo>
                  <a:cubicBezTo>
                    <a:pt x="148" y="3"/>
                    <a:pt x="136" y="1"/>
                    <a:pt x="12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24"/>
            <p:cNvSpPr/>
            <p:nvPr/>
          </p:nvSpPr>
          <p:spPr>
            <a:xfrm>
              <a:off x="5689925" y="1594850"/>
              <a:ext cx="10300" cy="9075"/>
            </a:xfrm>
            <a:custGeom>
              <a:avLst/>
              <a:gdLst/>
              <a:ahLst/>
              <a:cxnLst/>
              <a:rect l="l" t="t" r="r" b="b"/>
              <a:pathLst>
                <a:path w="412" h="363" extrusionOk="0">
                  <a:moveTo>
                    <a:pt x="216" y="1"/>
                  </a:moveTo>
                  <a:cubicBezTo>
                    <a:pt x="138" y="1"/>
                    <a:pt x="66" y="63"/>
                    <a:pt x="47" y="142"/>
                  </a:cubicBezTo>
                  <a:cubicBezTo>
                    <a:pt x="1" y="233"/>
                    <a:pt x="69" y="325"/>
                    <a:pt x="161" y="347"/>
                  </a:cubicBezTo>
                  <a:cubicBezTo>
                    <a:pt x="181" y="358"/>
                    <a:pt x="202" y="362"/>
                    <a:pt x="223" y="362"/>
                  </a:cubicBezTo>
                  <a:cubicBezTo>
                    <a:pt x="298" y="362"/>
                    <a:pt x="371" y="305"/>
                    <a:pt x="389" y="233"/>
                  </a:cubicBezTo>
                  <a:cubicBezTo>
                    <a:pt x="412" y="142"/>
                    <a:pt x="343" y="28"/>
                    <a:pt x="252" y="5"/>
                  </a:cubicBezTo>
                  <a:cubicBezTo>
                    <a:pt x="240" y="2"/>
                    <a:pt x="228" y="1"/>
                    <a:pt x="21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24"/>
            <p:cNvSpPr/>
            <p:nvPr/>
          </p:nvSpPr>
          <p:spPr>
            <a:xfrm>
              <a:off x="5938150" y="1702675"/>
              <a:ext cx="8600" cy="4725"/>
            </a:xfrm>
            <a:custGeom>
              <a:avLst/>
              <a:gdLst/>
              <a:ahLst/>
              <a:cxnLst/>
              <a:rect l="l" t="t" r="r" b="b"/>
              <a:pathLst>
                <a:path w="344" h="189" extrusionOk="0">
                  <a:moveTo>
                    <a:pt x="160" y="0"/>
                  </a:moveTo>
                  <a:cubicBezTo>
                    <a:pt x="86" y="0"/>
                    <a:pt x="20" y="45"/>
                    <a:pt x="1" y="120"/>
                  </a:cubicBezTo>
                  <a:lnTo>
                    <a:pt x="321" y="189"/>
                  </a:lnTo>
                  <a:cubicBezTo>
                    <a:pt x="343" y="120"/>
                    <a:pt x="275" y="29"/>
                    <a:pt x="206" y="6"/>
                  </a:cubicBezTo>
                  <a:cubicBezTo>
                    <a:pt x="191" y="2"/>
                    <a:pt x="175" y="0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24"/>
            <p:cNvSpPr/>
            <p:nvPr/>
          </p:nvSpPr>
          <p:spPr>
            <a:xfrm>
              <a:off x="5751575" y="1442450"/>
              <a:ext cx="6850" cy="5900"/>
            </a:xfrm>
            <a:custGeom>
              <a:avLst/>
              <a:gdLst/>
              <a:ahLst/>
              <a:cxnLst/>
              <a:rect l="l" t="t" r="r" b="b"/>
              <a:pathLst>
                <a:path w="274" h="236" extrusionOk="0">
                  <a:moveTo>
                    <a:pt x="134" y="1"/>
                  </a:moveTo>
                  <a:cubicBezTo>
                    <a:pt x="91" y="1"/>
                    <a:pt x="42" y="42"/>
                    <a:pt x="23" y="98"/>
                  </a:cubicBezTo>
                  <a:cubicBezTo>
                    <a:pt x="0" y="144"/>
                    <a:pt x="46" y="212"/>
                    <a:pt x="114" y="235"/>
                  </a:cubicBezTo>
                  <a:cubicBezTo>
                    <a:pt x="183" y="235"/>
                    <a:pt x="228" y="212"/>
                    <a:pt x="251" y="144"/>
                  </a:cubicBezTo>
                  <a:cubicBezTo>
                    <a:pt x="274" y="75"/>
                    <a:pt x="228" y="30"/>
                    <a:pt x="160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24"/>
            <p:cNvSpPr/>
            <p:nvPr/>
          </p:nvSpPr>
          <p:spPr>
            <a:xfrm>
              <a:off x="5511900" y="13951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1" y="0"/>
                  </a:moveTo>
                  <a:cubicBezTo>
                    <a:pt x="92" y="0"/>
                    <a:pt x="42" y="45"/>
                    <a:pt x="23" y="120"/>
                  </a:cubicBezTo>
                  <a:cubicBezTo>
                    <a:pt x="0" y="189"/>
                    <a:pt x="46" y="280"/>
                    <a:pt x="115" y="280"/>
                  </a:cubicBezTo>
                  <a:cubicBezTo>
                    <a:pt x="131" y="284"/>
                    <a:pt x="146" y="286"/>
                    <a:pt x="161" y="286"/>
                  </a:cubicBezTo>
                  <a:cubicBezTo>
                    <a:pt x="229" y="286"/>
                    <a:pt x="278" y="245"/>
                    <a:pt x="297" y="189"/>
                  </a:cubicBezTo>
                  <a:cubicBezTo>
                    <a:pt x="320" y="98"/>
                    <a:pt x="274" y="29"/>
                    <a:pt x="206" y="6"/>
                  </a:cubicBezTo>
                  <a:cubicBezTo>
                    <a:pt x="190" y="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24"/>
            <p:cNvSpPr/>
            <p:nvPr/>
          </p:nvSpPr>
          <p:spPr>
            <a:xfrm>
              <a:off x="5617475" y="14471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0"/>
                  </a:moveTo>
                  <a:cubicBezTo>
                    <a:pt x="91" y="0"/>
                    <a:pt x="23" y="23"/>
                    <a:pt x="23" y="92"/>
                  </a:cubicBezTo>
                  <a:cubicBezTo>
                    <a:pt x="0" y="160"/>
                    <a:pt x="46" y="229"/>
                    <a:pt x="91" y="251"/>
                  </a:cubicBezTo>
                  <a:cubicBezTo>
                    <a:pt x="104" y="255"/>
                    <a:pt x="116" y="257"/>
                    <a:pt x="128" y="257"/>
                  </a:cubicBezTo>
                  <a:cubicBezTo>
                    <a:pt x="183" y="257"/>
                    <a:pt x="232" y="216"/>
                    <a:pt x="251" y="160"/>
                  </a:cubicBezTo>
                  <a:cubicBezTo>
                    <a:pt x="274" y="92"/>
                    <a:pt x="228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24"/>
            <p:cNvSpPr/>
            <p:nvPr/>
          </p:nvSpPr>
          <p:spPr>
            <a:xfrm>
              <a:off x="5462825" y="13918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0"/>
                  </a:moveTo>
                  <a:cubicBezTo>
                    <a:pt x="115" y="0"/>
                    <a:pt x="46" y="46"/>
                    <a:pt x="23" y="114"/>
                  </a:cubicBezTo>
                  <a:cubicBezTo>
                    <a:pt x="1" y="183"/>
                    <a:pt x="46" y="251"/>
                    <a:pt x="115" y="274"/>
                  </a:cubicBezTo>
                  <a:cubicBezTo>
                    <a:pt x="131" y="278"/>
                    <a:pt x="146" y="280"/>
                    <a:pt x="161" y="280"/>
                  </a:cubicBezTo>
                  <a:cubicBezTo>
                    <a:pt x="229" y="280"/>
                    <a:pt x="278" y="239"/>
                    <a:pt x="297" y="183"/>
                  </a:cubicBezTo>
                  <a:cubicBezTo>
                    <a:pt x="297" y="92"/>
                    <a:pt x="252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24"/>
            <p:cNvSpPr/>
            <p:nvPr/>
          </p:nvSpPr>
          <p:spPr>
            <a:xfrm>
              <a:off x="6588125" y="1407075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0" y="189"/>
                    <a:pt x="46" y="281"/>
                    <a:pt x="137" y="303"/>
                  </a:cubicBezTo>
                  <a:cubicBezTo>
                    <a:pt x="149" y="307"/>
                    <a:pt x="161" y="309"/>
                    <a:pt x="174" y="309"/>
                  </a:cubicBezTo>
                  <a:cubicBezTo>
                    <a:pt x="235" y="309"/>
                    <a:pt x="301" y="265"/>
                    <a:pt x="320" y="189"/>
                  </a:cubicBezTo>
                  <a:cubicBezTo>
                    <a:pt x="342" y="121"/>
                    <a:pt x="297" y="29"/>
                    <a:pt x="205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24"/>
            <p:cNvSpPr/>
            <p:nvPr/>
          </p:nvSpPr>
          <p:spPr>
            <a:xfrm>
              <a:off x="6284525" y="990675"/>
              <a:ext cx="6325" cy="5875"/>
            </a:xfrm>
            <a:custGeom>
              <a:avLst/>
              <a:gdLst/>
              <a:ahLst/>
              <a:cxnLst/>
              <a:rect l="l" t="t" r="r" b="b"/>
              <a:pathLst>
                <a:path w="253" h="235" extrusionOk="0">
                  <a:moveTo>
                    <a:pt x="161" y="0"/>
                  </a:moveTo>
                  <a:cubicBezTo>
                    <a:pt x="92" y="0"/>
                    <a:pt x="24" y="23"/>
                    <a:pt x="24" y="91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05" y="233"/>
                    <a:pt x="117" y="234"/>
                    <a:pt x="130" y="234"/>
                  </a:cubicBezTo>
                  <a:cubicBezTo>
                    <a:pt x="184" y="234"/>
                    <a:pt x="233" y="197"/>
                    <a:pt x="252" y="160"/>
                  </a:cubicBezTo>
                  <a:cubicBezTo>
                    <a:pt x="252" y="91"/>
                    <a:pt x="229" y="23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24"/>
            <p:cNvSpPr/>
            <p:nvPr/>
          </p:nvSpPr>
          <p:spPr>
            <a:xfrm>
              <a:off x="5481650" y="1536750"/>
              <a:ext cx="7450" cy="6450"/>
            </a:xfrm>
            <a:custGeom>
              <a:avLst/>
              <a:gdLst/>
              <a:ahLst/>
              <a:cxnLst/>
              <a:rect l="l" t="t" r="r" b="b"/>
              <a:pathLst>
                <a:path w="298" h="258" extrusionOk="0">
                  <a:moveTo>
                    <a:pt x="183" y="1"/>
                  </a:moveTo>
                  <a:cubicBezTo>
                    <a:pt x="115" y="1"/>
                    <a:pt x="46" y="24"/>
                    <a:pt x="24" y="92"/>
                  </a:cubicBezTo>
                  <a:cubicBezTo>
                    <a:pt x="1" y="161"/>
                    <a:pt x="46" y="229"/>
                    <a:pt x="115" y="252"/>
                  </a:cubicBezTo>
                  <a:cubicBezTo>
                    <a:pt x="127" y="256"/>
                    <a:pt x="139" y="258"/>
                    <a:pt x="151" y="258"/>
                  </a:cubicBezTo>
                  <a:cubicBezTo>
                    <a:pt x="206" y="258"/>
                    <a:pt x="256" y="217"/>
                    <a:pt x="275" y="161"/>
                  </a:cubicBezTo>
                  <a:cubicBezTo>
                    <a:pt x="297" y="92"/>
                    <a:pt x="252" y="24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24"/>
            <p:cNvSpPr/>
            <p:nvPr/>
          </p:nvSpPr>
          <p:spPr>
            <a:xfrm>
              <a:off x="6421500" y="11759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6" y="0"/>
                  </a:moveTo>
                  <a:cubicBezTo>
                    <a:pt x="91" y="0"/>
                    <a:pt x="42" y="41"/>
                    <a:pt x="23" y="98"/>
                  </a:cubicBezTo>
                  <a:cubicBezTo>
                    <a:pt x="0" y="166"/>
                    <a:pt x="46" y="235"/>
                    <a:pt x="114" y="257"/>
                  </a:cubicBezTo>
                  <a:cubicBezTo>
                    <a:pt x="126" y="261"/>
                    <a:pt x="139" y="263"/>
                    <a:pt x="152" y="263"/>
                  </a:cubicBezTo>
                  <a:cubicBezTo>
                    <a:pt x="212" y="263"/>
                    <a:pt x="274" y="222"/>
                    <a:pt x="274" y="166"/>
                  </a:cubicBezTo>
                  <a:cubicBezTo>
                    <a:pt x="297" y="75"/>
                    <a:pt x="251" y="6"/>
                    <a:pt x="183" y="6"/>
                  </a:cubicBezTo>
                  <a:cubicBezTo>
                    <a:pt x="170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24"/>
            <p:cNvSpPr/>
            <p:nvPr/>
          </p:nvSpPr>
          <p:spPr>
            <a:xfrm>
              <a:off x="6331325" y="1109825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31" y="0"/>
                  </a:moveTo>
                  <a:cubicBezTo>
                    <a:pt x="138" y="0"/>
                    <a:pt x="66" y="62"/>
                    <a:pt x="46" y="142"/>
                  </a:cubicBezTo>
                  <a:cubicBezTo>
                    <a:pt x="1" y="256"/>
                    <a:pt x="69" y="347"/>
                    <a:pt x="183" y="393"/>
                  </a:cubicBezTo>
                  <a:cubicBezTo>
                    <a:pt x="195" y="396"/>
                    <a:pt x="207" y="397"/>
                    <a:pt x="219" y="397"/>
                  </a:cubicBezTo>
                  <a:cubicBezTo>
                    <a:pt x="302" y="397"/>
                    <a:pt x="392" y="332"/>
                    <a:pt x="411" y="233"/>
                  </a:cubicBezTo>
                  <a:cubicBezTo>
                    <a:pt x="434" y="142"/>
                    <a:pt x="366" y="27"/>
                    <a:pt x="275" y="5"/>
                  </a:cubicBezTo>
                  <a:cubicBezTo>
                    <a:pt x="260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24"/>
            <p:cNvSpPr/>
            <p:nvPr/>
          </p:nvSpPr>
          <p:spPr>
            <a:xfrm>
              <a:off x="6348450" y="1087450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10" y="1"/>
                  </a:moveTo>
                  <a:cubicBezTo>
                    <a:pt x="62" y="1"/>
                    <a:pt x="23" y="27"/>
                    <a:pt x="23" y="78"/>
                  </a:cubicBezTo>
                  <a:cubicBezTo>
                    <a:pt x="0" y="146"/>
                    <a:pt x="46" y="215"/>
                    <a:pt x="92" y="215"/>
                  </a:cubicBezTo>
                  <a:cubicBezTo>
                    <a:pt x="104" y="219"/>
                    <a:pt x="117" y="221"/>
                    <a:pt x="129" y="221"/>
                  </a:cubicBezTo>
                  <a:cubicBezTo>
                    <a:pt x="183" y="221"/>
                    <a:pt x="229" y="184"/>
                    <a:pt x="229" y="146"/>
                  </a:cubicBezTo>
                  <a:cubicBezTo>
                    <a:pt x="251" y="78"/>
                    <a:pt x="206" y="9"/>
                    <a:pt x="160" y="9"/>
                  </a:cubicBezTo>
                  <a:cubicBezTo>
                    <a:pt x="143" y="4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24"/>
            <p:cNvSpPr/>
            <p:nvPr/>
          </p:nvSpPr>
          <p:spPr>
            <a:xfrm>
              <a:off x="6868875" y="1463050"/>
              <a:ext cx="11425" cy="9975"/>
            </a:xfrm>
            <a:custGeom>
              <a:avLst/>
              <a:gdLst/>
              <a:ahLst/>
              <a:cxnLst/>
              <a:rect l="l" t="t" r="r" b="b"/>
              <a:pathLst>
                <a:path w="457" h="399" extrusionOk="0">
                  <a:moveTo>
                    <a:pt x="231" y="0"/>
                  </a:moveTo>
                  <a:cubicBezTo>
                    <a:pt x="137" y="0"/>
                    <a:pt x="66" y="65"/>
                    <a:pt x="46" y="164"/>
                  </a:cubicBezTo>
                  <a:cubicBezTo>
                    <a:pt x="0" y="256"/>
                    <a:pt x="69" y="370"/>
                    <a:pt x="183" y="393"/>
                  </a:cubicBezTo>
                  <a:cubicBezTo>
                    <a:pt x="198" y="396"/>
                    <a:pt x="214" y="398"/>
                    <a:pt x="230" y="398"/>
                  </a:cubicBezTo>
                  <a:cubicBezTo>
                    <a:pt x="309" y="398"/>
                    <a:pt x="392" y="351"/>
                    <a:pt x="411" y="256"/>
                  </a:cubicBezTo>
                  <a:cubicBezTo>
                    <a:pt x="457" y="141"/>
                    <a:pt x="388" y="50"/>
                    <a:pt x="274" y="4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24"/>
            <p:cNvSpPr/>
            <p:nvPr/>
          </p:nvSpPr>
          <p:spPr>
            <a:xfrm>
              <a:off x="6204650" y="1726675"/>
              <a:ext cx="10875" cy="9375"/>
            </a:xfrm>
            <a:custGeom>
              <a:avLst/>
              <a:gdLst/>
              <a:ahLst/>
              <a:cxnLst/>
              <a:rect l="l" t="t" r="r" b="b"/>
              <a:pathLst>
                <a:path w="435" h="375" extrusionOk="0">
                  <a:moveTo>
                    <a:pt x="231" y="0"/>
                  </a:moveTo>
                  <a:cubicBezTo>
                    <a:pt x="137" y="0"/>
                    <a:pt x="66" y="62"/>
                    <a:pt x="46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5" y="373"/>
                    <a:pt x="190" y="374"/>
                    <a:pt x="204" y="374"/>
                  </a:cubicBezTo>
                  <a:cubicBezTo>
                    <a:pt x="297" y="374"/>
                    <a:pt x="369" y="312"/>
                    <a:pt x="388" y="233"/>
                  </a:cubicBezTo>
                  <a:cubicBezTo>
                    <a:pt x="434" y="142"/>
                    <a:pt x="366" y="28"/>
                    <a:pt x="274" y="5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24"/>
            <p:cNvSpPr/>
            <p:nvPr/>
          </p:nvSpPr>
          <p:spPr>
            <a:xfrm>
              <a:off x="6218350" y="1478975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212"/>
                    <a:pt x="92" y="212"/>
                  </a:cubicBezTo>
                  <a:cubicBezTo>
                    <a:pt x="104" y="216"/>
                    <a:pt x="117" y="218"/>
                    <a:pt x="129" y="218"/>
                  </a:cubicBezTo>
                  <a:cubicBezTo>
                    <a:pt x="183" y="218"/>
                    <a:pt x="228" y="181"/>
                    <a:pt x="228" y="144"/>
                  </a:cubicBezTo>
                  <a:cubicBezTo>
                    <a:pt x="251" y="75"/>
                    <a:pt x="228" y="7"/>
                    <a:pt x="160" y="7"/>
                  </a:cubicBezTo>
                  <a:cubicBezTo>
                    <a:pt x="147" y="2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24"/>
            <p:cNvSpPr/>
            <p:nvPr/>
          </p:nvSpPr>
          <p:spPr>
            <a:xfrm>
              <a:off x="5850850" y="1546925"/>
              <a:ext cx="9725" cy="8825"/>
            </a:xfrm>
            <a:custGeom>
              <a:avLst/>
              <a:gdLst/>
              <a:ahLst/>
              <a:cxnLst/>
              <a:rect l="l" t="t" r="r" b="b"/>
              <a:pathLst>
                <a:path w="389" h="353" extrusionOk="0">
                  <a:moveTo>
                    <a:pt x="193" y="0"/>
                  </a:moveTo>
                  <a:cubicBezTo>
                    <a:pt x="115" y="0"/>
                    <a:pt x="43" y="62"/>
                    <a:pt x="24" y="142"/>
                  </a:cubicBezTo>
                  <a:cubicBezTo>
                    <a:pt x="1" y="233"/>
                    <a:pt x="69" y="324"/>
                    <a:pt x="160" y="347"/>
                  </a:cubicBezTo>
                  <a:cubicBezTo>
                    <a:pt x="176" y="351"/>
                    <a:pt x="191" y="353"/>
                    <a:pt x="206" y="353"/>
                  </a:cubicBezTo>
                  <a:cubicBezTo>
                    <a:pt x="280" y="353"/>
                    <a:pt x="347" y="305"/>
                    <a:pt x="366" y="210"/>
                  </a:cubicBezTo>
                  <a:cubicBezTo>
                    <a:pt x="389" y="119"/>
                    <a:pt x="343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24"/>
            <p:cNvSpPr/>
            <p:nvPr/>
          </p:nvSpPr>
          <p:spPr>
            <a:xfrm>
              <a:off x="5838300" y="1502375"/>
              <a:ext cx="6300" cy="5300"/>
            </a:xfrm>
            <a:custGeom>
              <a:avLst/>
              <a:gdLst/>
              <a:ahLst/>
              <a:cxnLst/>
              <a:rect l="l" t="t" r="r" b="b"/>
              <a:pathLst>
                <a:path w="252" h="212" extrusionOk="0">
                  <a:moveTo>
                    <a:pt x="125" y="0"/>
                  </a:moveTo>
                  <a:cubicBezTo>
                    <a:pt x="76" y="0"/>
                    <a:pt x="42" y="38"/>
                    <a:pt x="23" y="75"/>
                  </a:cubicBezTo>
                  <a:cubicBezTo>
                    <a:pt x="1" y="143"/>
                    <a:pt x="46" y="189"/>
                    <a:pt x="92" y="212"/>
                  </a:cubicBezTo>
                  <a:cubicBezTo>
                    <a:pt x="160" y="212"/>
                    <a:pt x="206" y="189"/>
                    <a:pt x="229" y="121"/>
                  </a:cubicBezTo>
                  <a:cubicBezTo>
                    <a:pt x="252" y="75"/>
                    <a:pt x="206" y="6"/>
                    <a:pt x="160" y="6"/>
                  </a:cubicBezTo>
                  <a:cubicBezTo>
                    <a:pt x="148" y="2"/>
                    <a:pt x="136" y="0"/>
                    <a:pt x="12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24"/>
            <p:cNvSpPr/>
            <p:nvPr/>
          </p:nvSpPr>
          <p:spPr>
            <a:xfrm>
              <a:off x="6180675" y="744000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1"/>
                  </a:moveTo>
                  <a:cubicBezTo>
                    <a:pt x="92" y="1"/>
                    <a:pt x="42" y="42"/>
                    <a:pt x="24" y="98"/>
                  </a:cubicBezTo>
                  <a:cubicBezTo>
                    <a:pt x="1" y="166"/>
                    <a:pt x="46" y="258"/>
                    <a:pt x="115" y="281"/>
                  </a:cubicBezTo>
                  <a:cubicBezTo>
                    <a:pt x="183" y="281"/>
                    <a:pt x="275" y="235"/>
                    <a:pt x="297" y="166"/>
                  </a:cubicBezTo>
                  <a:cubicBezTo>
                    <a:pt x="297" y="98"/>
                    <a:pt x="275" y="29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24"/>
            <p:cNvSpPr/>
            <p:nvPr/>
          </p:nvSpPr>
          <p:spPr>
            <a:xfrm>
              <a:off x="6165275" y="635000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23" y="1"/>
                  </a:moveTo>
                  <a:cubicBezTo>
                    <a:pt x="69" y="1"/>
                    <a:pt x="23" y="38"/>
                    <a:pt x="23" y="76"/>
                  </a:cubicBezTo>
                  <a:cubicBezTo>
                    <a:pt x="0" y="144"/>
                    <a:pt x="46" y="212"/>
                    <a:pt x="92" y="235"/>
                  </a:cubicBezTo>
                  <a:cubicBezTo>
                    <a:pt x="160" y="235"/>
                    <a:pt x="229" y="212"/>
                    <a:pt x="252" y="144"/>
                  </a:cubicBezTo>
                  <a:cubicBezTo>
                    <a:pt x="252" y="76"/>
                    <a:pt x="229" y="30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24"/>
            <p:cNvSpPr/>
            <p:nvPr/>
          </p:nvSpPr>
          <p:spPr>
            <a:xfrm>
              <a:off x="6252575" y="1253050"/>
              <a:ext cx="9725" cy="8800"/>
            </a:xfrm>
            <a:custGeom>
              <a:avLst/>
              <a:gdLst/>
              <a:ahLst/>
              <a:cxnLst/>
              <a:rect l="l" t="t" r="r" b="b"/>
              <a:pathLst>
                <a:path w="389" h="352" extrusionOk="0">
                  <a:moveTo>
                    <a:pt x="193" y="0"/>
                  </a:moveTo>
                  <a:cubicBezTo>
                    <a:pt x="115" y="0"/>
                    <a:pt x="43" y="62"/>
                    <a:pt x="24" y="142"/>
                  </a:cubicBezTo>
                  <a:cubicBezTo>
                    <a:pt x="1" y="233"/>
                    <a:pt x="69" y="324"/>
                    <a:pt x="161" y="347"/>
                  </a:cubicBezTo>
                  <a:cubicBezTo>
                    <a:pt x="170" y="350"/>
                    <a:pt x="179" y="352"/>
                    <a:pt x="190" y="352"/>
                  </a:cubicBezTo>
                  <a:cubicBezTo>
                    <a:pt x="257" y="352"/>
                    <a:pt x="346" y="290"/>
                    <a:pt x="366" y="210"/>
                  </a:cubicBezTo>
                  <a:cubicBezTo>
                    <a:pt x="389" y="119"/>
                    <a:pt x="320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24"/>
            <p:cNvSpPr/>
            <p:nvPr/>
          </p:nvSpPr>
          <p:spPr>
            <a:xfrm>
              <a:off x="6334750" y="137682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67"/>
                    <a:pt x="46" y="235"/>
                    <a:pt x="115" y="258"/>
                  </a:cubicBezTo>
                  <a:cubicBezTo>
                    <a:pt x="183" y="258"/>
                    <a:pt x="252" y="235"/>
                    <a:pt x="252" y="167"/>
                  </a:cubicBezTo>
                  <a:cubicBezTo>
                    <a:pt x="274" y="98"/>
                    <a:pt x="229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24"/>
            <p:cNvSpPr/>
            <p:nvPr/>
          </p:nvSpPr>
          <p:spPr>
            <a:xfrm>
              <a:off x="6214925" y="11970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67"/>
                    <a:pt x="46" y="235"/>
                    <a:pt x="114" y="258"/>
                  </a:cubicBezTo>
                  <a:cubicBezTo>
                    <a:pt x="127" y="262"/>
                    <a:pt x="139" y="264"/>
                    <a:pt x="151" y="264"/>
                  </a:cubicBezTo>
                  <a:cubicBezTo>
                    <a:pt x="206" y="264"/>
                    <a:pt x="255" y="223"/>
                    <a:pt x="274" y="167"/>
                  </a:cubicBezTo>
                  <a:cubicBezTo>
                    <a:pt x="297" y="98"/>
                    <a:pt x="251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24"/>
            <p:cNvSpPr/>
            <p:nvPr/>
          </p:nvSpPr>
          <p:spPr>
            <a:xfrm>
              <a:off x="6338175" y="1347200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15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1" y="256"/>
                    <a:pt x="69" y="370"/>
                    <a:pt x="160" y="393"/>
                  </a:cubicBezTo>
                  <a:cubicBezTo>
                    <a:pt x="175" y="396"/>
                    <a:pt x="190" y="397"/>
                    <a:pt x="204" y="397"/>
                  </a:cubicBezTo>
                  <a:cubicBezTo>
                    <a:pt x="298" y="397"/>
                    <a:pt x="372" y="335"/>
                    <a:pt x="411" y="256"/>
                  </a:cubicBezTo>
                  <a:cubicBezTo>
                    <a:pt x="434" y="142"/>
                    <a:pt x="366" y="51"/>
                    <a:pt x="252" y="5"/>
                  </a:cubicBezTo>
                  <a:cubicBezTo>
                    <a:pt x="240" y="2"/>
                    <a:pt x="228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24"/>
            <p:cNvSpPr/>
            <p:nvPr/>
          </p:nvSpPr>
          <p:spPr>
            <a:xfrm>
              <a:off x="6325050" y="13169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0"/>
                  </a:moveTo>
                  <a:cubicBezTo>
                    <a:pt x="92" y="0"/>
                    <a:pt x="42" y="41"/>
                    <a:pt x="23" y="98"/>
                  </a:cubicBezTo>
                  <a:cubicBezTo>
                    <a:pt x="1" y="189"/>
                    <a:pt x="46" y="257"/>
                    <a:pt x="115" y="280"/>
                  </a:cubicBezTo>
                  <a:cubicBezTo>
                    <a:pt x="206" y="280"/>
                    <a:pt x="274" y="234"/>
                    <a:pt x="297" y="166"/>
                  </a:cubicBezTo>
                  <a:cubicBezTo>
                    <a:pt x="297" y="98"/>
                    <a:pt x="252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24"/>
            <p:cNvSpPr/>
            <p:nvPr/>
          </p:nvSpPr>
          <p:spPr>
            <a:xfrm>
              <a:off x="6260575" y="1249625"/>
              <a:ext cx="8575" cy="7700"/>
            </a:xfrm>
            <a:custGeom>
              <a:avLst/>
              <a:gdLst/>
              <a:ahLst/>
              <a:cxnLst/>
              <a:rect l="l" t="t" r="r" b="b"/>
              <a:pathLst>
                <a:path w="343" h="308" extrusionOk="0">
                  <a:moveTo>
                    <a:pt x="177" y="0"/>
                  </a:moveTo>
                  <a:cubicBezTo>
                    <a:pt x="114" y="0"/>
                    <a:pt x="43" y="60"/>
                    <a:pt x="23" y="119"/>
                  </a:cubicBezTo>
                  <a:cubicBezTo>
                    <a:pt x="0" y="210"/>
                    <a:pt x="46" y="302"/>
                    <a:pt x="137" y="302"/>
                  </a:cubicBezTo>
                  <a:cubicBezTo>
                    <a:pt x="153" y="306"/>
                    <a:pt x="169" y="307"/>
                    <a:pt x="183" y="307"/>
                  </a:cubicBezTo>
                  <a:cubicBezTo>
                    <a:pt x="251" y="307"/>
                    <a:pt x="301" y="267"/>
                    <a:pt x="320" y="210"/>
                  </a:cubicBezTo>
                  <a:cubicBezTo>
                    <a:pt x="343" y="119"/>
                    <a:pt x="297" y="28"/>
                    <a:pt x="206" y="5"/>
                  </a:cubicBezTo>
                  <a:cubicBezTo>
                    <a:pt x="197" y="2"/>
                    <a:pt x="187" y="0"/>
                    <a:pt x="17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24"/>
            <p:cNvSpPr/>
            <p:nvPr/>
          </p:nvSpPr>
          <p:spPr>
            <a:xfrm>
              <a:off x="5614625" y="837725"/>
              <a:ext cx="8000" cy="7575"/>
            </a:xfrm>
            <a:custGeom>
              <a:avLst/>
              <a:gdLst/>
              <a:ahLst/>
              <a:cxnLst/>
              <a:rect l="l" t="t" r="r" b="b"/>
              <a:pathLst>
                <a:path w="320" h="303" extrusionOk="0">
                  <a:moveTo>
                    <a:pt x="183" y="1"/>
                  </a:moveTo>
                  <a:cubicBezTo>
                    <a:pt x="114" y="1"/>
                    <a:pt x="46" y="47"/>
                    <a:pt x="23" y="115"/>
                  </a:cubicBezTo>
                  <a:cubicBezTo>
                    <a:pt x="0" y="184"/>
                    <a:pt x="46" y="275"/>
                    <a:pt x="114" y="298"/>
                  </a:cubicBezTo>
                  <a:cubicBezTo>
                    <a:pt x="126" y="301"/>
                    <a:pt x="138" y="302"/>
                    <a:pt x="150" y="302"/>
                  </a:cubicBezTo>
                  <a:cubicBezTo>
                    <a:pt x="223" y="302"/>
                    <a:pt x="277" y="243"/>
                    <a:pt x="297" y="184"/>
                  </a:cubicBezTo>
                  <a:cubicBezTo>
                    <a:pt x="320" y="115"/>
                    <a:pt x="274" y="24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24"/>
            <p:cNvSpPr/>
            <p:nvPr/>
          </p:nvSpPr>
          <p:spPr>
            <a:xfrm>
              <a:off x="5655700" y="1408000"/>
              <a:ext cx="11425" cy="10200"/>
            </a:xfrm>
            <a:custGeom>
              <a:avLst/>
              <a:gdLst/>
              <a:ahLst/>
              <a:cxnLst/>
              <a:rect l="l" t="t" r="r" b="b"/>
              <a:pathLst>
                <a:path w="457" h="408" extrusionOk="0">
                  <a:moveTo>
                    <a:pt x="202" y="1"/>
                  </a:moveTo>
                  <a:cubicBezTo>
                    <a:pt x="116" y="1"/>
                    <a:pt x="41" y="62"/>
                    <a:pt x="23" y="152"/>
                  </a:cubicBezTo>
                  <a:cubicBezTo>
                    <a:pt x="0" y="266"/>
                    <a:pt x="69" y="380"/>
                    <a:pt x="183" y="403"/>
                  </a:cubicBezTo>
                  <a:cubicBezTo>
                    <a:pt x="195" y="406"/>
                    <a:pt x="207" y="408"/>
                    <a:pt x="220" y="408"/>
                  </a:cubicBezTo>
                  <a:cubicBezTo>
                    <a:pt x="303" y="408"/>
                    <a:pt x="391" y="346"/>
                    <a:pt x="411" y="266"/>
                  </a:cubicBezTo>
                  <a:cubicBezTo>
                    <a:pt x="457" y="152"/>
                    <a:pt x="388" y="38"/>
                    <a:pt x="274" y="15"/>
                  </a:cubicBezTo>
                  <a:cubicBezTo>
                    <a:pt x="250" y="5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24"/>
            <p:cNvSpPr/>
            <p:nvPr/>
          </p:nvSpPr>
          <p:spPr>
            <a:xfrm>
              <a:off x="5660825" y="1394525"/>
              <a:ext cx="9175" cy="8300"/>
            </a:xfrm>
            <a:custGeom>
              <a:avLst/>
              <a:gdLst/>
              <a:ahLst/>
              <a:cxnLst/>
              <a:rect l="l" t="t" r="r" b="b"/>
              <a:pathLst>
                <a:path w="367" h="332" extrusionOk="0">
                  <a:moveTo>
                    <a:pt x="182" y="1"/>
                  </a:moveTo>
                  <a:cubicBezTo>
                    <a:pt x="109" y="1"/>
                    <a:pt x="43" y="45"/>
                    <a:pt x="24" y="121"/>
                  </a:cubicBezTo>
                  <a:cubicBezTo>
                    <a:pt x="1" y="212"/>
                    <a:pt x="47" y="303"/>
                    <a:pt x="138" y="326"/>
                  </a:cubicBezTo>
                  <a:cubicBezTo>
                    <a:pt x="154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29"/>
                    <a:pt x="229" y="6"/>
                  </a:cubicBezTo>
                  <a:cubicBezTo>
                    <a:pt x="213" y="3"/>
                    <a:pt x="198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24"/>
            <p:cNvSpPr/>
            <p:nvPr/>
          </p:nvSpPr>
          <p:spPr>
            <a:xfrm>
              <a:off x="5673950" y="13878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1"/>
                  </a:moveTo>
                  <a:cubicBezTo>
                    <a:pt x="115" y="1"/>
                    <a:pt x="24" y="46"/>
                    <a:pt x="1" y="115"/>
                  </a:cubicBezTo>
                  <a:cubicBezTo>
                    <a:pt x="1" y="183"/>
                    <a:pt x="47" y="274"/>
                    <a:pt x="115" y="274"/>
                  </a:cubicBezTo>
                  <a:cubicBezTo>
                    <a:pt x="127" y="278"/>
                    <a:pt x="140" y="280"/>
                    <a:pt x="153" y="280"/>
                  </a:cubicBezTo>
                  <a:cubicBezTo>
                    <a:pt x="213" y="280"/>
                    <a:pt x="275" y="239"/>
                    <a:pt x="275" y="183"/>
                  </a:cubicBezTo>
                  <a:cubicBezTo>
                    <a:pt x="298" y="115"/>
                    <a:pt x="252" y="23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24"/>
            <p:cNvSpPr/>
            <p:nvPr/>
          </p:nvSpPr>
          <p:spPr>
            <a:xfrm>
              <a:off x="5683650" y="1376425"/>
              <a:ext cx="8025" cy="7425"/>
            </a:xfrm>
            <a:custGeom>
              <a:avLst/>
              <a:gdLst/>
              <a:ahLst/>
              <a:cxnLst/>
              <a:rect l="l" t="t" r="r" b="b"/>
              <a:pathLst>
                <a:path w="321" h="297" extrusionOk="0">
                  <a:moveTo>
                    <a:pt x="184" y="0"/>
                  </a:moveTo>
                  <a:cubicBezTo>
                    <a:pt x="115" y="0"/>
                    <a:pt x="24" y="46"/>
                    <a:pt x="24" y="114"/>
                  </a:cubicBezTo>
                  <a:cubicBezTo>
                    <a:pt x="1" y="183"/>
                    <a:pt x="47" y="274"/>
                    <a:pt x="115" y="297"/>
                  </a:cubicBezTo>
                  <a:cubicBezTo>
                    <a:pt x="184" y="297"/>
                    <a:pt x="275" y="251"/>
                    <a:pt x="298" y="183"/>
                  </a:cubicBezTo>
                  <a:cubicBezTo>
                    <a:pt x="320" y="114"/>
                    <a:pt x="275" y="23"/>
                    <a:pt x="18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24"/>
            <p:cNvSpPr/>
            <p:nvPr/>
          </p:nvSpPr>
          <p:spPr>
            <a:xfrm>
              <a:off x="5882250" y="1540025"/>
              <a:ext cx="5725" cy="5475"/>
            </a:xfrm>
            <a:custGeom>
              <a:avLst/>
              <a:gdLst/>
              <a:ahLst/>
              <a:cxnLst/>
              <a:rect l="l" t="t" r="r" b="b"/>
              <a:pathLst>
                <a:path w="229" h="219" extrusionOk="0">
                  <a:moveTo>
                    <a:pt x="110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189"/>
                    <a:pt x="91" y="212"/>
                  </a:cubicBezTo>
                  <a:cubicBezTo>
                    <a:pt x="100" y="217"/>
                    <a:pt x="109" y="218"/>
                    <a:pt x="118" y="218"/>
                  </a:cubicBezTo>
                  <a:cubicBezTo>
                    <a:pt x="160" y="218"/>
                    <a:pt x="206" y="181"/>
                    <a:pt x="206" y="144"/>
                  </a:cubicBezTo>
                  <a:cubicBezTo>
                    <a:pt x="228" y="75"/>
                    <a:pt x="206" y="30"/>
                    <a:pt x="137" y="7"/>
                  </a:cubicBezTo>
                  <a:cubicBezTo>
                    <a:pt x="129" y="3"/>
                    <a:pt x="120" y="1"/>
                    <a:pt x="1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24"/>
            <p:cNvSpPr/>
            <p:nvPr/>
          </p:nvSpPr>
          <p:spPr>
            <a:xfrm>
              <a:off x="6095650" y="988850"/>
              <a:ext cx="8600" cy="7700"/>
            </a:xfrm>
            <a:custGeom>
              <a:avLst/>
              <a:gdLst/>
              <a:ahLst/>
              <a:cxnLst/>
              <a:rect l="l" t="t" r="r" b="b"/>
              <a:pathLst>
                <a:path w="344" h="308" extrusionOk="0">
                  <a:moveTo>
                    <a:pt x="178" y="0"/>
                  </a:moveTo>
                  <a:cubicBezTo>
                    <a:pt x="114" y="0"/>
                    <a:pt x="43" y="60"/>
                    <a:pt x="24" y="119"/>
                  </a:cubicBezTo>
                  <a:cubicBezTo>
                    <a:pt x="1" y="210"/>
                    <a:pt x="46" y="301"/>
                    <a:pt x="138" y="301"/>
                  </a:cubicBezTo>
                  <a:cubicBezTo>
                    <a:pt x="154" y="305"/>
                    <a:pt x="169" y="307"/>
                    <a:pt x="184" y="307"/>
                  </a:cubicBezTo>
                  <a:cubicBezTo>
                    <a:pt x="252" y="307"/>
                    <a:pt x="302" y="266"/>
                    <a:pt x="320" y="210"/>
                  </a:cubicBezTo>
                  <a:cubicBezTo>
                    <a:pt x="343" y="119"/>
                    <a:pt x="297" y="28"/>
                    <a:pt x="206" y="5"/>
                  </a:cubicBezTo>
                  <a:cubicBezTo>
                    <a:pt x="197" y="2"/>
                    <a:pt x="187" y="0"/>
                    <a:pt x="17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24"/>
            <p:cNvSpPr/>
            <p:nvPr/>
          </p:nvSpPr>
          <p:spPr>
            <a:xfrm>
              <a:off x="6099075" y="1000800"/>
              <a:ext cx="6875" cy="6025"/>
            </a:xfrm>
            <a:custGeom>
              <a:avLst/>
              <a:gdLst/>
              <a:ahLst/>
              <a:cxnLst/>
              <a:rect l="l" t="t" r="r" b="b"/>
              <a:pathLst>
                <a:path w="275" h="241" extrusionOk="0">
                  <a:moveTo>
                    <a:pt x="147" y="0"/>
                  </a:moveTo>
                  <a:cubicBezTo>
                    <a:pt x="92" y="0"/>
                    <a:pt x="42" y="41"/>
                    <a:pt x="24" y="97"/>
                  </a:cubicBezTo>
                  <a:cubicBezTo>
                    <a:pt x="1" y="166"/>
                    <a:pt x="46" y="234"/>
                    <a:pt x="115" y="234"/>
                  </a:cubicBezTo>
                  <a:cubicBezTo>
                    <a:pt x="127" y="238"/>
                    <a:pt x="139" y="240"/>
                    <a:pt x="151" y="240"/>
                  </a:cubicBezTo>
                  <a:cubicBezTo>
                    <a:pt x="205" y="240"/>
                    <a:pt x="252" y="199"/>
                    <a:pt x="252" y="143"/>
                  </a:cubicBezTo>
                  <a:cubicBezTo>
                    <a:pt x="275" y="97"/>
                    <a:pt x="229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24"/>
            <p:cNvSpPr/>
            <p:nvPr/>
          </p:nvSpPr>
          <p:spPr>
            <a:xfrm>
              <a:off x="6043725" y="1023400"/>
              <a:ext cx="11450" cy="10200"/>
            </a:xfrm>
            <a:custGeom>
              <a:avLst/>
              <a:gdLst/>
              <a:ahLst/>
              <a:cxnLst/>
              <a:rect l="l" t="t" r="r" b="b"/>
              <a:pathLst>
                <a:path w="458" h="408" extrusionOk="0">
                  <a:moveTo>
                    <a:pt x="214" y="1"/>
                  </a:moveTo>
                  <a:cubicBezTo>
                    <a:pt x="138" y="1"/>
                    <a:pt x="59" y="62"/>
                    <a:pt x="23" y="152"/>
                  </a:cubicBezTo>
                  <a:cubicBezTo>
                    <a:pt x="1" y="266"/>
                    <a:pt x="69" y="380"/>
                    <a:pt x="183" y="403"/>
                  </a:cubicBezTo>
                  <a:cubicBezTo>
                    <a:pt x="198" y="406"/>
                    <a:pt x="213" y="407"/>
                    <a:pt x="228" y="407"/>
                  </a:cubicBezTo>
                  <a:cubicBezTo>
                    <a:pt x="326" y="407"/>
                    <a:pt x="415" y="345"/>
                    <a:pt x="434" y="266"/>
                  </a:cubicBezTo>
                  <a:cubicBezTo>
                    <a:pt x="457" y="152"/>
                    <a:pt x="389" y="38"/>
                    <a:pt x="275" y="15"/>
                  </a:cubicBezTo>
                  <a:cubicBezTo>
                    <a:pt x="255" y="5"/>
                    <a:pt x="235" y="1"/>
                    <a:pt x="21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24"/>
            <p:cNvSpPr/>
            <p:nvPr/>
          </p:nvSpPr>
          <p:spPr>
            <a:xfrm>
              <a:off x="6072825" y="1003800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38" y="0"/>
                  </a:moveTo>
                  <a:cubicBezTo>
                    <a:pt x="69" y="0"/>
                    <a:pt x="24" y="23"/>
                    <a:pt x="1" y="91"/>
                  </a:cubicBezTo>
                  <a:cubicBezTo>
                    <a:pt x="1" y="137"/>
                    <a:pt x="24" y="206"/>
                    <a:pt x="92" y="228"/>
                  </a:cubicBezTo>
                  <a:cubicBezTo>
                    <a:pt x="138" y="228"/>
                    <a:pt x="206" y="206"/>
                    <a:pt x="206" y="137"/>
                  </a:cubicBezTo>
                  <a:cubicBezTo>
                    <a:pt x="229" y="91"/>
                    <a:pt x="206" y="23"/>
                    <a:pt x="13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24"/>
            <p:cNvSpPr/>
            <p:nvPr/>
          </p:nvSpPr>
          <p:spPr>
            <a:xfrm>
              <a:off x="6714225" y="1160000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5" y="0"/>
                  </a:moveTo>
                  <a:cubicBezTo>
                    <a:pt x="85" y="0"/>
                    <a:pt x="23" y="41"/>
                    <a:pt x="23" y="98"/>
                  </a:cubicBezTo>
                  <a:cubicBezTo>
                    <a:pt x="0" y="166"/>
                    <a:pt x="46" y="257"/>
                    <a:pt x="115" y="257"/>
                  </a:cubicBezTo>
                  <a:cubicBezTo>
                    <a:pt x="127" y="261"/>
                    <a:pt x="140" y="263"/>
                    <a:pt x="152" y="263"/>
                  </a:cubicBezTo>
                  <a:cubicBezTo>
                    <a:pt x="212" y="263"/>
                    <a:pt x="274" y="222"/>
                    <a:pt x="274" y="166"/>
                  </a:cubicBezTo>
                  <a:cubicBezTo>
                    <a:pt x="297" y="98"/>
                    <a:pt x="251" y="6"/>
                    <a:pt x="183" y="6"/>
                  </a:cubicBezTo>
                  <a:cubicBezTo>
                    <a:pt x="171" y="2"/>
                    <a:pt x="158" y="0"/>
                    <a:pt x="14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24"/>
            <p:cNvSpPr/>
            <p:nvPr/>
          </p:nvSpPr>
          <p:spPr>
            <a:xfrm>
              <a:off x="6736475" y="1128025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23" y="1"/>
                  </a:moveTo>
                  <a:cubicBezTo>
                    <a:pt x="69" y="1"/>
                    <a:pt x="23" y="38"/>
                    <a:pt x="23" y="76"/>
                  </a:cubicBezTo>
                  <a:cubicBezTo>
                    <a:pt x="1" y="144"/>
                    <a:pt x="46" y="212"/>
                    <a:pt x="92" y="235"/>
                  </a:cubicBezTo>
                  <a:cubicBezTo>
                    <a:pt x="160" y="235"/>
                    <a:pt x="229" y="212"/>
                    <a:pt x="252" y="144"/>
                  </a:cubicBezTo>
                  <a:cubicBezTo>
                    <a:pt x="252" y="76"/>
                    <a:pt x="229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24"/>
            <p:cNvSpPr/>
            <p:nvPr/>
          </p:nvSpPr>
          <p:spPr>
            <a:xfrm>
              <a:off x="5535875" y="1837025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149" y="0"/>
                  </a:moveTo>
                  <a:cubicBezTo>
                    <a:pt x="101" y="0"/>
                    <a:pt x="56" y="38"/>
                    <a:pt x="23" y="87"/>
                  </a:cubicBezTo>
                  <a:cubicBezTo>
                    <a:pt x="0" y="156"/>
                    <a:pt x="23" y="224"/>
                    <a:pt x="91" y="270"/>
                  </a:cubicBezTo>
                  <a:cubicBezTo>
                    <a:pt x="109" y="276"/>
                    <a:pt x="127" y="278"/>
                    <a:pt x="146" y="278"/>
                  </a:cubicBezTo>
                  <a:cubicBezTo>
                    <a:pt x="201" y="278"/>
                    <a:pt x="257" y="253"/>
                    <a:pt x="274" y="201"/>
                  </a:cubicBezTo>
                  <a:cubicBezTo>
                    <a:pt x="320" y="133"/>
                    <a:pt x="274" y="42"/>
                    <a:pt x="206" y="19"/>
                  </a:cubicBezTo>
                  <a:cubicBezTo>
                    <a:pt x="186" y="6"/>
                    <a:pt x="167" y="0"/>
                    <a:pt x="14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24"/>
            <p:cNvSpPr/>
            <p:nvPr/>
          </p:nvSpPr>
          <p:spPr>
            <a:xfrm>
              <a:off x="5753275" y="1807575"/>
              <a:ext cx="12000" cy="10400"/>
            </a:xfrm>
            <a:custGeom>
              <a:avLst/>
              <a:gdLst/>
              <a:ahLst/>
              <a:cxnLst/>
              <a:rect l="l" t="t" r="r" b="b"/>
              <a:pathLst>
                <a:path w="480" h="416" extrusionOk="0">
                  <a:moveTo>
                    <a:pt x="228" y="1"/>
                  </a:moveTo>
                  <a:cubicBezTo>
                    <a:pt x="160" y="1"/>
                    <a:pt x="93" y="47"/>
                    <a:pt x="46" y="124"/>
                  </a:cubicBezTo>
                  <a:cubicBezTo>
                    <a:pt x="1" y="215"/>
                    <a:pt x="46" y="352"/>
                    <a:pt x="160" y="398"/>
                  </a:cubicBezTo>
                  <a:cubicBezTo>
                    <a:pt x="185" y="410"/>
                    <a:pt x="211" y="416"/>
                    <a:pt x="237" y="416"/>
                  </a:cubicBezTo>
                  <a:cubicBezTo>
                    <a:pt x="310" y="416"/>
                    <a:pt x="384" y="374"/>
                    <a:pt x="434" y="307"/>
                  </a:cubicBezTo>
                  <a:cubicBezTo>
                    <a:pt x="480" y="193"/>
                    <a:pt x="434" y="78"/>
                    <a:pt x="320" y="33"/>
                  </a:cubicBezTo>
                  <a:cubicBezTo>
                    <a:pt x="291" y="11"/>
                    <a:pt x="259" y="1"/>
                    <a:pt x="22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24"/>
            <p:cNvSpPr/>
            <p:nvPr/>
          </p:nvSpPr>
          <p:spPr>
            <a:xfrm>
              <a:off x="5846850" y="19608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5" y="1"/>
                  </a:moveTo>
                  <a:cubicBezTo>
                    <a:pt x="125" y="1"/>
                    <a:pt x="57" y="38"/>
                    <a:pt x="24" y="87"/>
                  </a:cubicBezTo>
                  <a:cubicBezTo>
                    <a:pt x="1" y="179"/>
                    <a:pt x="24" y="293"/>
                    <a:pt x="115" y="338"/>
                  </a:cubicBezTo>
                  <a:cubicBezTo>
                    <a:pt x="137" y="344"/>
                    <a:pt x="158" y="347"/>
                    <a:pt x="179" y="347"/>
                  </a:cubicBezTo>
                  <a:cubicBezTo>
                    <a:pt x="247" y="347"/>
                    <a:pt x="308" y="317"/>
                    <a:pt x="343" y="247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6"/>
                    <a:pt x="222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24"/>
            <p:cNvSpPr/>
            <p:nvPr/>
          </p:nvSpPr>
          <p:spPr>
            <a:xfrm>
              <a:off x="5853150" y="1946600"/>
              <a:ext cx="10850" cy="9475"/>
            </a:xfrm>
            <a:custGeom>
              <a:avLst/>
              <a:gdLst/>
              <a:ahLst/>
              <a:cxnLst/>
              <a:rect l="l" t="t" r="r" b="b"/>
              <a:pathLst>
                <a:path w="434" h="379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01"/>
                    <a:pt x="23" y="315"/>
                    <a:pt x="137" y="361"/>
                  </a:cubicBezTo>
                  <a:cubicBezTo>
                    <a:pt x="161" y="373"/>
                    <a:pt x="188" y="379"/>
                    <a:pt x="214" y="379"/>
                  </a:cubicBezTo>
                  <a:cubicBezTo>
                    <a:pt x="285" y="379"/>
                    <a:pt x="355" y="336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24"/>
            <p:cNvSpPr/>
            <p:nvPr/>
          </p:nvSpPr>
          <p:spPr>
            <a:xfrm>
              <a:off x="5867400" y="195685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76" y="1"/>
                  </a:moveTo>
                  <a:cubicBezTo>
                    <a:pt x="113" y="1"/>
                    <a:pt x="56" y="38"/>
                    <a:pt x="23" y="88"/>
                  </a:cubicBezTo>
                  <a:cubicBezTo>
                    <a:pt x="1" y="179"/>
                    <a:pt x="23" y="270"/>
                    <a:pt x="115" y="293"/>
                  </a:cubicBezTo>
                  <a:cubicBezTo>
                    <a:pt x="138" y="308"/>
                    <a:pt x="163" y="316"/>
                    <a:pt x="188" y="316"/>
                  </a:cubicBezTo>
                  <a:cubicBezTo>
                    <a:pt x="239" y="316"/>
                    <a:pt x="290" y="285"/>
                    <a:pt x="320" y="225"/>
                  </a:cubicBezTo>
                  <a:cubicBezTo>
                    <a:pt x="366" y="156"/>
                    <a:pt x="320" y="65"/>
                    <a:pt x="252" y="19"/>
                  </a:cubicBezTo>
                  <a:cubicBezTo>
                    <a:pt x="226" y="6"/>
                    <a:pt x="201" y="1"/>
                    <a:pt x="17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24"/>
            <p:cNvSpPr/>
            <p:nvPr/>
          </p:nvSpPr>
          <p:spPr>
            <a:xfrm>
              <a:off x="6384975" y="1916925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9" y="0"/>
                  </a:moveTo>
                  <a:cubicBezTo>
                    <a:pt x="135" y="0"/>
                    <a:pt x="79" y="38"/>
                    <a:pt x="46" y="87"/>
                  </a:cubicBezTo>
                  <a:cubicBezTo>
                    <a:pt x="0" y="178"/>
                    <a:pt x="46" y="292"/>
                    <a:pt x="114" y="338"/>
                  </a:cubicBezTo>
                  <a:cubicBezTo>
                    <a:pt x="136" y="343"/>
                    <a:pt x="159" y="346"/>
                    <a:pt x="181" y="346"/>
                  </a:cubicBezTo>
                  <a:cubicBezTo>
                    <a:pt x="254" y="346"/>
                    <a:pt x="325" y="316"/>
                    <a:pt x="343" y="247"/>
                  </a:cubicBezTo>
                  <a:cubicBezTo>
                    <a:pt x="388" y="155"/>
                    <a:pt x="365" y="64"/>
                    <a:pt x="274" y="18"/>
                  </a:cubicBezTo>
                  <a:cubicBezTo>
                    <a:pt x="249" y="6"/>
                    <a:pt x="223" y="0"/>
                    <a:pt x="1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24"/>
            <p:cNvSpPr/>
            <p:nvPr/>
          </p:nvSpPr>
          <p:spPr>
            <a:xfrm>
              <a:off x="5665975" y="1677500"/>
              <a:ext cx="7450" cy="6150"/>
            </a:xfrm>
            <a:custGeom>
              <a:avLst/>
              <a:gdLst/>
              <a:ahLst/>
              <a:cxnLst/>
              <a:rect l="l" t="t" r="r" b="b"/>
              <a:pathLst>
                <a:path w="298" h="246" extrusionOk="0">
                  <a:moveTo>
                    <a:pt x="155" y="0"/>
                  </a:moveTo>
                  <a:cubicBezTo>
                    <a:pt x="106" y="0"/>
                    <a:pt x="63" y="26"/>
                    <a:pt x="46" y="77"/>
                  </a:cubicBezTo>
                  <a:cubicBezTo>
                    <a:pt x="0" y="123"/>
                    <a:pt x="23" y="191"/>
                    <a:pt x="92" y="237"/>
                  </a:cubicBezTo>
                  <a:cubicBezTo>
                    <a:pt x="109" y="243"/>
                    <a:pt x="126" y="246"/>
                    <a:pt x="142" y="246"/>
                  </a:cubicBezTo>
                  <a:cubicBezTo>
                    <a:pt x="191" y="246"/>
                    <a:pt x="234" y="220"/>
                    <a:pt x="251" y="169"/>
                  </a:cubicBezTo>
                  <a:cubicBezTo>
                    <a:pt x="297" y="123"/>
                    <a:pt x="251" y="32"/>
                    <a:pt x="206" y="9"/>
                  </a:cubicBezTo>
                  <a:cubicBezTo>
                    <a:pt x="189" y="3"/>
                    <a:pt x="172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24"/>
            <p:cNvSpPr/>
            <p:nvPr/>
          </p:nvSpPr>
          <p:spPr>
            <a:xfrm>
              <a:off x="5416600" y="1791950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68" y="0"/>
                  </a:moveTo>
                  <a:cubicBezTo>
                    <a:pt x="115" y="0"/>
                    <a:pt x="63" y="38"/>
                    <a:pt x="46" y="87"/>
                  </a:cubicBezTo>
                  <a:cubicBezTo>
                    <a:pt x="1" y="156"/>
                    <a:pt x="23" y="224"/>
                    <a:pt x="92" y="270"/>
                  </a:cubicBezTo>
                  <a:cubicBezTo>
                    <a:pt x="109" y="275"/>
                    <a:pt x="128" y="278"/>
                    <a:pt x="146" y="278"/>
                  </a:cubicBezTo>
                  <a:cubicBezTo>
                    <a:pt x="202" y="278"/>
                    <a:pt x="257" y="253"/>
                    <a:pt x="275" y="201"/>
                  </a:cubicBezTo>
                  <a:cubicBezTo>
                    <a:pt x="320" y="133"/>
                    <a:pt x="297" y="41"/>
                    <a:pt x="229" y="19"/>
                  </a:cubicBezTo>
                  <a:cubicBezTo>
                    <a:pt x="210" y="6"/>
                    <a:pt x="189" y="0"/>
                    <a:pt x="16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24"/>
            <p:cNvSpPr/>
            <p:nvPr/>
          </p:nvSpPr>
          <p:spPr>
            <a:xfrm>
              <a:off x="5527300" y="1623050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40" y="0"/>
                  </a:moveTo>
                  <a:cubicBezTo>
                    <a:pt x="162" y="0"/>
                    <a:pt x="80" y="43"/>
                    <a:pt x="46" y="110"/>
                  </a:cubicBezTo>
                  <a:cubicBezTo>
                    <a:pt x="1" y="201"/>
                    <a:pt x="46" y="338"/>
                    <a:pt x="138" y="384"/>
                  </a:cubicBezTo>
                  <a:cubicBezTo>
                    <a:pt x="168" y="396"/>
                    <a:pt x="199" y="401"/>
                    <a:pt x="228" y="401"/>
                  </a:cubicBezTo>
                  <a:cubicBezTo>
                    <a:pt x="308" y="401"/>
                    <a:pt x="378" y="359"/>
                    <a:pt x="412" y="292"/>
                  </a:cubicBezTo>
                  <a:cubicBezTo>
                    <a:pt x="457" y="178"/>
                    <a:pt x="412" y="64"/>
                    <a:pt x="320" y="18"/>
                  </a:cubicBezTo>
                  <a:cubicBezTo>
                    <a:pt x="296" y="6"/>
                    <a:pt x="268" y="0"/>
                    <a:pt x="24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24"/>
            <p:cNvSpPr/>
            <p:nvPr/>
          </p:nvSpPr>
          <p:spPr>
            <a:xfrm>
              <a:off x="5461675" y="1860425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21" y="1"/>
                  </a:moveTo>
                  <a:cubicBezTo>
                    <a:pt x="150" y="1"/>
                    <a:pt x="80" y="43"/>
                    <a:pt x="47" y="110"/>
                  </a:cubicBezTo>
                  <a:cubicBezTo>
                    <a:pt x="1" y="178"/>
                    <a:pt x="47" y="293"/>
                    <a:pt x="138" y="338"/>
                  </a:cubicBezTo>
                  <a:cubicBezTo>
                    <a:pt x="162" y="350"/>
                    <a:pt x="188" y="356"/>
                    <a:pt x="214" y="356"/>
                  </a:cubicBezTo>
                  <a:cubicBezTo>
                    <a:pt x="284" y="356"/>
                    <a:pt x="349" y="314"/>
                    <a:pt x="366" y="247"/>
                  </a:cubicBezTo>
                  <a:cubicBezTo>
                    <a:pt x="412" y="178"/>
                    <a:pt x="389" y="64"/>
                    <a:pt x="298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24"/>
            <p:cNvSpPr/>
            <p:nvPr/>
          </p:nvSpPr>
          <p:spPr>
            <a:xfrm>
              <a:off x="5465675" y="1813075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30" y="0"/>
                  </a:moveTo>
                  <a:cubicBezTo>
                    <a:pt x="150" y="0"/>
                    <a:pt x="80" y="43"/>
                    <a:pt x="46" y="109"/>
                  </a:cubicBezTo>
                  <a:cubicBezTo>
                    <a:pt x="1" y="201"/>
                    <a:pt x="46" y="338"/>
                    <a:pt x="138" y="383"/>
                  </a:cubicBezTo>
                  <a:cubicBezTo>
                    <a:pt x="162" y="396"/>
                    <a:pt x="190" y="401"/>
                    <a:pt x="218" y="401"/>
                  </a:cubicBezTo>
                  <a:cubicBezTo>
                    <a:pt x="296" y="401"/>
                    <a:pt x="378" y="359"/>
                    <a:pt x="411" y="292"/>
                  </a:cubicBezTo>
                  <a:cubicBezTo>
                    <a:pt x="457" y="178"/>
                    <a:pt x="411" y="64"/>
                    <a:pt x="320" y="18"/>
                  </a:cubicBezTo>
                  <a:cubicBezTo>
                    <a:pt x="290" y="6"/>
                    <a:pt x="259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24"/>
            <p:cNvSpPr/>
            <p:nvPr/>
          </p:nvSpPr>
          <p:spPr>
            <a:xfrm>
              <a:off x="5555275" y="1755875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2" y="1"/>
                  </a:moveTo>
                  <a:cubicBezTo>
                    <a:pt x="114" y="1"/>
                    <a:pt x="53" y="31"/>
                    <a:pt x="23" y="92"/>
                  </a:cubicBezTo>
                  <a:cubicBezTo>
                    <a:pt x="0" y="183"/>
                    <a:pt x="23" y="298"/>
                    <a:pt x="114" y="320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1" y="343"/>
                    <a:pt x="312" y="313"/>
                    <a:pt x="343" y="252"/>
                  </a:cubicBezTo>
                  <a:cubicBezTo>
                    <a:pt x="388" y="161"/>
                    <a:pt x="343" y="69"/>
                    <a:pt x="251" y="24"/>
                  </a:cubicBezTo>
                  <a:cubicBezTo>
                    <a:pt x="228" y="8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24"/>
            <p:cNvSpPr/>
            <p:nvPr/>
          </p:nvSpPr>
          <p:spPr>
            <a:xfrm>
              <a:off x="5503900" y="163957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86" y="1"/>
                  </a:moveTo>
                  <a:cubicBezTo>
                    <a:pt x="125" y="1"/>
                    <a:pt x="57" y="38"/>
                    <a:pt x="24" y="88"/>
                  </a:cubicBezTo>
                  <a:cubicBezTo>
                    <a:pt x="1" y="179"/>
                    <a:pt x="24" y="293"/>
                    <a:pt x="115" y="316"/>
                  </a:cubicBezTo>
                  <a:cubicBezTo>
                    <a:pt x="138" y="331"/>
                    <a:pt x="166" y="339"/>
                    <a:pt x="195" y="339"/>
                  </a:cubicBezTo>
                  <a:cubicBezTo>
                    <a:pt x="252" y="339"/>
                    <a:pt x="313" y="308"/>
                    <a:pt x="343" y="248"/>
                  </a:cubicBezTo>
                  <a:cubicBezTo>
                    <a:pt x="389" y="156"/>
                    <a:pt x="343" y="65"/>
                    <a:pt x="252" y="19"/>
                  </a:cubicBezTo>
                  <a:cubicBezTo>
                    <a:pt x="233" y="7"/>
                    <a:pt x="210" y="1"/>
                    <a:pt x="18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24"/>
            <p:cNvSpPr/>
            <p:nvPr/>
          </p:nvSpPr>
          <p:spPr>
            <a:xfrm>
              <a:off x="5700775" y="1631850"/>
              <a:ext cx="7450" cy="6525"/>
            </a:xfrm>
            <a:custGeom>
              <a:avLst/>
              <a:gdLst/>
              <a:ahLst/>
              <a:cxnLst/>
              <a:rect l="l" t="t" r="r" b="b"/>
              <a:pathLst>
                <a:path w="298" h="261" extrusionOk="0">
                  <a:moveTo>
                    <a:pt x="155" y="0"/>
                  </a:moveTo>
                  <a:cubicBezTo>
                    <a:pt x="105" y="0"/>
                    <a:pt x="58" y="26"/>
                    <a:pt x="23" y="77"/>
                  </a:cubicBezTo>
                  <a:cubicBezTo>
                    <a:pt x="1" y="146"/>
                    <a:pt x="23" y="214"/>
                    <a:pt x="92" y="237"/>
                  </a:cubicBezTo>
                  <a:cubicBezTo>
                    <a:pt x="116" y="253"/>
                    <a:pt x="140" y="261"/>
                    <a:pt x="163" y="261"/>
                  </a:cubicBezTo>
                  <a:cubicBezTo>
                    <a:pt x="203" y="261"/>
                    <a:pt x="237" y="236"/>
                    <a:pt x="252" y="191"/>
                  </a:cubicBezTo>
                  <a:cubicBezTo>
                    <a:pt x="297" y="123"/>
                    <a:pt x="275" y="54"/>
                    <a:pt x="206" y="9"/>
                  </a:cubicBezTo>
                  <a:cubicBezTo>
                    <a:pt x="189" y="3"/>
                    <a:pt x="172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24"/>
            <p:cNvSpPr/>
            <p:nvPr/>
          </p:nvSpPr>
          <p:spPr>
            <a:xfrm>
              <a:off x="5455400" y="1698275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07" y="0"/>
                  </a:moveTo>
                  <a:cubicBezTo>
                    <a:pt x="141" y="0"/>
                    <a:pt x="78" y="36"/>
                    <a:pt x="46" y="114"/>
                  </a:cubicBezTo>
                  <a:cubicBezTo>
                    <a:pt x="1" y="205"/>
                    <a:pt x="46" y="319"/>
                    <a:pt x="138" y="365"/>
                  </a:cubicBezTo>
                  <a:cubicBezTo>
                    <a:pt x="162" y="377"/>
                    <a:pt x="188" y="383"/>
                    <a:pt x="214" y="383"/>
                  </a:cubicBezTo>
                  <a:cubicBezTo>
                    <a:pt x="285" y="383"/>
                    <a:pt x="355" y="340"/>
                    <a:pt x="389" y="273"/>
                  </a:cubicBezTo>
                  <a:cubicBezTo>
                    <a:pt x="434" y="182"/>
                    <a:pt x="412" y="68"/>
                    <a:pt x="298" y="22"/>
                  </a:cubicBezTo>
                  <a:cubicBezTo>
                    <a:pt x="269" y="8"/>
                    <a:pt x="237" y="0"/>
                    <a:pt x="20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24"/>
            <p:cNvSpPr/>
            <p:nvPr/>
          </p:nvSpPr>
          <p:spPr>
            <a:xfrm>
              <a:off x="5660275" y="1668550"/>
              <a:ext cx="8000" cy="7125"/>
            </a:xfrm>
            <a:custGeom>
              <a:avLst/>
              <a:gdLst/>
              <a:ahLst/>
              <a:cxnLst/>
              <a:rect l="l" t="t" r="r" b="b"/>
              <a:pathLst>
                <a:path w="320" h="285" extrusionOk="0">
                  <a:moveTo>
                    <a:pt x="150" y="1"/>
                  </a:moveTo>
                  <a:cubicBezTo>
                    <a:pt x="101" y="1"/>
                    <a:pt x="52" y="26"/>
                    <a:pt x="23" y="70"/>
                  </a:cubicBezTo>
                  <a:cubicBezTo>
                    <a:pt x="0" y="161"/>
                    <a:pt x="23" y="230"/>
                    <a:pt x="91" y="275"/>
                  </a:cubicBezTo>
                  <a:cubicBezTo>
                    <a:pt x="108" y="281"/>
                    <a:pt x="127" y="284"/>
                    <a:pt x="146" y="284"/>
                  </a:cubicBezTo>
                  <a:cubicBezTo>
                    <a:pt x="203" y="284"/>
                    <a:pt x="263" y="258"/>
                    <a:pt x="297" y="207"/>
                  </a:cubicBezTo>
                  <a:cubicBezTo>
                    <a:pt x="320" y="139"/>
                    <a:pt x="297" y="47"/>
                    <a:pt x="228" y="24"/>
                  </a:cubicBezTo>
                  <a:cubicBezTo>
                    <a:pt x="204" y="8"/>
                    <a:pt x="177" y="1"/>
                    <a:pt x="15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24"/>
            <p:cNvSpPr/>
            <p:nvPr/>
          </p:nvSpPr>
          <p:spPr>
            <a:xfrm>
              <a:off x="6747325" y="1892825"/>
              <a:ext cx="10850" cy="9175"/>
            </a:xfrm>
            <a:custGeom>
              <a:avLst/>
              <a:gdLst/>
              <a:ahLst/>
              <a:cxnLst/>
              <a:rect l="l" t="t" r="r" b="b"/>
              <a:pathLst>
                <a:path w="434" h="367" extrusionOk="0">
                  <a:moveTo>
                    <a:pt x="201" y="1"/>
                  </a:moveTo>
                  <a:cubicBezTo>
                    <a:pt x="137" y="1"/>
                    <a:pt x="76" y="31"/>
                    <a:pt x="46" y="92"/>
                  </a:cubicBezTo>
                  <a:cubicBezTo>
                    <a:pt x="0" y="184"/>
                    <a:pt x="23" y="298"/>
                    <a:pt x="137" y="343"/>
                  </a:cubicBezTo>
                  <a:cubicBezTo>
                    <a:pt x="168" y="358"/>
                    <a:pt x="201" y="366"/>
                    <a:pt x="233" y="366"/>
                  </a:cubicBezTo>
                  <a:cubicBezTo>
                    <a:pt x="297" y="366"/>
                    <a:pt x="358" y="336"/>
                    <a:pt x="388" y="275"/>
                  </a:cubicBezTo>
                  <a:cubicBezTo>
                    <a:pt x="434" y="161"/>
                    <a:pt x="388" y="69"/>
                    <a:pt x="297" y="24"/>
                  </a:cubicBezTo>
                  <a:cubicBezTo>
                    <a:pt x="267" y="9"/>
                    <a:pt x="234" y="1"/>
                    <a:pt x="20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24"/>
            <p:cNvSpPr/>
            <p:nvPr/>
          </p:nvSpPr>
          <p:spPr>
            <a:xfrm>
              <a:off x="5404050" y="1840450"/>
              <a:ext cx="12000" cy="10175"/>
            </a:xfrm>
            <a:custGeom>
              <a:avLst/>
              <a:gdLst/>
              <a:ahLst/>
              <a:cxnLst/>
              <a:rect l="l" t="t" r="r" b="b"/>
              <a:pathLst>
                <a:path w="480" h="407" extrusionOk="0">
                  <a:moveTo>
                    <a:pt x="252" y="1"/>
                  </a:moveTo>
                  <a:cubicBezTo>
                    <a:pt x="171" y="1"/>
                    <a:pt x="96" y="43"/>
                    <a:pt x="46" y="110"/>
                  </a:cubicBezTo>
                  <a:cubicBezTo>
                    <a:pt x="0" y="224"/>
                    <a:pt x="46" y="338"/>
                    <a:pt x="160" y="384"/>
                  </a:cubicBezTo>
                  <a:cubicBezTo>
                    <a:pt x="189" y="398"/>
                    <a:pt x="223" y="406"/>
                    <a:pt x="256" y="406"/>
                  </a:cubicBezTo>
                  <a:cubicBezTo>
                    <a:pt x="329" y="406"/>
                    <a:pt x="403" y="371"/>
                    <a:pt x="434" y="293"/>
                  </a:cubicBezTo>
                  <a:cubicBezTo>
                    <a:pt x="480" y="201"/>
                    <a:pt x="434" y="64"/>
                    <a:pt x="343" y="19"/>
                  </a:cubicBezTo>
                  <a:cubicBezTo>
                    <a:pt x="312" y="7"/>
                    <a:pt x="282" y="1"/>
                    <a:pt x="25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24"/>
            <p:cNvSpPr/>
            <p:nvPr/>
          </p:nvSpPr>
          <p:spPr>
            <a:xfrm>
              <a:off x="5437725" y="1862025"/>
              <a:ext cx="8000" cy="5725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127" y="0"/>
                  </a:moveTo>
                  <a:cubicBezTo>
                    <a:pt x="71" y="0"/>
                    <a:pt x="15" y="31"/>
                    <a:pt x="0" y="92"/>
                  </a:cubicBezTo>
                  <a:lnTo>
                    <a:pt x="297" y="229"/>
                  </a:lnTo>
                  <a:cubicBezTo>
                    <a:pt x="320" y="160"/>
                    <a:pt x="297" y="46"/>
                    <a:pt x="206" y="23"/>
                  </a:cubicBezTo>
                  <a:cubicBezTo>
                    <a:pt x="183" y="8"/>
                    <a:pt x="155" y="0"/>
                    <a:pt x="12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24"/>
            <p:cNvSpPr/>
            <p:nvPr/>
          </p:nvSpPr>
          <p:spPr>
            <a:xfrm>
              <a:off x="5393200" y="1309200"/>
              <a:ext cx="10300" cy="9250"/>
            </a:xfrm>
            <a:custGeom>
              <a:avLst/>
              <a:gdLst/>
              <a:ahLst/>
              <a:cxnLst/>
              <a:rect l="l" t="t" r="r" b="b"/>
              <a:pathLst>
                <a:path w="412" h="370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159" y="366"/>
                    <a:pt x="181" y="369"/>
                    <a:pt x="202" y="369"/>
                  </a:cubicBezTo>
                  <a:cubicBezTo>
                    <a:pt x="270" y="369"/>
                    <a:pt x="331" y="339"/>
                    <a:pt x="366" y="270"/>
                  </a:cubicBezTo>
                  <a:cubicBezTo>
                    <a:pt x="412" y="178"/>
                    <a:pt x="389" y="64"/>
                    <a:pt x="298" y="18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24"/>
            <p:cNvSpPr/>
            <p:nvPr/>
          </p:nvSpPr>
          <p:spPr>
            <a:xfrm>
              <a:off x="5412600" y="1296075"/>
              <a:ext cx="10875" cy="9250"/>
            </a:xfrm>
            <a:custGeom>
              <a:avLst/>
              <a:gdLst/>
              <a:ahLst/>
              <a:cxnLst/>
              <a:rect l="l" t="t" r="r" b="b"/>
              <a:pathLst>
                <a:path w="435" h="370" extrusionOk="0">
                  <a:moveTo>
                    <a:pt x="221" y="1"/>
                  </a:moveTo>
                  <a:cubicBezTo>
                    <a:pt x="150" y="1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59" y="366"/>
                    <a:pt x="182" y="369"/>
                    <a:pt x="205" y="369"/>
                  </a:cubicBezTo>
                  <a:cubicBezTo>
                    <a:pt x="279" y="369"/>
                    <a:pt x="354" y="339"/>
                    <a:pt x="389" y="270"/>
                  </a:cubicBezTo>
                  <a:cubicBezTo>
                    <a:pt x="435" y="178"/>
                    <a:pt x="389" y="64"/>
                    <a:pt x="298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24"/>
            <p:cNvSpPr/>
            <p:nvPr/>
          </p:nvSpPr>
          <p:spPr>
            <a:xfrm>
              <a:off x="5279075" y="1423000"/>
              <a:ext cx="8600" cy="7650"/>
            </a:xfrm>
            <a:custGeom>
              <a:avLst/>
              <a:gdLst/>
              <a:ahLst/>
              <a:cxnLst/>
              <a:rect l="l" t="t" r="r" b="b"/>
              <a:pathLst>
                <a:path w="344" h="306" extrusionOk="0">
                  <a:moveTo>
                    <a:pt x="174" y="0"/>
                  </a:moveTo>
                  <a:cubicBezTo>
                    <a:pt x="118" y="0"/>
                    <a:pt x="58" y="26"/>
                    <a:pt x="24" y="77"/>
                  </a:cubicBezTo>
                  <a:cubicBezTo>
                    <a:pt x="1" y="168"/>
                    <a:pt x="24" y="260"/>
                    <a:pt x="92" y="283"/>
                  </a:cubicBezTo>
                  <a:cubicBezTo>
                    <a:pt x="122" y="298"/>
                    <a:pt x="153" y="305"/>
                    <a:pt x="181" y="305"/>
                  </a:cubicBezTo>
                  <a:cubicBezTo>
                    <a:pt x="237" y="305"/>
                    <a:pt x="282" y="275"/>
                    <a:pt x="297" y="214"/>
                  </a:cubicBezTo>
                  <a:cubicBezTo>
                    <a:pt x="343" y="146"/>
                    <a:pt x="297" y="54"/>
                    <a:pt x="229" y="9"/>
                  </a:cubicBezTo>
                  <a:cubicBezTo>
                    <a:pt x="212" y="3"/>
                    <a:pt x="193" y="0"/>
                    <a:pt x="17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24"/>
            <p:cNvSpPr/>
            <p:nvPr/>
          </p:nvSpPr>
          <p:spPr>
            <a:xfrm>
              <a:off x="5434300" y="1240400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7" y="0"/>
                  </a:moveTo>
                  <a:cubicBezTo>
                    <a:pt x="140" y="0"/>
                    <a:pt x="80" y="26"/>
                    <a:pt x="46" y="77"/>
                  </a:cubicBezTo>
                  <a:cubicBezTo>
                    <a:pt x="0" y="168"/>
                    <a:pt x="46" y="260"/>
                    <a:pt x="114" y="305"/>
                  </a:cubicBezTo>
                  <a:cubicBezTo>
                    <a:pt x="131" y="311"/>
                    <a:pt x="149" y="314"/>
                    <a:pt x="169" y="314"/>
                  </a:cubicBezTo>
                  <a:cubicBezTo>
                    <a:pt x="232" y="314"/>
                    <a:pt x="302" y="284"/>
                    <a:pt x="320" y="214"/>
                  </a:cubicBezTo>
                  <a:cubicBezTo>
                    <a:pt x="365" y="146"/>
                    <a:pt x="320" y="54"/>
                    <a:pt x="251" y="9"/>
                  </a:cubicBezTo>
                  <a:cubicBezTo>
                    <a:pt x="234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24"/>
            <p:cNvSpPr/>
            <p:nvPr/>
          </p:nvSpPr>
          <p:spPr>
            <a:xfrm>
              <a:off x="5283075" y="1674400"/>
              <a:ext cx="11450" cy="10150"/>
            </a:xfrm>
            <a:custGeom>
              <a:avLst/>
              <a:gdLst/>
              <a:ahLst/>
              <a:cxnLst/>
              <a:rect l="l" t="t" r="r" b="b"/>
              <a:pathLst>
                <a:path w="458" h="406" extrusionOk="0">
                  <a:moveTo>
                    <a:pt x="239" y="1"/>
                  </a:moveTo>
                  <a:cubicBezTo>
                    <a:pt x="162" y="1"/>
                    <a:pt x="80" y="43"/>
                    <a:pt x="46" y="110"/>
                  </a:cubicBezTo>
                  <a:cubicBezTo>
                    <a:pt x="1" y="224"/>
                    <a:pt x="46" y="338"/>
                    <a:pt x="137" y="384"/>
                  </a:cubicBezTo>
                  <a:cubicBezTo>
                    <a:pt x="174" y="398"/>
                    <a:pt x="210" y="406"/>
                    <a:pt x="244" y="406"/>
                  </a:cubicBezTo>
                  <a:cubicBezTo>
                    <a:pt x="317" y="406"/>
                    <a:pt x="380" y="371"/>
                    <a:pt x="411" y="293"/>
                  </a:cubicBezTo>
                  <a:cubicBezTo>
                    <a:pt x="457" y="201"/>
                    <a:pt x="411" y="64"/>
                    <a:pt x="320" y="19"/>
                  </a:cubicBezTo>
                  <a:cubicBezTo>
                    <a:pt x="296" y="6"/>
                    <a:pt x="268" y="1"/>
                    <a:pt x="23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24"/>
            <p:cNvSpPr/>
            <p:nvPr/>
          </p:nvSpPr>
          <p:spPr>
            <a:xfrm>
              <a:off x="5496500" y="14918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02" y="1"/>
                  </a:moveTo>
                  <a:cubicBezTo>
                    <a:pt x="137" y="1"/>
                    <a:pt x="79" y="43"/>
                    <a:pt x="46" y="110"/>
                  </a:cubicBezTo>
                  <a:cubicBezTo>
                    <a:pt x="0" y="178"/>
                    <a:pt x="46" y="292"/>
                    <a:pt x="114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2" y="356"/>
                    <a:pt x="332" y="314"/>
                    <a:pt x="365" y="247"/>
                  </a:cubicBezTo>
                  <a:cubicBezTo>
                    <a:pt x="411" y="156"/>
                    <a:pt x="365" y="64"/>
                    <a:pt x="274" y="19"/>
                  </a:cubicBezTo>
                  <a:cubicBezTo>
                    <a:pt x="250" y="6"/>
                    <a:pt x="225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24"/>
            <p:cNvSpPr/>
            <p:nvPr/>
          </p:nvSpPr>
          <p:spPr>
            <a:xfrm>
              <a:off x="5640875" y="1408500"/>
              <a:ext cx="10850" cy="9575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20" y="0"/>
                  </a:moveTo>
                  <a:cubicBezTo>
                    <a:pt x="149" y="0"/>
                    <a:pt x="79" y="43"/>
                    <a:pt x="46" y="109"/>
                  </a:cubicBezTo>
                  <a:cubicBezTo>
                    <a:pt x="0" y="201"/>
                    <a:pt x="46" y="315"/>
                    <a:pt x="137" y="360"/>
                  </a:cubicBezTo>
                  <a:cubicBezTo>
                    <a:pt x="166" y="375"/>
                    <a:pt x="197" y="383"/>
                    <a:pt x="228" y="383"/>
                  </a:cubicBezTo>
                  <a:cubicBezTo>
                    <a:pt x="294" y="383"/>
                    <a:pt x="357" y="347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24"/>
            <p:cNvSpPr/>
            <p:nvPr/>
          </p:nvSpPr>
          <p:spPr>
            <a:xfrm>
              <a:off x="5762400" y="1344825"/>
              <a:ext cx="9150" cy="8100"/>
            </a:xfrm>
            <a:custGeom>
              <a:avLst/>
              <a:gdLst/>
              <a:ahLst/>
              <a:cxnLst/>
              <a:rect l="l" t="t" r="r" b="b"/>
              <a:pathLst>
                <a:path w="366" h="324" extrusionOk="0">
                  <a:moveTo>
                    <a:pt x="198" y="0"/>
                  </a:moveTo>
                  <a:cubicBezTo>
                    <a:pt x="135" y="0"/>
                    <a:pt x="64" y="30"/>
                    <a:pt x="46" y="100"/>
                  </a:cubicBezTo>
                  <a:cubicBezTo>
                    <a:pt x="1" y="168"/>
                    <a:pt x="24" y="283"/>
                    <a:pt x="115" y="305"/>
                  </a:cubicBezTo>
                  <a:cubicBezTo>
                    <a:pt x="140" y="318"/>
                    <a:pt x="166" y="324"/>
                    <a:pt x="190" y="324"/>
                  </a:cubicBezTo>
                  <a:cubicBezTo>
                    <a:pt x="254" y="324"/>
                    <a:pt x="310" y="286"/>
                    <a:pt x="343" y="237"/>
                  </a:cubicBezTo>
                  <a:cubicBezTo>
                    <a:pt x="366" y="146"/>
                    <a:pt x="343" y="54"/>
                    <a:pt x="252" y="9"/>
                  </a:cubicBezTo>
                  <a:cubicBezTo>
                    <a:pt x="236" y="3"/>
                    <a:pt x="217" y="0"/>
                    <a:pt x="19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24"/>
            <p:cNvSpPr/>
            <p:nvPr/>
          </p:nvSpPr>
          <p:spPr>
            <a:xfrm>
              <a:off x="5733875" y="1357700"/>
              <a:ext cx="11450" cy="10150"/>
            </a:xfrm>
            <a:custGeom>
              <a:avLst/>
              <a:gdLst/>
              <a:ahLst/>
              <a:cxnLst/>
              <a:rect l="l" t="t" r="r" b="b"/>
              <a:pathLst>
                <a:path w="458" h="406" extrusionOk="0">
                  <a:moveTo>
                    <a:pt x="230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24"/>
                    <a:pt x="46" y="338"/>
                    <a:pt x="137" y="384"/>
                  </a:cubicBezTo>
                  <a:cubicBezTo>
                    <a:pt x="166" y="398"/>
                    <a:pt x="200" y="406"/>
                    <a:pt x="234" y="406"/>
                  </a:cubicBezTo>
                  <a:cubicBezTo>
                    <a:pt x="306" y="406"/>
                    <a:pt x="380" y="371"/>
                    <a:pt x="411" y="293"/>
                  </a:cubicBezTo>
                  <a:cubicBezTo>
                    <a:pt x="457" y="201"/>
                    <a:pt x="411" y="64"/>
                    <a:pt x="320" y="19"/>
                  </a:cubicBezTo>
                  <a:cubicBezTo>
                    <a:pt x="289" y="6"/>
                    <a:pt x="259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24"/>
            <p:cNvSpPr/>
            <p:nvPr/>
          </p:nvSpPr>
          <p:spPr>
            <a:xfrm>
              <a:off x="5775525" y="1357000"/>
              <a:ext cx="6875" cy="5950"/>
            </a:xfrm>
            <a:custGeom>
              <a:avLst/>
              <a:gdLst/>
              <a:ahLst/>
              <a:cxnLst/>
              <a:rect l="l" t="t" r="r" b="b"/>
              <a:pathLst>
                <a:path w="275" h="238" extrusionOk="0">
                  <a:moveTo>
                    <a:pt x="129" y="0"/>
                  </a:moveTo>
                  <a:cubicBezTo>
                    <a:pt x="95" y="0"/>
                    <a:pt x="61" y="25"/>
                    <a:pt x="46" y="69"/>
                  </a:cubicBezTo>
                  <a:cubicBezTo>
                    <a:pt x="1" y="115"/>
                    <a:pt x="24" y="184"/>
                    <a:pt x="92" y="229"/>
                  </a:cubicBezTo>
                  <a:cubicBezTo>
                    <a:pt x="103" y="235"/>
                    <a:pt x="116" y="238"/>
                    <a:pt x="130" y="238"/>
                  </a:cubicBezTo>
                  <a:cubicBezTo>
                    <a:pt x="171" y="238"/>
                    <a:pt x="218" y="212"/>
                    <a:pt x="252" y="161"/>
                  </a:cubicBezTo>
                  <a:cubicBezTo>
                    <a:pt x="275" y="115"/>
                    <a:pt x="252" y="47"/>
                    <a:pt x="183" y="24"/>
                  </a:cubicBezTo>
                  <a:cubicBezTo>
                    <a:pt x="167" y="8"/>
                    <a:pt x="148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24"/>
            <p:cNvSpPr/>
            <p:nvPr/>
          </p:nvSpPr>
          <p:spPr>
            <a:xfrm>
              <a:off x="5747000" y="1368775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75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1" y="146"/>
                    <a:pt x="46" y="238"/>
                    <a:pt x="115" y="260"/>
                  </a:cubicBezTo>
                  <a:cubicBezTo>
                    <a:pt x="134" y="273"/>
                    <a:pt x="153" y="279"/>
                    <a:pt x="172" y="279"/>
                  </a:cubicBezTo>
                  <a:cubicBezTo>
                    <a:pt x="220" y="279"/>
                    <a:pt x="264" y="241"/>
                    <a:pt x="297" y="192"/>
                  </a:cubicBezTo>
                  <a:cubicBezTo>
                    <a:pt x="320" y="123"/>
                    <a:pt x="297" y="55"/>
                    <a:pt x="229" y="9"/>
                  </a:cubicBezTo>
                  <a:cubicBezTo>
                    <a:pt x="212" y="4"/>
                    <a:pt x="193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24"/>
            <p:cNvSpPr/>
            <p:nvPr/>
          </p:nvSpPr>
          <p:spPr>
            <a:xfrm>
              <a:off x="5304750" y="1697675"/>
              <a:ext cx="10300" cy="9025"/>
            </a:xfrm>
            <a:custGeom>
              <a:avLst/>
              <a:gdLst/>
              <a:ahLst/>
              <a:cxnLst/>
              <a:rect l="l" t="t" r="r" b="b"/>
              <a:pathLst>
                <a:path w="412" h="361" extrusionOk="0">
                  <a:moveTo>
                    <a:pt x="180" y="1"/>
                  </a:moveTo>
                  <a:cubicBezTo>
                    <a:pt x="118" y="1"/>
                    <a:pt x="62" y="31"/>
                    <a:pt x="47" y="92"/>
                  </a:cubicBezTo>
                  <a:cubicBezTo>
                    <a:pt x="1" y="183"/>
                    <a:pt x="24" y="297"/>
                    <a:pt x="115" y="343"/>
                  </a:cubicBezTo>
                  <a:cubicBezTo>
                    <a:pt x="139" y="355"/>
                    <a:pt x="166" y="361"/>
                    <a:pt x="192" y="361"/>
                  </a:cubicBezTo>
                  <a:cubicBezTo>
                    <a:pt x="263" y="361"/>
                    <a:pt x="333" y="319"/>
                    <a:pt x="366" y="252"/>
                  </a:cubicBezTo>
                  <a:cubicBezTo>
                    <a:pt x="412" y="160"/>
                    <a:pt x="366" y="69"/>
                    <a:pt x="275" y="23"/>
                  </a:cubicBezTo>
                  <a:cubicBezTo>
                    <a:pt x="244" y="8"/>
                    <a:pt x="211" y="1"/>
                    <a:pt x="18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24"/>
            <p:cNvSpPr/>
            <p:nvPr/>
          </p:nvSpPr>
          <p:spPr>
            <a:xfrm>
              <a:off x="5763550" y="1498550"/>
              <a:ext cx="11425" cy="9950"/>
            </a:xfrm>
            <a:custGeom>
              <a:avLst/>
              <a:gdLst/>
              <a:ahLst/>
              <a:cxnLst/>
              <a:rect l="l" t="t" r="r" b="b"/>
              <a:pathLst>
                <a:path w="457" h="398" extrusionOk="0">
                  <a:moveTo>
                    <a:pt x="214" y="0"/>
                  </a:moveTo>
                  <a:cubicBezTo>
                    <a:pt x="140" y="0"/>
                    <a:pt x="77" y="36"/>
                    <a:pt x="46" y="114"/>
                  </a:cubicBezTo>
                  <a:cubicBezTo>
                    <a:pt x="0" y="205"/>
                    <a:pt x="46" y="319"/>
                    <a:pt x="137" y="365"/>
                  </a:cubicBezTo>
                  <a:cubicBezTo>
                    <a:pt x="167" y="387"/>
                    <a:pt x="201" y="397"/>
                    <a:pt x="235" y="397"/>
                  </a:cubicBezTo>
                  <a:cubicBezTo>
                    <a:pt x="307" y="397"/>
                    <a:pt x="380" y="351"/>
                    <a:pt x="411" y="274"/>
                  </a:cubicBezTo>
                  <a:cubicBezTo>
                    <a:pt x="457" y="182"/>
                    <a:pt x="411" y="68"/>
                    <a:pt x="320" y="22"/>
                  </a:cubicBezTo>
                  <a:cubicBezTo>
                    <a:pt x="284" y="8"/>
                    <a:pt x="248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24"/>
            <p:cNvSpPr/>
            <p:nvPr/>
          </p:nvSpPr>
          <p:spPr>
            <a:xfrm>
              <a:off x="5637450" y="1448650"/>
              <a:ext cx="5725" cy="5050"/>
            </a:xfrm>
            <a:custGeom>
              <a:avLst/>
              <a:gdLst/>
              <a:ahLst/>
              <a:cxnLst/>
              <a:rect l="l" t="t" r="r" b="b"/>
              <a:pathLst>
                <a:path w="229" h="202" extrusionOk="0">
                  <a:moveTo>
                    <a:pt x="120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01"/>
                    <a:pt x="23" y="170"/>
                    <a:pt x="69" y="192"/>
                  </a:cubicBezTo>
                  <a:cubicBezTo>
                    <a:pt x="81" y="199"/>
                    <a:pt x="95" y="201"/>
                    <a:pt x="109" y="201"/>
                  </a:cubicBezTo>
                  <a:cubicBezTo>
                    <a:pt x="148" y="201"/>
                    <a:pt x="189" y="180"/>
                    <a:pt x="205" y="147"/>
                  </a:cubicBezTo>
                  <a:cubicBezTo>
                    <a:pt x="228" y="101"/>
                    <a:pt x="205" y="33"/>
                    <a:pt x="160" y="10"/>
                  </a:cubicBezTo>
                  <a:cubicBezTo>
                    <a:pt x="148" y="4"/>
                    <a:pt x="134" y="1"/>
                    <a:pt x="1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24"/>
            <p:cNvSpPr/>
            <p:nvPr/>
          </p:nvSpPr>
          <p:spPr>
            <a:xfrm>
              <a:off x="5318450" y="1533125"/>
              <a:ext cx="8600" cy="7850"/>
            </a:xfrm>
            <a:custGeom>
              <a:avLst/>
              <a:gdLst/>
              <a:ahLst/>
              <a:cxnLst/>
              <a:rect l="l" t="t" r="r" b="b"/>
              <a:pathLst>
                <a:path w="344" h="314" extrusionOk="0">
                  <a:moveTo>
                    <a:pt x="188" y="1"/>
                  </a:moveTo>
                  <a:cubicBezTo>
                    <a:pt x="120" y="1"/>
                    <a:pt x="58" y="31"/>
                    <a:pt x="24" y="100"/>
                  </a:cubicBezTo>
                  <a:cubicBezTo>
                    <a:pt x="1" y="169"/>
                    <a:pt x="24" y="260"/>
                    <a:pt x="115" y="306"/>
                  </a:cubicBezTo>
                  <a:cubicBezTo>
                    <a:pt x="131" y="311"/>
                    <a:pt x="148" y="314"/>
                    <a:pt x="166" y="314"/>
                  </a:cubicBezTo>
                  <a:cubicBezTo>
                    <a:pt x="224" y="314"/>
                    <a:pt x="285" y="284"/>
                    <a:pt x="320" y="214"/>
                  </a:cubicBezTo>
                  <a:cubicBezTo>
                    <a:pt x="343" y="146"/>
                    <a:pt x="320" y="55"/>
                    <a:pt x="252" y="9"/>
                  </a:cubicBezTo>
                  <a:cubicBezTo>
                    <a:pt x="230" y="4"/>
                    <a:pt x="209" y="1"/>
                    <a:pt x="18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24"/>
            <p:cNvSpPr/>
            <p:nvPr/>
          </p:nvSpPr>
          <p:spPr>
            <a:xfrm>
              <a:off x="5992950" y="1251800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74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0" y="146"/>
                    <a:pt x="46" y="237"/>
                    <a:pt x="114" y="283"/>
                  </a:cubicBezTo>
                  <a:cubicBezTo>
                    <a:pt x="133" y="296"/>
                    <a:pt x="154" y="301"/>
                    <a:pt x="176" y="301"/>
                  </a:cubicBezTo>
                  <a:cubicBezTo>
                    <a:pt x="230" y="301"/>
                    <a:pt x="287" y="264"/>
                    <a:pt x="320" y="215"/>
                  </a:cubicBezTo>
                  <a:cubicBezTo>
                    <a:pt x="343" y="146"/>
                    <a:pt x="320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24"/>
            <p:cNvSpPr/>
            <p:nvPr/>
          </p:nvSpPr>
          <p:spPr>
            <a:xfrm>
              <a:off x="5697350" y="1384525"/>
              <a:ext cx="10300" cy="8900"/>
            </a:xfrm>
            <a:custGeom>
              <a:avLst/>
              <a:gdLst/>
              <a:ahLst/>
              <a:cxnLst/>
              <a:rect l="l" t="t" r="r" b="b"/>
              <a:pathLst>
                <a:path w="412" h="356" extrusionOk="0">
                  <a:moveTo>
                    <a:pt x="202" y="1"/>
                  </a:moveTo>
                  <a:cubicBezTo>
                    <a:pt x="138" y="1"/>
                    <a:pt x="80" y="43"/>
                    <a:pt x="46" y="110"/>
                  </a:cubicBezTo>
                  <a:cubicBezTo>
                    <a:pt x="1" y="178"/>
                    <a:pt x="46" y="292"/>
                    <a:pt x="115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2" y="356"/>
                    <a:pt x="332" y="314"/>
                    <a:pt x="366" y="247"/>
                  </a:cubicBezTo>
                  <a:cubicBezTo>
                    <a:pt x="412" y="178"/>
                    <a:pt x="366" y="64"/>
                    <a:pt x="275" y="18"/>
                  </a:cubicBezTo>
                  <a:cubicBezTo>
                    <a:pt x="250" y="6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24"/>
            <p:cNvSpPr/>
            <p:nvPr/>
          </p:nvSpPr>
          <p:spPr>
            <a:xfrm>
              <a:off x="5722475" y="1373550"/>
              <a:ext cx="8575" cy="7450"/>
            </a:xfrm>
            <a:custGeom>
              <a:avLst/>
              <a:gdLst/>
              <a:ahLst/>
              <a:cxnLst/>
              <a:rect l="l" t="t" r="r" b="b"/>
              <a:pathLst>
                <a:path w="343" h="298" extrusionOk="0">
                  <a:moveTo>
                    <a:pt x="178" y="1"/>
                  </a:moveTo>
                  <a:cubicBezTo>
                    <a:pt x="127" y="1"/>
                    <a:pt x="76" y="31"/>
                    <a:pt x="46" y="92"/>
                  </a:cubicBezTo>
                  <a:cubicBezTo>
                    <a:pt x="0" y="161"/>
                    <a:pt x="46" y="252"/>
                    <a:pt x="114" y="275"/>
                  </a:cubicBezTo>
                  <a:cubicBezTo>
                    <a:pt x="137" y="290"/>
                    <a:pt x="162" y="298"/>
                    <a:pt x="188" y="298"/>
                  </a:cubicBezTo>
                  <a:cubicBezTo>
                    <a:pt x="238" y="298"/>
                    <a:pt x="289" y="267"/>
                    <a:pt x="320" y="206"/>
                  </a:cubicBezTo>
                  <a:cubicBezTo>
                    <a:pt x="342" y="138"/>
                    <a:pt x="320" y="47"/>
                    <a:pt x="251" y="24"/>
                  </a:cubicBezTo>
                  <a:cubicBezTo>
                    <a:pt x="228" y="9"/>
                    <a:pt x="203" y="1"/>
                    <a:pt x="17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24"/>
            <p:cNvSpPr/>
            <p:nvPr/>
          </p:nvSpPr>
          <p:spPr>
            <a:xfrm>
              <a:off x="5906200" y="1296625"/>
              <a:ext cx="9725" cy="8375"/>
            </a:xfrm>
            <a:custGeom>
              <a:avLst/>
              <a:gdLst/>
              <a:ahLst/>
              <a:cxnLst/>
              <a:rect l="l" t="t" r="r" b="b"/>
              <a:pathLst>
                <a:path w="389" h="335" extrusionOk="0">
                  <a:moveTo>
                    <a:pt x="199" y="1"/>
                  </a:moveTo>
                  <a:cubicBezTo>
                    <a:pt x="136" y="1"/>
                    <a:pt x="79" y="38"/>
                    <a:pt x="46" y="88"/>
                  </a:cubicBezTo>
                  <a:cubicBezTo>
                    <a:pt x="1" y="179"/>
                    <a:pt x="46" y="270"/>
                    <a:pt x="115" y="316"/>
                  </a:cubicBezTo>
                  <a:cubicBezTo>
                    <a:pt x="140" y="329"/>
                    <a:pt x="166" y="334"/>
                    <a:pt x="190" y="334"/>
                  </a:cubicBezTo>
                  <a:cubicBezTo>
                    <a:pt x="254" y="334"/>
                    <a:pt x="310" y="297"/>
                    <a:pt x="343" y="248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7"/>
                    <a:pt x="224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24"/>
            <p:cNvSpPr/>
            <p:nvPr/>
          </p:nvSpPr>
          <p:spPr>
            <a:xfrm>
              <a:off x="5542150" y="1355875"/>
              <a:ext cx="10300" cy="9050"/>
            </a:xfrm>
            <a:custGeom>
              <a:avLst/>
              <a:gdLst/>
              <a:ahLst/>
              <a:cxnLst/>
              <a:rect l="l" t="t" r="r" b="b"/>
              <a:pathLst>
                <a:path w="412" h="362" extrusionOk="0">
                  <a:moveTo>
                    <a:pt x="179" y="0"/>
                  </a:moveTo>
                  <a:cubicBezTo>
                    <a:pt x="117" y="0"/>
                    <a:pt x="61" y="31"/>
                    <a:pt x="46" y="92"/>
                  </a:cubicBezTo>
                  <a:cubicBezTo>
                    <a:pt x="0" y="183"/>
                    <a:pt x="23" y="297"/>
                    <a:pt x="114" y="343"/>
                  </a:cubicBezTo>
                  <a:cubicBezTo>
                    <a:pt x="140" y="355"/>
                    <a:pt x="167" y="361"/>
                    <a:pt x="194" y="361"/>
                  </a:cubicBezTo>
                  <a:cubicBezTo>
                    <a:pt x="264" y="361"/>
                    <a:pt x="333" y="324"/>
                    <a:pt x="365" y="274"/>
                  </a:cubicBezTo>
                  <a:cubicBezTo>
                    <a:pt x="411" y="183"/>
                    <a:pt x="365" y="69"/>
                    <a:pt x="274" y="23"/>
                  </a:cubicBezTo>
                  <a:cubicBezTo>
                    <a:pt x="244" y="8"/>
                    <a:pt x="211" y="0"/>
                    <a:pt x="17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24"/>
            <p:cNvSpPr/>
            <p:nvPr/>
          </p:nvSpPr>
          <p:spPr>
            <a:xfrm>
              <a:off x="6186950" y="1940200"/>
              <a:ext cx="9175" cy="7900"/>
            </a:xfrm>
            <a:custGeom>
              <a:avLst/>
              <a:gdLst/>
              <a:ahLst/>
              <a:cxnLst/>
              <a:rect l="l" t="t" r="r" b="b"/>
              <a:pathLst>
                <a:path w="367" h="316" extrusionOk="0">
                  <a:moveTo>
                    <a:pt x="178" y="0"/>
                  </a:moveTo>
                  <a:cubicBezTo>
                    <a:pt x="128" y="0"/>
                    <a:pt x="77" y="31"/>
                    <a:pt x="46" y="92"/>
                  </a:cubicBezTo>
                  <a:cubicBezTo>
                    <a:pt x="1" y="160"/>
                    <a:pt x="46" y="251"/>
                    <a:pt x="115" y="297"/>
                  </a:cubicBezTo>
                  <a:cubicBezTo>
                    <a:pt x="140" y="310"/>
                    <a:pt x="166" y="316"/>
                    <a:pt x="190" y="316"/>
                  </a:cubicBezTo>
                  <a:cubicBezTo>
                    <a:pt x="252" y="316"/>
                    <a:pt x="304" y="278"/>
                    <a:pt x="320" y="229"/>
                  </a:cubicBezTo>
                  <a:cubicBezTo>
                    <a:pt x="366" y="137"/>
                    <a:pt x="343" y="46"/>
                    <a:pt x="252" y="23"/>
                  </a:cubicBezTo>
                  <a:cubicBezTo>
                    <a:pt x="229" y="8"/>
                    <a:pt x="204" y="0"/>
                    <a:pt x="17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24"/>
            <p:cNvSpPr/>
            <p:nvPr/>
          </p:nvSpPr>
          <p:spPr>
            <a:xfrm>
              <a:off x="6139600" y="18159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17" y="1"/>
                  </a:moveTo>
                  <a:cubicBezTo>
                    <a:pt x="147" y="1"/>
                    <a:pt x="79" y="38"/>
                    <a:pt x="46" y="88"/>
                  </a:cubicBezTo>
                  <a:cubicBezTo>
                    <a:pt x="0" y="179"/>
                    <a:pt x="46" y="293"/>
                    <a:pt x="137" y="339"/>
                  </a:cubicBezTo>
                  <a:cubicBezTo>
                    <a:pt x="162" y="351"/>
                    <a:pt x="188" y="357"/>
                    <a:pt x="213" y="357"/>
                  </a:cubicBezTo>
                  <a:cubicBezTo>
                    <a:pt x="283" y="357"/>
                    <a:pt x="349" y="314"/>
                    <a:pt x="366" y="248"/>
                  </a:cubicBezTo>
                  <a:cubicBezTo>
                    <a:pt x="411" y="156"/>
                    <a:pt x="388" y="65"/>
                    <a:pt x="297" y="19"/>
                  </a:cubicBezTo>
                  <a:cubicBezTo>
                    <a:pt x="272" y="7"/>
                    <a:pt x="244" y="1"/>
                    <a:pt x="21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24"/>
            <p:cNvSpPr/>
            <p:nvPr/>
          </p:nvSpPr>
          <p:spPr>
            <a:xfrm>
              <a:off x="5478225" y="1580475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1"/>
                  </a:moveTo>
                  <a:cubicBezTo>
                    <a:pt x="81" y="1"/>
                    <a:pt x="40" y="22"/>
                    <a:pt x="24" y="55"/>
                  </a:cubicBezTo>
                  <a:cubicBezTo>
                    <a:pt x="1" y="124"/>
                    <a:pt x="24" y="192"/>
                    <a:pt x="69" y="215"/>
                  </a:cubicBezTo>
                  <a:cubicBezTo>
                    <a:pt x="88" y="221"/>
                    <a:pt x="106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5" y="101"/>
                    <a:pt x="252" y="32"/>
                    <a:pt x="183" y="9"/>
                  </a:cubicBezTo>
                  <a:cubicBezTo>
                    <a:pt x="165" y="3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24"/>
            <p:cNvSpPr/>
            <p:nvPr/>
          </p:nvSpPr>
          <p:spPr>
            <a:xfrm>
              <a:off x="5567825" y="1510500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9" y="1"/>
                  </a:moveTo>
                  <a:cubicBezTo>
                    <a:pt x="114" y="1"/>
                    <a:pt x="54" y="31"/>
                    <a:pt x="23" y="92"/>
                  </a:cubicBezTo>
                  <a:cubicBezTo>
                    <a:pt x="0" y="184"/>
                    <a:pt x="23" y="298"/>
                    <a:pt x="114" y="321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2" y="343"/>
                    <a:pt x="312" y="313"/>
                    <a:pt x="343" y="252"/>
                  </a:cubicBezTo>
                  <a:cubicBezTo>
                    <a:pt x="388" y="161"/>
                    <a:pt x="343" y="69"/>
                    <a:pt x="274" y="24"/>
                  </a:cubicBezTo>
                  <a:cubicBezTo>
                    <a:pt x="244" y="9"/>
                    <a:pt x="211" y="1"/>
                    <a:pt x="17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24"/>
            <p:cNvSpPr/>
            <p:nvPr/>
          </p:nvSpPr>
          <p:spPr>
            <a:xfrm>
              <a:off x="5613475" y="1620175"/>
              <a:ext cx="8000" cy="7225"/>
            </a:xfrm>
            <a:custGeom>
              <a:avLst/>
              <a:gdLst/>
              <a:ahLst/>
              <a:cxnLst/>
              <a:rect l="l" t="t" r="r" b="b"/>
              <a:pathLst>
                <a:path w="320" h="289" extrusionOk="0">
                  <a:moveTo>
                    <a:pt x="167" y="1"/>
                  </a:moveTo>
                  <a:cubicBezTo>
                    <a:pt x="113" y="1"/>
                    <a:pt x="56" y="38"/>
                    <a:pt x="23" y="88"/>
                  </a:cubicBezTo>
                  <a:cubicBezTo>
                    <a:pt x="0" y="156"/>
                    <a:pt x="23" y="248"/>
                    <a:pt x="92" y="270"/>
                  </a:cubicBezTo>
                  <a:cubicBezTo>
                    <a:pt x="111" y="283"/>
                    <a:pt x="132" y="289"/>
                    <a:pt x="153" y="289"/>
                  </a:cubicBezTo>
                  <a:cubicBezTo>
                    <a:pt x="208" y="289"/>
                    <a:pt x="264" y="251"/>
                    <a:pt x="297" y="202"/>
                  </a:cubicBezTo>
                  <a:cubicBezTo>
                    <a:pt x="320" y="133"/>
                    <a:pt x="297" y="65"/>
                    <a:pt x="229" y="19"/>
                  </a:cubicBezTo>
                  <a:cubicBezTo>
                    <a:pt x="210" y="7"/>
                    <a:pt x="189" y="1"/>
                    <a:pt x="16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24"/>
            <p:cNvSpPr/>
            <p:nvPr/>
          </p:nvSpPr>
          <p:spPr>
            <a:xfrm>
              <a:off x="6384975" y="2316600"/>
              <a:ext cx="6875" cy="5375"/>
            </a:xfrm>
            <a:custGeom>
              <a:avLst/>
              <a:gdLst/>
              <a:ahLst/>
              <a:cxnLst/>
              <a:rect l="l" t="t" r="r" b="b"/>
              <a:pathLst>
                <a:path w="275" h="215" extrusionOk="0">
                  <a:moveTo>
                    <a:pt x="129" y="1"/>
                  </a:moveTo>
                  <a:cubicBezTo>
                    <a:pt x="73" y="1"/>
                    <a:pt x="17" y="26"/>
                    <a:pt x="0" y="78"/>
                  </a:cubicBezTo>
                  <a:lnTo>
                    <a:pt x="251" y="214"/>
                  </a:lnTo>
                  <a:cubicBezTo>
                    <a:pt x="274" y="146"/>
                    <a:pt x="251" y="55"/>
                    <a:pt x="183" y="9"/>
                  </a:cubicBezTo>
                  <a:cubicBezTo>
                    <a:pt x="166" y="3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24"/>
            <p:cNvSpPr/>
            <p:nvPr/>
          </p:nvSpPr>
          <p:spPr>
            <a:xfrm>
              <a:off x="5201475" y="1509350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50" y="0"/>
                  </a:moveTo>
                  <a:cubicBezTo>
                    <a:pt x="101" y="0"/>
                    <a:pt x="53" y="26"/>
                    <a:pt x="23" y="70"/>
                  </a:cubicBezTo>
                  <a:cubicBezTo>
                    <a:pt x="1" y="138"/>
                    <a:pt x="23" y="230"/>
                    <a:pt x="92" y="275"/>
                  </a:cubicBezTo>
                  <a:cubicBezTo>
                    <a:pt x="109" y="281"/>
                    <a:pt x="127" y="284"/>
                    <a:pt x="146" y="284"/>
                  </a:cubicBezTo>
                  <a:cubicBezTo>
                    <a:pt x="202" y="284"/>
                    <a:pt x="257" y="258"/>
                    <a:pt x="274" y="207"/>
                  </a:cubicBezTo>
                  <a:cubicBezTo>
                    <a:pt x="320" y="138"/>
                    <a:pt x="297" y="47"/>
                    <a:pt x="229" y="24"/>
                  </a:cubicBezTo>
                  <a:cubicBezTo>
                    <a:pt x="205" y="8"/>
                    <a:pt x="177" y="0"/>
                    <a:pt x="15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24"/>
            <p:cNvSpPr/>
            <p:nvPr/>
          </p:nvSpPr>
          <p:spPr>
            <a:xfrm>
              <a:off x="5187775" y="153425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1"/>
                  </a:moveTo>
                  <a:cubicBezTo>
                    <a:pt x="81" y="1"/>
                    <a:pt x="40" y="22"/>
                    <a:pt x="24" y="55"/>
                  </a:cubicBezTo>
                  <a:cubicBezTo>
                    <a:pt x="1" y="124"/>
                    <a:pt x="24" y="192"/>
                    <a:pt x="69" y="215"/>
                  </a:cubicBezTo>
                  <a:cubicBezTo>
                    <a:pt x="86" y="221"/>
                    <a:pt x="103" y="224"/>
                    <a:pt x="120" y="224"/>
                  </a:cubicBezTo>
                  <a:cubicBezTo>
                    <a:pt x="169" y="224"/>
                    <a:pt x="212" y="198"/>
                    <a:pt x="229" y="147"/>
                  </a:cubicBezTo>
                  <a:cubicBezTo>
                    <a:pt x="252" y="101"/>
                    <a:pt x="229" y="32"/>
                    <a:pt x="183" y="10"/>
                  </a:cubicBezTo>
                  <a:cubicBezTo>
                    <a:pt x="165" y="4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24"/>
            <p:cNvSpPr/>
            <p:nvPr/>
          </p:nvSpPr>
          <p:spPr>
            <a:xfrm>
              <a:off x="5635725" y="1965325"/>
              <a:ext cx="9725" cy="6850"/>
            </a:xfrm>
            <a:custGeom>
              <a:avLst/>
              <a:gdLst/>
              <a:ahLst/>
              <a:cxnLst/>
              <a:rect l="l" t="t" r="r" b="b"/>
              <a:pathLst>
                <a:path w="389" h="274" extrusionOk="0">
                  <a:moveTo>
                    <a:pt x="161" y="0"/>
                  </a:moveTo>
                  <a:cubicBezTo>
                    <a:pt x="95" y="0"/>
                    <a:pt x="32" y="36"/>
                    <a:pt x="1" y="114"/>
                  </a:cubicBezTo>
                  <a:lnTo>
                    <a:pt x="343" y="274"/>
                  </a:lnTo>
                  <a:cubicBezTo>
                    <a:pt x="389" y="182"/>
                    <a:pt x="366" y="68"/>
                    <a:pt x="252" y="23"/>
                  </a:cubicBezTo>
                  <a:cubicBezTo>
                    <a:pt x="223" y="8"/>
                    <a:pt x="192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24"/>
            <p:cNvSpPr/>
            <p:nvPr/>
          </p:nvSpPr>
          <p:spPr>
            <a:xfrm>
              <a:off x="6372425" y="1720300"/>
              <a:ext cx="8575" cy="7525"/>
            </a:xfrm>
            <a:custGeom>
              <a:avLst/>
              <a:gdLst/>
              <a:ahLst/>
              <a:cxnLst/>
              <a:rect l="l" t="t" r="r" b="b"/>
              <a:pathLst>
                <a:path w="343" h="301" extrusionOk="0">
                  <a:moveTo>
                    <a:pt x="174" y="0"/>
                  </a:moveTo>
                  <a:cubicBezTo>
                    <a:pt x="117" y="0"/>
                    <a:pt x="57" y="26"/>
                    <a:pt x="23" y="77"/>
                  </a:cubicBezTo>
                  <a:cubicBezTo>
                    <a:pt x="0" y="168"/>
                    <a:pt x="23" y="260"/>
                    <a:pt x="114" y="283"/>
                  </a:cubicBezTo>
                  <a:cubicBezTo>
                    <a:pt x="133" y="295"/>
                    <a:pt x="154" y="301"/>
                    <a:pt x="175" y="301"/>
                  </a:cubicBezTo>
                  <a:cubicBezTo>
                    <a:pt x="228" y="301"/>
                    <a:pt x="280" y="263"/>
                    <a:pt x="297" y="214"/>
                  </a:cubicBezTo>
                  <a:cubicBezTo>
                    <a:pt x="342" y="146"/>
                    <a:pt x="297" y="54"/>
                    <a:pt x="228" y="9"/>
                  </a:cubicBezTo>
                  <a:cubicBezTo>
                    <a:pt x="211" y="3"/>
                    <a:pt x="193" y="0"/>
                    <a:pt x="17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24"/>
            <p:cNvSpPr/>
            <p:nvPr/>
          </p:nvSpPr>
          <p:spPr>
            <a:xfrm>
              <a:off x="6505375" y="1711725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74" y="1"/>
                  </a:moveTo>
                  <a:cubicBezTo>
                    <a:pt x="117" y="1"/>
                    <a:pt x="57" y="26"/>
                    <a:pt x="23" y="78"/>
                  </a:cubicBezTo>
                  <a:cubicBezTo>
                    <a:pt x="0" y="169"/>
                    <a:pt x="23" y="238"/>
                    <a:pt x="92" y="283"/>
                  </a:cubicBezTo>
                  <a:cubicBezTo>
                    <a:pt x="117" y="296"/>
                    <a:pt x="143" y="302"/>
                    <a:pt x="167" y="302"/>
                  </a:cubicBezTo>
                  <a:cubicBezTo>
                    <a:pt x="229" y="302"/>
                    <a:pt x="281" y="264"/>
                    <a:pt x="297" y="215"/>
                  </a:cubicBezTo>
                  <a:cubicBezTo>
                    <a:pt x="343" y="146"/>
                    <a:pt x="320" y="55"/>
                    <a:pt x="229" y="9"/>
                  </a:cubicBezTo>
                  <a:cubicBezTo>
                    <a:pt x="211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24"/>
            <p:cNvSpPr/>
            <p:nvPr/>
          </p:nvSpPr>
          <p:spPr>
            <a:xfrm>
              <a:off x="6101375" y="1756575"/>
              <a:ext cx="10850" cy="9475"/>
            </a:xfrm>
            <a:custGeom>
              <a:avLst/>
              <a:gdLst/>
              <a:ahLst/>
              <a:cxnLst/>
              <a:rect l="l" t="t" r="r" b="b"/>
              <a:pathLst>
                <a:path w="434" h="379" extrusionOk="0">
                  <a:moveTo>
                    <a:pt x="220" y="1"/>
                  </a:moveTo>
                  <a:cubicBezTo>
                    <a:pt x="149" y="1"/>
                    <a:pt x="79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1" y="373"/>
                    <a:pt x="188" y="379"/>
                    <a:pt x="214" y="379"/>
                  </a:cubicBezTo>
                  <a:cubicBezTo>
                    <a:pt x="285" y="379"/>
                    <a:pt x="355" y="336"/>
                    <a:pt x="388" y="270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1"/>
                    <a:pt x="2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24"/>
            <p:cNvSpPr/>
            <p:nvPr/>
          </p:nvSpPr>
          <p:spPr>
            <a:xfrm>
              <a:off x="6251450" y="1740850"/>
              <a:ext cx="9725" cy="8425"/>
            </a:xfrm>
            <a:custGeom>
              <a:avLst/>
              <a:gdLst/>
              <a:ahLst/>
              <a:cxnLst/>
              <a:rect l="l" t="t" r="r" b="b"/>
              <a:pathLst>
                <a:path w="389" h="337" extrusionOk="0">
                  <a:moveTo>
                    <a:pt x="197" y="0"/>
                  </a:moveTo>
                  <a:cubicBezTo>
                    <a:pt x="134" y="0"/>
                    <a:pt x="63" y="30"/>
                    <a:pt x="46" y="100"/>
                  </a:cubicBezTo>
                  <a:cubicBezTo>
                    <a:pt x="0" y="168"/>
                    <a:pt x="23" y="282"/>
                    <a:pt x="114" y="328"/>
                  </a:cubicBezTo>
                  <a:cubicBezTo>
                    <a:pt x="136" y="333"/>
                    <a:pt x="157" y="336"/>
                    <a:pt x="178" y="336"/>
                  </a:cubicBezTo>
                  <a:cubicBezTo>
                    <a:pt x="246" y="336"/>
                    <a:pt x="308" y="306"/>
                    <a:pt x="342" y="237"/>
                  </a:cubicBezTo>
                  <a:cubicBezTo>
                    <a:pt x="388" y="168"/>
                    <a:pt x="342" y="54"/>
                    <a:pt x="251" y="8"/>
                  </a:cubicBezTo>
                  <a:cubicBezTo>
                    <a:pt x="235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24"/>
            <p:cNvSpPr/>
            <p:nvPr/>
          </p:nvSpPr>
          <p:spPr>
            <a:xfrm>
              <a:off x="5610625" y="1938050"/>
              <a:ext cx="9725" cy="8650"/>
            </a:xfrm>
            <a:custGeom>
              <a:avLst/>
              <a:gdLst/>
              <a:ahLst/>
              <a:cxnLst/>
              <a:rect l="l" t="t" r="r" b="b"/>
              <a:pathLst>
                <a:path w="389" h="346" extrusionOk="0">
                  <a:moveTo>
                    <a:pt x="189" y="0"/>
                  </a:moveTo>
                  <a:cubicBezTo>
                    <a:pt x="128" y="0"/>
                    <a:pt x="63" y="42"/>
                    <a:pt x="46" y="109"/>
                  </a:cubicBezTo>
                  <a:cubicBezTo>
                    <a:pt x="0" y="178"/>
                    <a:pt x="23" y="292"/>
                    <a:pt x="114" y="337"/>
                  </a:cubicBezTo>
                  <a:cubicBezTo>
                    <a:pt x="136" y="343"/>
                    <a:pt x="157" y="346"/>
                    <a:pt x="178" y="346"/>
                  </a:cubicBezTo>
                  <a:cubicBezTo>
                    <a:pt x="246" y="346"/>
                    <a:pt x="308" y="316"/>
                    <a:pt x="343" y="246"/>
                  </a:cubicBezTo>
                  <a:cubicBezTo>
                    <a:pt x="388" y="178"/>
                    <a:pt x="343" y="64"/>
                    <a:pt x="251" y="18"/>
                  </a:cubicBezTo>
                  <a:cubicBezTo>
                    <a:pt x="233" y="6"/>
                    <a:pt x="211" y="0"/>
                    <a:pt x="18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24"/>
            <p:cNvSpPr/>
            <p:nvPr/>
          </p:nvSpPr>
          <p:spPr>
            <a:xfrm>
              <a:off x="6083675" y="1881975"/>
              <a:ext cx="6300" cy="5775"/>
            </a:xfrm>
            <a:custGeom>
              <a:avLst/>
              <a:gdLst/>
              <a:ahLst/>
              <a:cxnLst/>
              <a:rect l="l" t="t" r="r" b="b"/>
              <a:pathLst>
                <a:path w="252" h="231" extrusionOk="0">
                  <a:moveTo>
                    <a:pt x="106" y="0"/>
                  </a:moveTo>
                  <a:cubicBezTo>
                    <a:pt x="72" y="0"/>
                    <a:pt x="38" y="25"/>
                    <a:pt x="23" y="70"/>
                  </a:cubicBezTo>
                  <a:cubicBezTo>
                    <a:pt x="0" y="115"/>
                    <a:pt x="23" y="184"/>
                    <a:pt x="69" y="207"/>
                  </a:cubicBezTo>
                  <a:cubicBezTo>
                    <a:pt x="93" y="223"/>
                    <a:pt x="115" y="230"/>
                    <a:pt x="134" y="230"/>
                  </a:cubicBezTo>
                  <a:cubicBezTo>
                    <a:pt x="170" y="230"/>
                    <a:pt x="199" y="205"/>
                    <a:pt x="229" y="161"/>
                  </a:cubicBezTo>
                  <a:cubicBezTo>
                    <a:pt x="252" y="115"/>
                    <a:pt x="229" y="47"/>
                    <a:pt x="160" y="24"/>
                  </a:cubicBezTo>
                  <a:cubicBezTo>
                    <a:pt x="144" y="8"/>
                    <a:pt x="125" y="0"/>
                    <a:pt x="10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24"/>
            <p:cNvSpPr/>
            <p:nvPr/>
          </p:nvSpPr>
          <p:spPr>
            <a:xfrm>
              <a:off x="6080250" y="1867825"/>
              <a:ext cx="7450" cy="6225"/>
            </a:xfrm>
            <a:custGeom>
              <a:avLst/>
              <a:gdLst/>
              <a:ahLst/>
              <a:cxnLst/>
              <a:rect l="l" t="t" r="r" b="b"/>
              <a:pathLst>
                <a:path w="298" h="249" extrusionOk="0">
                  <a:moveTo>
                    <a:pt x="147" y="1"/>
                  </a:moveTo>
                  <a:cubicBezTo>
                    <a:pt x="101" y="1"/>
                    <a:pt x="62" y="33"/>
                    <a:pt x="46" y="65"/>
                  </a:cubicBezTo>
                  <a:cubicBezTo>
                    <a:pt x="0" y="134"/>
                    <a:pt x="46" y="202"/>
                    <a:pt x="92" y="225"/>
                  </a:cubicBezTo>
                  <a:cubicBezTo>
                    <a:pt x="116" y="241"/>
                    <a:pt x="140" y="249"/>
                    <a:pt x="164" y="249"/>
                  </a:cubicBezTo>
                  <a:cubicBezTo>
                    <a:pt x="206" y="249"/>
                    <a:pt x="245" y="223"/>
                    <a:pt x="274" y="179"/>
                  </a:cubicBezTo>
                  <a:cubicBezTo>
                    <a:pt x="297" y="111"/>
                    <a:pt x="274" y="42"/>
                    <a:pt x="206" y="19"/>
                  </a:cubicBezTo>
                  <a:cubicBezTo>
                    <a:pt x="186" y="6"/>
                    <a:pt x="166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24"/>
            <p:cNvSpPr/>
            <p:nvPr/>
          </p:nvSpPr>
          <p:spPr>
            <a:xfrm>
              <a:off x="5512475" y="1362275"/>
              <a:ext cx="10850" cy="9575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6" y="375"/>
                    <a:pt x="197" y="383"/>
                    <a:pt x="228" y="383"/>
                  </a:cubicBezTo>
                  <a:cubicBezTo>
                    <a:pt x="294" y="383"/>
                    <a:pt x="357" y="347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3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24"/>
            <p:cNvSpPr/>
            <p:nvPr/>
          </p:nvSpPr>
          <p:spPr>
            <a:xfrm>
              <a:off x="5345850" y="1593050"/>
              <a:ext cx="10300" cy="8800"/>
            </a:xfrm>
            <a:custGeom>
              <a:avLst/>
              <a:gdLst/>
              <a:ahLst/>
              <a:cxnLst/>
              <a:rect l="l" t="t" r="r" b="b"/>
              <a:pathLst>
                <a:path w="412" h="352" extrusionOk="0">
                  <a:moveTo>
                    <a:pt x="230" y="0"/>
                  </a:moveTo>
                  <a:cubicBezTo>
                    <a:pt x="156" y="0"/>
                    <a:pt x="81" y="30"/>
                    <a:pt x="46" y="100"/>
                  </a:cubicBezTo>
                  <a:cubicBezTo>
                    <a:pt x="0" y="191"/>
                    <a:pt x="46" y="305"/>
                    <a:pt x="137" y="328"/>
                  </a:cubicBezTo>
                  <a:cubicBezTo>
                    <a:pt x="168" y="343"/>
                    <a:pt x="198" y="351"/>
                    <a:pt x="227" y="351"/>
                  </a:cubicBezTo>
                  <a:cubicBezTo>
                    <a:pt x="284" y="351"/>
                    <a:pt x="335" y="321"/>
                    <a:pt x="366" y="260"/>
                  </a:cubicBezTo>
                  <a:cubicBezTo>
                    <a:pt x="411" y="168"/>
                    <a:pt x="388" y="54"/>
                    <a:pt x="297" y="9"/>
                  </a:cubicBezTo>
                  <a:cubicBezTo>
                    <a:pt x="275" y="3"/>
                    <a:pt x="253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24"/>
            <p:cNvSpPr/>
            <p:nvPr/>
          </p:nvSpPr>
          <p:spPr>
            <a:xfrm>
              <a:off x="5846850" y="1798800"/>
              <a:ext cx="11450" cy="9600"/>
            </a:xfrm>
            <a:custGeom>
              <a:avLst/>
              <a:gdLst/>
              <a:ahLst/>
              <a:cxnLst/>
              <a:rect l="l" t="t" r="r" b="b"/>
              <a:pathLst>
                <a:path w="458" h="384" extrusionOk="0">
                  <a:moveTo>
                    <a:pt x="240" y="1"/>
                  </a:moveTo>
                  <a:cubicBezTo>
                    <a:pt x="162" y="1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76" y="376"/>
                    <a:pt x="214" y="384"/>
                    <a:pt x="249" y="384"/>
                  </a:cubicBezTo>
                  <a:cubicBezTo>
                    <a:pt x="320" y="384"/>
                    <a:pt x="381" y="353"/>
                    <a:pt x="412" y="292"/>
                  </a:cubicBezTo>
                  <a:cubicBezTo>
                    <a:pt x="457" y="178"/>
                    <a:pt x="412" y="64"/>
                    <a:pt x="320" y="19"/>
                  </a:cubicBezTo>
                  <a:cubicBezTo>
                    <a:pt x="296" y="6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24"/>
            <p:cNvSpPr/>
            <p:nvPr/>
          </p:nvSpPr>
          <p:spPr>
            <a:xfrm>
              <a:off x="5652275" y="1726550"/>
              <a:ext cx="6875" cy="6175"/>
            </a:xfrm>
            <a:custGeom>
              <a:avLst/>
              <a:gdLst/>
              <a:ahLst/>
              <a:cxnLst/>
              <a:rect l="l" t="t" r="r" b="b"/>
              <a:pathLst>
                <a:path w="275" h="247" extrusionOk="0">
                  <a:moveTo>
                    <a:pt x="151" y="1"/>
                  </a:moveTo>
                  <a:cubicBezTo>
                    <a:pt x="102" y="1"/>
                    <a:pt x="57" y="22"/>
                    <a:pt x="23" y="55"/>
                  </a:cubicBezTo>
                  <a:cubicBezTo>
                    <a:pt x="1" y="124"/>
                    <a:pt x="23" y="215"/>
                    <a:pt x="92" y="238"/>
                  </a:cubicBezTo>
                  <a:cubicBezTo>
                    <a:pt x="103" y="244"/>
                    <a:pt x="117" y="247"/>
                    <a:pt x="133" y="247"/>
                  </a:cubicBezTo>
                  <a:cubicBezTo>
                    <a:pt x="179" y="247"/>
                    <a:pt x="234" y="221"/>
                    <a:pt x="252" y="170"/>
                  </a:cubicBezTo>
                  <a:cubicBezTo>
                    <a:pt x="274" y="124"/>
                    <a:pt x="252" y="33"/>
                    <a:pt x="206" y="10"/>
                  </a:cubicBezTo>
                  <a:cubicBezTo>
                    <a:pt x="188" y="4"/>
                    <a:pt x="169" y="1"/>
                    <a:pt x="15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24"/>
            <p:cNvSpPr/>
            <p:nvPr/>
          </p:nvSpPr>
          <p:spPr>
            <a:xfrm>
              <a:off x="5633450" y="1740600"/>
              <a:ext cx="12000" cy="10050"/>
            </a:xfrm>
            <a:custGeom>
              <a:avLst/>
              <a:gdLst/>
              <a:ahLst/>
              <a:cxnLst/>
              <a:rect l="l" t="t" r="r" b="b"/>
              <a:pathLst>
                <a:path w="480" h="402" extrusionOk="0">
                  <a:moveTo>
                    <a:pt x="243" y="0"/>
                  </a:moveTo>
                  <a:cubicBezTo>
                    <a:pt x="172" y="0"/>
                    <a:pt x="102" y="43"/>
                    <a:pt x="69" y="110"/>
                  </a:cubicBezTo>
                  <a:cubicBezTo>
                    <a:pt x="0" y="201"/>
                    <a:pt x="46" y="338"/>
                    <a:pt x="160" y="384"/>
                  </a:cubicBezTo>
                  <a:cubicBezTo>
                    <a:pt x="185" y="396"/>
                    <a:pt x="211" y="401"/>
                    <a:pt x="237" y="401"/>
                  </a:cubicBezTo>
                  <a:cubicBezTo>
                    <a:pt x="308" y="401"/>
                    <a:pt x="378" y="359"/>
                    <a:pt x="411" y="292"/>
                  </a:cubicBezTo>
                  <a:cubicBezTo>
                    <a:pt x="480" y="178"/>
                    <a:pt x="434" y="64"/>
                    <a:pt x="320" y="18"/>
                  </a:cubicBezTo>
                  <a:cubicBezTo>
                    <a:pt x="295" y="6"/>
                    <a:pt x="269" y="0"/>
                    <a:pt x="24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24"/>
            <p:cNvSpPr/>
            <p:nvPr/>
          </p:nvSpPr>
          <p:spPr>
            <a:xfrm>
              <a:off x="5787525" y="1397875"/>
              <a:ext cx="6850" cy="5600"/>
            </a:xfrm>
            <a:custGeom>
              <a:avLst/>
              <a:gdLst/>
              <a:ahLst/>
              <a:cxnLst/>
              <a:rect l="l" t="t" r="r" b="b"/>
              <a:pathLst>
                <a:path w="274" h="224" extrusionOk="0">
                  <a:moveTo>
                    <a:pt x="142" y="0"/>
                  </a:moveTo>
                  <a:cubicBezTo>
                    <a:pt x="102" y="0"/>
                    <a:pt x="56" y="22"/>
                    <a:pt x="23" y="55"/>
                  </a:cubicBezTo>
                  <a:cubicBezTo>
                    <a:pt x="0" y="124"/>
                    <a:pt x="23" y="192"/>
                    <a:pt x="91" y="215"/>
                  </a:cubicBezTo>
                  <a:cubicBezTo>
                    <a:pt x="104" y="221"/>
                    <a:pt x="118" y="224"/>
                    <a:pt x="132" y="224"/>
                  </a:cubicBezTo>
                  <a:cubicBezTo>
                    <a:pt x="172" y="224"/>
                    <a:pt x="218" y="203"/>
                    <a:pt x="251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70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24"/>
            <p:cNvSpPr/>
            <p:nvPr/>
          </p:nvSpPr>
          <p:spPr>
            <a:xfrm>
              <a:off x="5448550" y="1407900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5" y="1"/>
                  </a:moveTo>
                  <a:cubicBezTo>
                    <a:pt x="127" y="1"/>
                    <a:pt x="63" y="38"/>
                    <a:pt x="47" y="88"/>
                  </a:cubicBezTo>
                  <a:cubicBezTo>
                    <a:pt x="1" y="179"/>
                    <a:pt x="24" y="293"/>
                    <a:pt x="115" y="316"/>
                  </a:cubicBezTo>
                  <a:cubicBezTo>
                    <a:pt x="145" y="331"/>
                    <a:pt x="176" y="339"/>
                    <a:pt x="205" y="339"/>
                  </a:cubicBezTo>
                  <a:cubicBezTo>
                    <a:pt x="262" y="339"/>
                    <a:pt x="313" y="308"/>
                    <a:pt x="343" y="248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7"/>
                    <a:pt x="222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24"/>
            <p:cNvSpPr/>
            <p:nvPr/>
          </p:nvSpPr>
          <p:spPr>
            <a:xfrm>
              <a:off x="5371525" y="1557300"/>
              <a:ext cx="8000" cy="7100"/>
            </a:xfrm>
            <a:custGeom>
              <a:avLst/>
              <a:gdLst/>
              <a:ahLst/>
              <a:cxnLst/>
              <a:rect l="l" t="t" r="r" b="b"/>
              <a:pathLst>
                <a:path w="320" h="284" extrusionOk="0">
                  <a:moveTo>
                    <a:pt x="156" y="1"/>
                  </a:moveTo>
                  <a:cubicBezTo>
                    <a:pt x="107" y="1"/>
                    <a:pt x="61" y="31"/>
                    <a:pt x="46" y="92"/>
                  </a:cubicBezTo>
                  <a:cubicBezTo>
                    <a:pt x="0" y="160"/>
                    <a:pt x="23" y="229"/>
                    <a:pt x="115" y="275"/>
                  </a:cubicBezTo>
                  <a:cubicBezTo>
                    <a:pt x="132" y="280"/>
                    <a:pt x="149" y="283"/>
                    <a:pt x="166" y="283"/>
                  </a:cubicBezTo>
                  <a:cubicBezTo>
                    <a:pt x="216" y="283"/>
                    <a:pt x="263" y="257"/>
                    <a:pt x="297" y="206"/>
                  </a:cubicBezTo>
                  <a:cubicBezTo>
                    <a:pt x="320" y="138"/>
                    <a:pt x="297" y="46"/>
                    <a:pt x="229" y="23"/>
                  </a:cubicBezTo>
                  <a:cubicBezTo>
                    <a:pt x="206" y="8"/>
                    <a:pt x="181" y="1"/>
                    <a:pt x="15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24"/>
            <p:cNvSpPr/>
            <p:nvPr/>
          </p:nvSpPr>
          <p:spPr>
            <a:xfrm>
              <a:off x="5711625" y="1884250"/>
              <a:ext cx="8575" cy="7100"/>
            </a:xfrm>
            <a:custGeom>
              <a:avLst/>
              <a:gdLst/>
              <a:ahLst/>
              <a:cxnLst/>
              <a:rect l="l" t="t" r="r" b="b"/>
              <a:pathLst>
                <a:path w="343" h="284" extrusionOk="0">
                  <a:moveTo>
                    <a:pt x="151" y="1"/>
                  </a:moveTo>
                  <a:cubicBezTo>
                    <a:pt x="104" y="1"/>
                    <a:pt x="61" y="26"/>
                    <a:pt x="46" y="70"/>
                  </a:cubicBezTo>
                  <a:cubicBezTo>
                    <a:pt x="0" y="161"/>
                    <a:pt x="46" y="230"/>
                    <a:pt x="114" y="275"/>
                  </a:cubicBezTo>
                  <a:cubicBezTo>
                    <a:pt x="132" y="281"/>
                    <a:pt x="150" y="284"/>
                    <a:pt x="169" y="284"/>
                  </a:cubicBezTo>
                  <a:cubicBezTo>
                    <a:pt x="224" y="284"/>
                    <a:pt x="280" y="258"/>
                    <a:pt x="297" y="207"/>
                  </a:cubicBezTo>
                  <a:cubicBezTo>
                    <a:pt x="343" y="138"/>
                    <a:pt x="297" y="47"/>
                    <a:pt x="229" y="24"/>
                  </a:cubicBezTo>
                  <a:cubicBezTo>
                    <a:pt x="204" y="8"/>
                    <a:pt x="177" y="1"/>
                    <a:pt x="15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24"/>
            <p:cNvSpPr/>
            <p:nvPr/>
          </p:nvSpPr>
          <p:spPr>
            <a:xfrm>
              <a:off x="5778950" y="1384750"/>
              <a:ext cx="11450" cy="10400"/>
            </a:xfrm>
            <a:custGeom>
              <a:avLst/>
              <a:gdLst/>
              <a:ahLst/>
              <a:cxnLst/>
              <a:rect l="l" t="t" r="r" b="b"/>
              <a:pathLst>
                <a:path w="458" h="416" extrusionOk="0">
                  <a:moveTo>
                    <a:pt x="213" y="0"/>
                  </a:moveTo>
                  <a:cubicBezTo>
                    <a:pt x="140" y="0"/>
                    <a:pt x="77" y="46"/>
                    <a:pt x="46" y="124"/>
                  </a:cubicBezTo>
                  <a:cubicBezTo>
                    <a:pt x="1" y="215"/>
                    <a:pt x="24" y="352"/>
                    <a:pt x="138" y="397"/>
                  </a:cubicBezTo>
                  <a:cubicBezTo>
                    <a:pt x="162" y="410"/>
                    <a:pt x="190" y="415"/>
                    <a:pt x="218" y="415"/>
                  </a:cubicBezTo>
                  <a:cubicBezTo>
                    <a:pt x="296" y="415"/>
                    <a:pt x="378" y="373"/>
                    <a:pt x="412" y="306"/>
                  </a:cubicBezTo>
                  <a:cubicBezTo>
                    <a:pt x="457" y="192"/>
                    <a:pt x="412" y="78"/>
                    <a:pt x="320" y="32"/>
                  </a:cubicBezTo>
                  <a:cubicBezTo>
                    <a:pt x="284" y="10"/>
                    <a:pt x="247" y="0"/>
                    <a:pt x="21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24"/>
            <p:cNvSpPr/>
            <p:nvPr/>
          </p:nvSpPr>
          <p:spPr>
            <a:xfrm>
              <a:off x="6199500" y="2208750"/>
              <a:ext cx="7450" cy="6425"/>
            </a:xfrm>
            <a:custGeom>
              <a:avLst/>
              <a:gdLst/>
              <a:ahLst/>
              <a:cxnLst/>
              <a:rect l="l" t="t" r="r" b="b"/>
              <a:pathLst>
                <a:path w="298" h="257" extrusionOk="0">
                  <a:moveTo>
                    <a:pt x="152" y="1"/>
                  </a:moveTo>
                  <a:cubicBezTo>
                    <a:pt x="97" y="1"/>
                    <a:pt x="41" y="26"/>
                    <a:pt x="24" y="78"/>
                  </a:cubicBezTo>
                  <a:cubicBezTo>
                    <a:pt x="1" y="123"/>
                    <a:pt x="24" y="215"/>
                    <a:pt x="92" y="237"/>
                  </a:cubicBezTo>
                  <a:cubicBezTo>
                    <a:pt x="112" y="251"/>
                    <a:pt x="132" y="256"/>
                    <a:pt x="151" y="256"/>
                  </a:cubicBezTo>
                  <a:cubicBezTo>
                    <a:pt x="197" y="256"/>
                    <a:pt x="236" y="224"/>
                    <a:pt x="252" y="192"/>
                  </a:cubicBezTo>
                  <a:cubicBezTo>
                    <a:pt x="298" y="123"/>
                    <a:pt x="275" y="32"/>
                    <a:pt x="206" y="9"/>
                  </a:cubicBezTo>
                  <a:cubicBezTo>
                    <a:pt x="189" y="3"/>
                    <a:pt x="171" y="1"/>
                    <a:pt x="15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24"/>
            <p:cNvSpPr/>
            <p:nvPr/>
          </p:nvSpPr>
          <p:spPr>
            <a:xfrm>
              <a:off x="5382375" y="1455150"/>
              <a:ext cx="7425" cy="6775"/>
            </a:xfrm>
            <a:custGeom>
              <a:avLst/>
              <a:gdLst/>
              <a:ahLst/>
              <a:cxnLst/>
              <a:rect l="l" t="t" r="r" b="b"/>
              <a:pathLst>
                <a:path w="297" h="271" extrusionOk="0">
                  <a:moveTo>
                    <a:pt x="128" y="0"/>
                  </a:moveTo>
                  <a:cubicBezTo>
                    <a:pt x="81" y="0"/>
                    <a:pt x="38" y="25"/>
                    <a:pt x="23" y="69"/>
                  </a:cubicBezTo>
                  <a:cubicBezTo>
                    <a:pt x="0" y="138"/>
                    <a:pt x="23" y="229"/>
                    <a:pt x="91" y="252"/>
                  </a:cubicBezTo>
                  <a:cubicBezTo>
                    <a:pt x="111" y="265"/>
                    <a:pt x="130" y="270"/>
                    <a:pt x="148" y="270"/>
                  </a:cubicBezTo>
                  <a:cubicBezTo>
                    <a:pt x="196" y="270"/>
                    <a:pt x="241" y="233"/>
                    <a:pt x="274" y="184"/>
                  </a:cubicBezTo>
                  <a:cubicBezTo>
                    <a:pt x="297" y="138"/>
                    <a:pt x="274" y="47"/>
                    <a:pt x="206" y="24"/>
                  </a:cubicBezTo>
                  <a:cubicBezTo>
                    <a:pt x="181" y="8"/>
                    <a:pt x="154" y="0"/>
                    <a:pt x="12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24"/>
            <p:cNvSpPr/>
            <p:nvPr/>
          </p:nvSpPr>
          <p:spPr>
            <a:xfrm>
              <a:off x="5525025" y="1479125"/>
              <a:ext cx="9150" cy="8225"/>
            </a:xfrm>
            <a:custGeom>
              <a:avLst/>
              <a:gdLst/>
              <a:ahLst/>
              <a:cxnLst/>
              <a:rect l="l" t="t" r="r" b="b"/>
              <a:pathLst>
                <a:path w="366" h="329" extrusionOk="0">
                  <a:moveTo>
                    <a:pt x="172" y="1"/>
                  </a:moveTo>
                  <a:cubicBezTo>
                    <a:pt x="115" y="1"/>
                    <a:pt x="54" y="31"/>
                    <a:pt x="23" y="92"/>
                  </a:cubicBezTo>
                  <a:cubicBezTo>
                    <a:pt x="0" y="183"/>
                    <a:pt x="23" y="274"/>
                    <a:pt x="115" y="320"/>
                  </a:cubicBezTo>
                  <a:cubicBezTo>
                    <a:pt x="131" y="326"/>
                    <a:pt x="149" y="328"/>
                    <a:pt x="169" y="328"/>
                  </a:cubicBezTo>
                  <a:cubicBezTo>
                    <a:pt x="233" y="328"/>
                    <a:pt x="308" y="299"/>
                    <a:pt x="343" y="229"/>
                  </a:cubicBezTo>
                  <a:cubicBezTo>
                    <a:pt x="366" y="160"/>
                    <a:pt x="343" y="46"/>
                    <a:pt x="252" y="23"/>
                  </a:cubicBezTo>
                  <a:cubicBezTo>
                    <a:pt x="229" y="8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24"/>
            <p:cNvSpPr/>
            <p:nvPr/>
          </p:nvSpPr>
          <p:spPr>
            <a:xfrm>
              <a:off x="5456550" y="1496025"/>
              <a:ext cx="7450" cy="6175"/>
            </a:xfrm>
            <a:custGeom>
              <a:avLst/>
              <a:gdLst/>
              <a:ahLst/>
              <a:cxnLst/>
              <a:rect l="l" t="t" r="r" b="b"/>
              <a:pathLst>
                <a:path w="298" h="247" extrusionOk="0">
                  <a:moveTo>
                    <a:pt x="155" y="1"/>
                  </a:moveTo>
                  <a:cubicBezTo>
                    <a:pt x="106" y="1"/>
                    <a:pt x="63" y="26"/>
                    <a:pt x="46" y="78"/>
                  </a:cubicBezTo>
                  <a:cubicBezTo>
                    <a:pt x="0" y="123"/>
                    <a:pt x="46" y="192"/>
                    <a:pt x="92" y="238"/>
                  </a:cubicBezTo>
                  <a:cubicBezTo>
                    <a:pt x="109" y="243"/>
                    <a:pt x="126" y="246"/>
                    <a:pt x="143" y="246"/>
                  </a:cubicBezTo>
                  <a:cubicBezTo>
                    <a:pt x="193" y="246"/>
                    <a:pt x="240" y="220"/>
                    <a:pt x="274" y="169"/>
                  </a:cubicBezTo>
                  <a:cubicBezTo>
                    <a:pt x="297" y="123"/>
                    <a:pt x="274" y="32"/>
                    <a:pt x="206" y="9"/>
                  </a:cubicBezTo>
                  <a:cubicBezTo>
                    <a:pt x="189" y="4"/>
                    <a:pt x="172" y="1"/>
                    <a:pt x="15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24"/>
            <p:cNvSpPr/>
            <p:nvPr/>
          </p:nvSpPr>
          <p:spPr>
            <a:xfrm>
              <a:off x="6972725" y="1992475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0"/>
                  </a:moveTo>
                  <a:cubicBezTo>
                    <a:pt x="81" y="0"/>
                    <a:pt x="40" y="22"/>
                    <a:pt x="23" y="55"/>
                  </a:cubicBezTo>
                  <a:cubicBezTo>
                    <a:pt x="0" y="123"/>
                    <a:pt x="23" y="192"/>
                    <a:pt x="69" y="215"/>
                  </a:cubicBezTo>
                  <a:cubicBezTo>
                    <a:pt x="87" y="221"/>
                    <a:pt x="105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65" y="3"/>
                    <a:pt x="146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24"/>
            <p:cNvSpPr/>
            <p:nvPr/>
          </p:nvSpPr>
          <p:spPr>
            <a:xfrm>
              <a:off x="6098500" y="13343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02" y="1"/>
                  </a:moveTo>
                  <a:cubicBezTo>
                    <a:pt x="138" y="1"/>
                    <a:pt x="80" y="43"/>
                    <a:pt x="47" y="110"/>
                  </a:cubicBezTo>
                  <a:cubicBezTo>
                    <a:pt x="1" y="179"/>
                    <a:pt x="47" y="293"/>
                    <a:pt x="138" y="338"/>
                  </a:cubicBezTo>
                  <a:cubicBezTo>
                    <a:pt x="156" y="351"/>
                    <a:pt x="178" y="356"/>
                    <a:pt x="201" y="356"/>
                  </a:cubicBezTo>
                  <a:cubicBezTo>
                    <a:pt x="263" y="356"/>
                    <a:pt x="333" y="314"/>
                    <a:pt x="366" y="247"/>
                  </a:cubicBezTo>
                  <a:cubicBezTo>
                    <a:pt x="412" y="179"/>
                    <a:pt x="366" y="64"/>
                    <a:pt x="275" y="19"/>
                  </a:cubicBezTo>
                  <a:cubicBezTo>
                    <a:pt x="250" y="7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24"/>
            <p:cNvSpPr/>
            <p:nvPr/>
          </p:nvSpPr>
          <p:spPr>
            <a:xfrm>
              <a:off x="5459975" y="1611075"/>
              <a:ext cx="10875" cy="9475"/>
            </a:xfrm>
            <a:custGeom>
              <a:avLst/>
              <a:gdLst/>
              <a:ahLst/>
              <a:cxnLst/>
              <a:rect l="l" t="t" r="r" b="b"/>
              <a:pathLst>
                <a:path w="435" h="379" extrusionOk="0">
                  <a:moveTo>
                    <a:pt x="221" y="0"/>
                  </a:moveTo>
                  <a:cubicBezTo>
                    <a:pt x="150" y="0"/>
                    <a:pt x="79" y="43"/>
                    <a:pt x="46" y="109"/>
                  </a:cubicBezTo>
                  <a:cubicBezTo>
                    <a:pt x="0" y="201"/>
                    <a:pt x="46" y="315"/>
                    <a:pt x="137" y="360"/>
                  </a:cubicBezTo>
                  <a:cubicBezTo>
                    <a:pt x="162" y="373"/>
                    <a:pt x="188" y="378"/>
                    <a:pt x="214" y="378"/>
                  </a:cubicBezTo>
                  <a:cubicBezTo>
                    <a:pt x="285" y="378"/>
                    <a:pt x="355" y="336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24"/>
            <p:cNvSpPr/>
            <p:nvPr/>
          </p:nvSpPr>
          <p:spPr>
            <a:xfrm>
              <a:off x="6440325" y="1172475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42" y="0"/>
                  </a:moveTo>
                  <a:cubicBezTo>
                    <a:pt x="102" y="0"/>
                    <a:pt x="56" y="22"/>
                    <a:pt x="23" y="55"/>
                  </a:cubicBezTo>
                  <a:cubicBezTo>
                    <a:pt x="0" y="124"/>
                    <a:pt x="23" y="192"/>
                    <a:pt x="92" y="215"/>
                  </a:cubicBezTo>
                  <a:cubicBezTo>
                    <a:pt x="108" y="231"/>
                    <a:pt x="127" y="239"/>
                    <a:pt x="147" y="239"/>
                  </a:cubicBezTo>
                  <a:cubicBezTo>
                    <a:pt x="183" y="239"/>
                    <a:pt x="222" y="213"/>
                    <a:pt x="251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24"/>
            <p:cNvSpPr/>
            <p:nvPr/>
          </p:nvSpPr>
          <p:spPr>
            <a:xfrm>
              <a:off x="5753850" y="2000125"/>
              <a:ext cx="10875" cy="9125"/>
            </a:xfrm>
            <a:custGeom>
              <a:avLst/>
              <a:gdLst/>
              <a:ahLst/>
              <a:cxnLst/>
              <a:rect l="l" t="t" r="r" b="b"/>
              <a:pathLst>
                <a:path w="435" h="365" extrusionOk="0">
                  <a:moveTo>
                    <a:pt x="202" y="0"/>
                  </a:moveTo>
                  <a:cubicBezTo>
                    <a:pt x="137" y="0"/>
                    <a:pt x="76" y="30"/>
                    <a:pt x="46" y="91"/>
                  </a:cubicBezTo>
                  <a:cubicBezTo>
                    <a:pt x="0" y="183"/>
                    <a:pt x="46" y="297"/>
                    <a:pt x="137" y="342"/>
                  </a:cubicBezTo>
                  <a:cubicBezTo>
                    <a:pt x="166" y="357"/>
                    <a:pt x="197" y="364"/>
                    <a:pt x="228" y="364"/>
                  </a:cubicBezTo>
                  <a:cubicBezTo>
                    <a:pt x="294" y="364"/>
                    <a:pt x="357" y="329"/>
                    <a:pt x="388" y="251"/>
                  </a:cubicBezTo>
                  <a:cubicBezTo>
                    <a:pt x="434" y="160"/>
                    <a:pt x="388" y="69"/>
                    <a:pt x="297" y="23"/>
                  </a:cubicBezTo>
                  <a:cubicBezTo>
                    <a:pt x="267" y="8"/>
                    <a:pt x="234" y="0"/>
                    <a:pt x="20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24"/>
            <p:cNvSpPr/>
            <p:nvPr/>
          </p:nvSpPr>
          <p:spPr>
            <a:xfrm>
              <a:off x="5555275" y="1919775"/>
              <a:ext cx="9725" cy="6750"/>
            </a:xfrm>
            <a:custGeom>
              <a:avLst/>
              <a:gdLst/>
              <a:ahLst/>
              <a:cxnLst/>
              <a:rect l="l" t="t" r="r" b="b"/>
              <a:pathLst>
                <a:path w="389" h="270" extrusionOk="0">
                  <a:moveTo>
                    <a:pt x="175" y="1"/>
                  </a:moveTo>
                  <a:cubicBezTo>
                    <a:pt x="104" y="1"/>
                    <a:pt x="34" y="43"/>
                    <a:pt x="0" y="110"/>
                  </a:cubicBezTo>
                  <a:lnTo>
                    <a:pt x="343" y="270"/>
                  </a:lnTo>
                  <a:cubicBezTo>
                    <a:pt x="388" y="178"/>
                    <a:pt x="343" y="64"/>
                    <a:pt x="251" y="19"/>
                  </a:cubicBezTo>
                  <a:cubicBezTo>
                    <a:pt x="227" y="6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24"/>
            <p:cNvSpPr/>
            <p:nvPr/>
          </p:nvSpPr>
          <p:spPr>
            <a:xfrm>
              <a:off x="5732175" y="1999525"/>
              <a:ext cx="6300" cy="4600"/>
            </a:xfrm>
            <a:custGeom>
              <a:avLst/>
              <a:gdLst/>
              <a:ahLst/>
              <a:cxnLst/>
              <a:rect l="l" t="t" r="r" b="b"/>
              <a:pathLst>
                <a:path w="252" h="184" extrusionOk="0">
                  <a:moveTo>
                    <a:pt x="99" y="0"/>
                  </a:moveTo>
                  <a:cubicBezTo>
                    <a:pt x="58" y="0"/>
                    <a:pt x="15" y="25"/>
                    <a:pt x="0" y="70"/>
                  </a:cubicBezTo>
                  <a:lnTo>
                    <a:pt x="228" y="184"/>
                  </a:lnTo>
                  <a:cubicBezTo>
                    <a:pt x="251" y="115"/>
                    <a:pt x="228" y="47"/>
                    <a:pt x="160" y="24"/>
                  </a:cubicBezTo>
                  <a:cubicBezTo>
                    <a:pt x="144" y="8"/>
                    <a:pt x="122" y="0"/>
                    <a:pt x="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24"/>
            <p:cNvSpPr/>
            <p:nvPr/>
          </p:nvSpPr>
          <p:spPr>
            <a:xfrm>
              <a:off x="5594650" y="19200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01"/>
                    <a:pt x="23" y="169"/>
                    <a:pt x="69" y="215"/>
                  </a:cubicBezTo>
                  <a:cubicBezTo>
                    <a:pt x="86" y="221"/>
                    <a:pt x="103" y="224"/>
                    <a:pt x="119" y="224"/>
                  </a:cubicBezTo>
                  <a:cubicBezTo>
                    <a:pt x="168" y="224"/>
                    <a:pt x="211" y="198"/>
                    <a:pt x="228" y="146"/>
                  </a:cubicBezTo>
                  <a:cubicBezTo>
                    <a:pt x="251" y="101"/>
                    <a:pt x="228" y="32"/>
                    <a:pt x="183" y="10"/>
                  </a:cubicBezTo>
                  <a:cubicBezTo>
                    <a:pt x="164" y="3"/>
                    <a:pt x="146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24"/>
            <p:cNvSpPr/>
            <p:nvPr/>
          </p:nvSpPr>
          <p:spPr>
            <a:xfrm>
              <a:off x="5470825" y="1831575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164" y="0"/>
                  </a:moveTo>
                  <a:cubicBezTo>
                    <a:pt x="118" y="0"/>
                    <a:pt x="63" y="26"/>
                    <a:pt x="46" y="77"/>
                  </a:cubicBezTo>
                  <a:cubicBezTo>
                    <a:pt x="0" y="146"/>
                    <a:pt x="23" y="237"/>
                    <a:pt x="91" y="260"/>
                  </a:cubicBezTo>
                  <a:cubicBezTo>
                    <a:pt x="110" y="272"/>
                    <a:pt x="131" y="278"/>
                    <a:pt x="152" y="278"/>
                  </a:cubicBezTo>
                  <a:cubicBezTo>
                    <a:pt x="205" y="278"/>
                    <a:pt x="258" y="241"/>
                    <a:pt x="274" y="191"/>
                  </a:cubicBezTo>
                  <a:cubicBezTo>
                    <a:pt x="320" y="123"/>
                    <a:pt x="274" y="54"/>
                    <a:pt x="205" y="9"/>
                  </a:cubicBezTo>
                  <a:cubicBezTo>
                    <a:pt x="194" y="3"/>
                    <a:pt x="180" y="0"/>
                    <a:pt x="16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24"/>
            <p:cNvSpPr/>
            <p:nvPr/>
          </p:nvSpPr>
          <p:spPr>
            <a:xfrm>
              <a:off x="5824025" y="20250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0"/>
                  </a:moveTo>
                  <a:cubicBezTo>
                    <a:pt x="82" y="0"/>
                    <a:pt x="40" y="22"/>
                    <a:pt x="24" y="55"/>
                  </a:cubicBezTo>
                  <a:cubicBezTo>
                    <a:pt x="1" y="123"/>
                    <a:pt x="24" y="192"/>
                    <a:pt x="69" y="215"/>
                  </a:cubicBezTo>
                  <a:cubicBezTo>
                    <a:pt x="88" y="221"/>
                    <a:pt x="106" y="224"/>
                    <a:pt x="124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52" y="101"/>
                    <a:pt x="229" y="32"/>
                    <a:pt x="184" y="9"/>
                  </a:cubicBezTo>
                  <a:cubicBezTo>
                    <a:pt x="165" y="3"/>
                    <a:pt x="147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24"/>
            <p:cNvSpPr/>
            <p:nvPr/>
          </p:nvSpPr>
          <p:spPr>
            <a:xfrm>
              <a:off x="5483375" y="1880975"/>
              <a:ext cx="8000" cy="5600"/>
            </a:xfrm>
            <a:custGeom>
              <a:avLst/>
              <a:gdLst/>
              <a:ahLst/>
              <a:cxnLst/>
              <a:rect l="l" t="t" r="r" b="b"/>
              <a:pathLst>
                <a:path w="320" h="224" extrusionOk="0">
                  <a:moveTo>
                    <a:pt x="153" y="0"/>
                  </a:moveTo>
                  <a:cubicBezTo>
                    <a:pt x="90" y="0"/>
                    <a:pt x="33" y="38"/>
                    <a:pt x="0" y="87"/>
                  </a:cubicBezTo>
                  <a:lnTo>
                    <a:pt x="297" y="224"/>
                  </a:lnTo>
                  <a:cubicBezTo>
                    <a:pt x="320" y="155"/>
                    <a:pt x="297" y="64"/>
                    <a:pt x="228" y="18"/>
                  </a:cubicBezTo>
                  <a:cubicBezTo>
                    <a:pt x="203" y="6"/>
                    <a:pt x="177" y="0"/>
                    <a:pt x="15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24"/>
            <p:cNvSpPr/>
            <p:nvPr/>
          </p:nvSpPr>
          <p:spPr>
            <a:xfrm>
              <a:off x="5531300" y="1895800"/>
              <a:ext cx="9725" cy="6750"/>
            </a:xfrm>
            <a:custGeom>
              <a:avLst/>
              <a:gdLst/>
              <a:ahLst/>
              <a:cxnLst/>
              <a:rect l="l" t="t" r="r" b="b"/>
              <a:pathLst>
                <a:path w="389" h="270" extrusionOk="0">
                  <a:moveTo>
                    <a:pt x="175" y="1"/>
                  </a:moveTo>
                  <a:cubicBezTo>
                    <a:pt x="104" y="1"/>
                    <a:pt x="34" y="43"/>
                    <a:pt x="1" y="110"/>
                  </a:cubicBezTo>
                  <a:lnTo>
                    <a:pt x="343" y="270"/>
                  </a:lnTo>
                  <a:cubicBezTo>
                    <a:pt x="389" y="179"/>
                    <a:pt x="343" y="65"/>
                    <a:pt x="252" y="19"/>
                  </a:cubicBezTo>
                  <a:cubicBezTo>
                    <a:pt x="227" y="7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24"/>
            <p:cNvSpPr/>
            <p:nvPr/>
          </p:nvSpPr>
          <p:spPr>
            <a:xfrm>
              <a:off x="5545000" y="1905175"/>
              <a:ext cx="8000" cy="5375"/>
            </a:xfrm>
            <a:custGeom>
              <a:avLst/>
              <a:gdLst/>
              <a:ahLst/>
              <a:cxnLst/>
              <a:rect l="l" t="t" r="r" b="b"/>
              <a:pathLst>
                <a:path w="320" h="215" extrusionOk="0">
                  <a:moveTo>
                    <a:pt x="151" y="0"/>
                  </a:moveTo>
                  <a:cubicBezTo>
                    <a:pt x="95" y="0"/>
                    <a:pt x="35" y="26"/>
                    <a:pt x="0" y="78"/>
                  </a:cubicBezTo>
                  <a:lnTo>
                    <a:pt x="274" y="214"/>
                  </a:lnTo>
                  <a:cubicBezTo>
                    <a:pt x="320" y="146"/>
                    <a:pt x="274" y="55"/>
                    <a:pt x="206" y="9"/>
                  </a:cubicBezTo>
                  <a:cubicBezTo>
                    <a:pt x="189" y="3"/>
                    <a:pt x="170" y="0"/>
                    <a:pt x="15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24"/>
            <p:cNvSpPr/>
            <p:nvPr/>
          </p:nvSpPr>
          <p:spPr>
            <a:xfrm>
              <a:off x="5637450" y="1849250"/>
              <a:ext cx="8000" cy="7300"/>
            </a:xfrm>
            <a:custGeom>
              <a:avLst/>
              <a:gdLst/>
              <a:ahLst/>
              <a:cxnLst/>
              <a:rect l="l" t="t" r="r" b="b"/>
              <a:pathLst>
                <a:path w="320" h="292" extrusionOk="0">
                  <a:moveTo>
                    <a:pt x="174" y="1"/>
                  </a:moveTo>
                  <a:cubicBezTo>
                    <a:pt x="118" y="1"/>
                    <a:pt x="63" y="26"/>
                    <a:pt x="46" y="78"/>
                  </a:cubicBezTo>
                  <a:cubicBezTo>
                    <a:pt x="0" y="146"/>
                    <a:pt x="23" y="237"/>
                    <a:pt x="91" y="283"/>
                  </a:cubicBezTo>
                  <a:cubicBezTo>
                    <a:pt x="114" y="289"/>
                    <a:pt x="136" y="292"/>
                    <a:pt x="156" y="292"/>
                  </a:cubicBezTo>
                  <a:cubicBezTo>
                    <a:pt x="215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24"/>
            <p:cNvSpPr/>
            <p:nvPr/>
          </p:nvSpPr>
          <p:spPr>
            <a:xfrm>
              <a:off x="5412050" y="165830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84" y="1"/>
                  </a:moveTo>
                  <a:cubicBezTo>
                    <a:pt x="127" y="1"/>
                    <a:pt x="76" y="31"/>
                    <a:pt x="46" y="92"/>
                  </a:cubicBezTo>
                  <a:cubicBezTo>
                    <a:pt x="0" y="160"/>
                    <a:pt x="46" y="275"/>
                    <a:pt x="114" y="297"/>
                  </a:cubicBezTo>
                  <a:cubicBezTo>
                    <a:pt x="140" y="310"/>
                    <a:pt x="165" y="316"/>
                    <a:pt x="190" y="316"/>
                  </a:cubicBezTo>
                  <a:cubicBezTo>
                    <a:pt x="253" y="316"/>
                    <a:pt x="310" y="278"/>
                    <a:pt x="342" y="229"/>
                  </a:cubicBezTo>
                  <a:cubicBezTo>
                    <a:pt x="365" y="160"/>
                    <a:pt x="342" y="46"/>
                    <a:pt x="274" y="24"/>
                  </a:cubicBezTo>
                  <a:cubicBezTo>
                    <a:pt x="244" y="8"/>
                    <a:pt x="213" y="1"/>
                    <a:pt x="1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24"/>
            <p:cNvSpPr/>
            <p:nvPr/>
          </p:nvSpPr>
          <p:spPr>
            <a:xfrm>
              <a:off x="5729875" y="191830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39" y="0"/>
                  </a:moveTo>
                  <a:cubicBezTo>
                    <a:pt x="94" y="0"/>
                    <a:pt x="40" y="21"/>
                    <a:pt x="24" y="55"/>
                  </a:cubicBezTo>
                  <a:cubicBezTo>
                    <a:pt x="1" y="123"/>
                    <a:pt x="24" y="192"/>
                    <a:pt x="92" y="237"/>
                  </a:cubicBezTo>
                  <a:cubicBezTo>
                    <a:pt x="103" y="243"/>
                    <a:pt x="116" y="246"/>
                    <a:pt x="130" y="246"/>
                  </a:cubicBezTo>
                  <a:cubicBezTo>
                    <a:pt x="171" y="246"/>
                    <a:pt x="218" y="220"/>
                    <a:pt x="252" y="169"/>
                  </a:cubicBezTo>
                  <a:cubicBezTo>
                    <a:pt x="275" y="100"/>
                    <a:pt x="252" y="32"/>
                    <a:pt x="183" y="9"/>
                  </a:cubicBezTo>
                  <a:cubicBezTo>
                    <a:pt x="171" y="3"/>
                    <a:pt x="156" y="0"/>
                    <a:pt x="13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24"/>
            <p:cNvSpPr/>
            <p:nvPr/>
          </p:nvSpPr>
          <p:spPr>
            <a:xfrm>
              <a:off x="6047150" y="19805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0"/>
                  </a:moveTo>
                  <a:cubicBezTo>
                    <a:pt x="81" y="0"/>
                    <a:pt x="40" y="21"/>
                    <a:pt x="23" y="55"/>
                  </a:cubicBezTo>
                  <a:cubicBezTo>
                    <a:pt x="1" y="123"/>
                    <a:pt x="23" y="192"/>
                    <a:pt x="69" y="214"/>
                  </a:cubicBezTo>
                  <a:cubicBezTo>
                    <a:pt x="87" y="221"/>
                    <a:pt x="106" y="223"/>
                    <a:pt x="123" y="223"/>
                  </a:cubicBezTo>
                  <a:cubicBezTo>
                    <a:pt x="171" y="223"/>
                    <a:pt x="212" y="202"/>
                    <a:pt x="229" y="169"/>
                  </a:cubicBezTo>
                  <a:cubicBezTo>
                    <a:pt x="252" y="100"/>
                    <a:pt x="229" y="32"/>
                    <a:pt x="183" y="9"/>
                  </a:cubicBezTo>
                  <a:cubicBezTo>
                    <a:pt x="165" y="3"/>
                    <a:pt x="147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24"/>
            <p:cNvSpPr/>
            <p:nvPr/>
          </p:nvSpPr>
          <p:spPr>
            <a:xfrm>
              <a:off x="5610050" y="1857575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67" y="0"/>
                  </a:moveTo>
                  <a:cubicBezTo>
                    <a:pt x="113" y="0"/>
                    <a:pt x="56" y="38"/>
                    <a:pt x="23" y="87"/>
                  </a:cubicBezTo>
                  <a:cubicBezTo>
                    <a:pt x="0" y="156"/>
                    <a:pt x="23" y="247"/>
                    <a:pt x="92" y="292"/>
                  </a:cubicBezTo>
                  <a:cubicBezTo>
                    <a:pt x="115" y="298"/>
                    <a:pt x="136" y="301"/>
                    <a:pt x="156" y="301"/>
                  </a:cubicBezTo>
                  <a:cubicBezTo>
                    <a:pt x="216" y="301"/>
                    <a:pt x="263" y="275"/>
                    <a:pt x="297" y="224"/>
                  </a:cubicBezTo>
                  <a:cubicBezTo>
                    <a:pt x="343" y="133"/>
                    <a:pt x="297" y="41"/>
                    <a:pt x="229" y="19"/>
                  </a:cubicBezTo>
                  <a:cubicBezTo>
                    <a:pt x="210" y="6"/>
                    <a:pt x="189" y="0"/>
                    <a:pt x="16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24"/>
            <p:cNvSpPr/>
            <p:nvPr/>
          </p:nvSpPr>
          <p:spPr>
            <a:xfrm>
              <a:off x="5524450" y="1897975"/>
              <a:ext cx="9150" cy="6300"/>
            </a:xfrm>
            <a:custGeom>
              <a:avLst/>
              <a:gdLst/>
              <a:ahLst/>
              <a:cxnLst/>
              <a:rect l="l" t="t" r="r" b="b"/>
              <a:pathLst>
                <a:path w="366" h="252" extrusionOk="0">
                  <a:moveTo>
                    <a:pt x="134" y="0"/>
                  </a:moveTo>
                  <a:cubicBezTo>
                    <a:pt x="72" y="0"/>
                    <a:pt x="16" y="31"/>
                    <a:pt x="1" y="92"/>
                  </a:cubicBezTo>
                  <a:lnTo>
                    <a:pt x="320" y="251"/>
                  </a:lnTo>
                  <a:cubicBezTo>
                    <a:pt x="366" y="160"/>
                    <a:pt x="320" y="46"/>
                    <a:pt x="229" y="23"/>
                  </a:cubicBezTo>
                  <a:cubicBezTo>
                    <a:pt x="198" y="8"/>
                    <a:pt x="165" y="0"/>
                    <a:pt x="13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24"/>
            <p:cNvSpPr/>
            <p:nvPr/>
          </p:nvSpPr>
          <p:spPr>
            <a:xfrm>
              <a:off x="5667100" y="1939975"/>
              <a:ext cx="6875" cy="6550"/>
            </a:xfrm>
            <a:custGeom>
              <a:avLst/>
              <a:gdLst/>
              <a:ahLst/>
              <a:cxnLst/>
              <a:rect l="l" t="t" r="r" b="b"/>
              <a:pathLst>
                <a:path w="275" h="262" extrusionOk="0">
                  <a:moveTo>
                    <a:pt x="143" y="1"/>
                  </a:moveTo>
                  <a:cubicBezTo>
                    <a:pt x="97" y="1"/>
                    <a:pt x="41" y="27"/>
                    <a:pt x="24" y="78"/>
                  </a:cubicBezTo>
                  <a:cubicBezTo>
                    <a:pt x="1" y="146"/>
                    <a:pt x="24" y="215"/>
                    <a:pt x="92" y="238"/>
                  </a:cubicBezTo>
                  <a:cubicBezTo>
                    <a:pt x="108" y="254"/>
                    <a:pt x="130" y="261"/>
                    <a:pt x="153" y="261"/>
                  </a:cubicBezTo>
                  <a:cubicBezTo>
                    <a:pt x="194" y="261"/>
                    <a:pt x="237" y="236"/>
                    <a:pt x="252" y="192"/>
                  </a:cubicBezTo>
                  <a:cubicBezTo>
                    <a:pt x="275" y="124"/>
                    <a:pt x="252" y="55"/>
                    <a:pt x="184" y="9"/>
                  </a:cubicBezTo>
                  <a:cubicBezTo>
                    <a:pt x="172" y="4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24"/>
            <p:cNvSpPr/>
            <p:nvPr/>
          </p:nvSpPr>
          <p:spPr>
            <a:xfrm>
              <a:off x="5602625" y="1671225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4" y="0"/>
                  </a:moveTo>
                  <a:cubicBezTo>
                    <a:pt x="132" y="0"/>
                    <a:pt x="63" y="26"/>
                    <a:pt x="46" y="77"/>
                  </a:cubicBezTo>
                  <a:cubicBezTo>
                    <a:pt x="1" y="168"/>
                    <a:pt x="46" y="260"/>
                    <a:pt x="115" y="305"/>
                  </a:cubicBezTo>
                  <a:cubicBezTo>
                    <a:pt x="131" y="311"/>
                    <a:pt x="150" y="314"/>
                    <a:pt x="169" y="314"/>
                  </a:cubicBezTo>
                  <a:cubicBezTo>
                    <a:pt x="232" y="314"/>
                    <a:pt x="303" y="284"/>
                    <a:pt x="320" y="214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5" y="0"/>
                    <a:pt x="19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24"/>
            <p:cNvSpPr/>
            <p:nvPr/>
          </p:nvSpPr>
          <p:spPr>
            <a:xfrm>
              <a:off x="5567250" y="1918075"/>
              <a:ext cx="12000" cy="10050"/>
            </a:xfrm>
            <a:custGeom>
              <a:avLst/>
              <a:gdLst/>
              <a:ahLst/>
              <a:cxnLst/>
              <a:rect l="l" t="t" r="r" b="b"/>
              <a:pathLst>
                <a:path w="480" h="402" extrusionOk="0">
                  <a:moveTo>
                    <a:pt x="252" y="0"/>
                  </a:moveTo>
                  <a:cubicBezTo>
                    <a:pt x="173" y="0"/>
                    <a:pt x="102" y="43"/>
                    <a:pt x="69" y="109"/>
                  </a:cubicBezTo>
                  <a:cubicBezTo>
                    <a:pt x="1" y="201"/>
                    <a:pt x="46" y="338"/>
                    <a:pt x="160" y="383"/>
                  </a:cubicBezTo>
                  <a:cubicBezTo>
                    <a:pt x="185" y="395"/>
                    <a:pt x="211" y="401"/>
                    <a:pt x="237" y="401"/>
                  </a:cubicBezTo>
                  <a:cubicBezTo>
                    <a:pt x="309" y="401"/>
                    <a:pt x="384" y="359"/>
                    <a:pt x="434" y="292"/>
                  </a:cubicBezTo>
                  <a:cubicBezTo>
                    <a:pt x="480" y="178"/>
                    <a:pt x="434" y="64"/>
                    <a:pt x="343" y="18"/>
                  </a:cubicBezTo>
                  <a:cubicBezTo>
                    <a:pt x="312" y="6"/>
                    <a:pt x="282" y="0"/>
                    <a:pt x="2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24"/>
            <p:cNvSpPr/>
            <p:nvPr/>
          </p:nvSpPr>
          <p:spPr>
            <a:xfrm>
              <a:off x="5586650" y="1860425"/>
              <a:ext cx="9725" cy="8925"/>
            </a:xfrm>
            <a:custGeom>
              <a:avLst/>
              <a:gdLst/>
              <a:ahLst/>
              <a:cxnLst/>
              <a:rect l="l" t="t" r="r" b="b"/>
              <a:pathLst>
                <a:path w="389" h="357" extrusionOk="0">
                  <a:moveTo>
                    <a:pt x="198" y="1"/>
                  </a:moveTo>
                  <a:cubicBezTo>
                    <a:pt x="129" y="1"/>
                    <a:pt x="63" y="43"/>
                    <a:pt x="46" y="110"/>
                  </a:cubicBezTo>
                  <a:cubicBezTo>
                    <a:pt x="1" y="201"/>
                    <a:pt x="23" y="293"/>
                    <a:pt x="115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1" y="356"/>
                    <a:pt x="326" y="314"/>
                    <a:pt x="343" y="247"/>
                  </a:cubicBezTo>
                  <a:cubicBezTo>
                    <a:pt x="389" y="178"/>
                    <a:pt x="366" y="64"/>
                    <a:pt x="275" y="19"/>
                  </a:cubicBezTo>
                  <a:cubicBezTo>
                    <a:pt x="250" y="6"/>
                    <a:pt x="224" y="1"/>
                    <a:pt x="19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24"/>
            <p:cNvSpPr/>
            <p:nvPr/>
          </p:nvSpPr>
          <p:spPr>
            <a:xfrm>
              <a:off x="5506775" y="1835200"/>
              <a:ext cx="10275" cy="9025"/>
            </a:xfrm>
            <a:custGeom>
              <a:avLst/>
              <a:gdLst/>
              <a:ahLst/>
              <a:cxnLst/>
              <a:rect l="l" t="t" r="r" b="b"/>
              <a:pathLst>
                <a:path w="411" h="361" extrusionOk="0">
                  <a:moveTo>
                    <a:pt x="178" y="1"/>
                  </a:moveTo>
                  <a:cubicBezTo>
                    <a:pt x="114" y="1"/>
                    <a:pt x="53" y="31"/>
                    <a:pt x="23" y="92"/>
                  </a:cubicBezTo>
                  <a:cubicBezTo>
                    <a:pt x="0" y="183"/>
                    <a:pt x="23" y="297"/>
                    <a:pt x="114" y="343"/>
                  </a:cubicBezTo>
                  <a:cubicBezTo>
                    <a:pt x="139" y="355"/>
                    <a:pt x="165" y="361"/>
                    <a:pt x="191" y="361"/>
                  </a:cubicBezTo>
                  <a:cubicBezTo>
                    <a:pt x="262" y="361"/>
                    <a:pt x="332" y="318"/>
                    <a:pt x="365" y="252"/>
                  </a:cubicBezTo>
                  <a:cubicBezTo>
                    <a:pt x="411" y="160"/>
                    <a:pt x="365" y="69"/>
                    <a:pt x="274" y="23"/>
                  </a:cubicBezTo>
                  <a:cubicBezTo>
                    <a:pt x="244" y="8"/>
                    <a:pt x="211" y="1"/>
                    <a:pt x="17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24"/>
            <p:cNvSpPr/>
            <p:nvPr/>
          </p:nvSpPr>
          <p:spPr>
            <a:xfrm>
              <a:off x="5715050" y="19736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210" y="1"/>
                  </a:moveTo>
                  <a:cubicBezTo>
                    <a:pt x="142" y="1"/>
                    <a:pt x="81" y="31"/>
                    <a:pt x="46" y="100"/>
                  </a:cubicBezTo>
                  <a:cubicBezTo>
                    <a:pt x="0" y="192"/>
                    <a:pt x="23" y="283"/>
                    <a:pt x="114" y="329"/>
                  </a:cubicBezTo>
                  <a:cubicBezTo>
                    <a:pt x="139" y="341"/>
                    <a:pt x="163" y="347"/>
                    <a:pt x="187" y="347"/>
                  </a:cubicBezTo>
                  <a:cubicBezTo>
                    <a:pt x="251" y="347"/>
                    <a:pt x="309" y="304"/>
                    <a:pt x="343" y="237"/>
                  </a:cubicBezTo>
                  <a:cubicBezTo>
                    <a:pt x="388" y="169"/>
                    <a:pt x="343" y="55"/>
                    <a:pt x="274" y="9"/>
                  </a:cubicBezTo>
                  <a:cubicBezTo>
                    <a:pt x="253" y="4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24"/>
            <p:cNvSpPr/>
            <p:nvPr/>
          </p:nvSpPr>
          <p:spPr>
            <a:xfrm>
              <a:off x="5635150" y="1886675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40" y="1"/>
                  </a:moveTo>
                  <a:cubicBezTo>
                    <a:pt x="162" y="1"/>
                    <a:pt x="80" y="43"/>
                    <a:pt x="46" y="110"/>
                  </a:cubicBezTo>
                  <a:cubicBezTo>
                    <a:pt x="1" y="224"/>
                    <a:pt x="46" y="338"/>
                    <a:pt x="138" y="384"/>
                  </a:cubicBezTo>
                  <a:cubicBezTo>
                    <a:pt x="168" y="396"/>
                    <a:pt x="199" y="402"/>
                    <a:pt x="228" y="402"/>
                  </a:cubicBezTo>
                  <a:cubicBezTo>
                    <a:pt x="308" y="402"/>
                    <a:pt x="378" y="359"/>
                    <a:pt x="412" y="293"/>
                  </a:cubicBezTo>
                  <a:cubicBezTo>
                    <a:pt x="457" y="201"/>
                    <a:pt x="412" y="87"/>
                    <a:pt x="320" y="19"/>
                  </a:cubicBezTo>
                  <a:cubicBezTo>
                    <a:pt x="296" y="6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24"/>
            <p:cNvSpPr/>
            <p:nvPr/>
          </p:nvSpPr>
          <p:spPr>
            <a:xfrm>
              <a:off x="5784100" y="2033900"/>
              <a:ext cx="8000" cy="5600"/>
            </a:xfrm>
            <a:custGeom>
              <a:avLst/>
              <a:gdLst/>
              <a:ahLst/>
              <a:cxnLst/>
              <a:rect l="l" t="t" r="r" b="b"/>
              <a:pathLst>
                <a:path w="320" h="224" extrusionOk="0">
                  <a:moveTo>
                    <a:pt x="144" y="0"/>
                  </a:moveTo>
                  <a:cubicBezTo>
                    <a:pt x="90" y="0"/>
                    <a:pt x="33" y="38"/>
                    <a:pt x="0" y="87"/>
                  </a:cubicBezTo>
                  <a:lnTo>
                    <a:pt x="297" y="224"/>
                  </a:lnTo>
                  <a:cubicBezTo>
                    <a:pt x="320" y="133"/>
                    <a:pt x="297" y="41"/>
                    <a:pt x="206" y="19"/>
                  </a:cubicBezTo>
                  <a:cubicBezTo>
                    <a:pt x="186" y="6"/>
                    <a:pt x="166" y="0"/>
                    <a:pt x="14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24"/>
            <p:cNvSpPr/>
            <p:nvPr/>
          </p:nvSpPr>
          <p:spPr>
            <a:xfrm>
              <a:off x="5501050" y="1784200"/>
              <a:ext cx="8600" cy="7650"/>
            </a:xfrm>
            <a:custGeom>
              <a:avLst/>
              <a:gdLst/>
              <a:ahLst/>
              <a:cxnLst/>
              <a:rect l="l" t="t" r="r" b="b"/>
              <a:pathLst>
                <a:path w="344" h="306" extrusionOk="0">
                  <a:moveTo>
                    <a:pt x="174" y="1"/>
                  </a:moveTo>
                  <a:cubicBezTo>
                    <a:pt x="118" y="1"/>
                    <a:pt x="58" y="26"/>
                    <a:pt x="24" y="78"/>
                  </a:cubicBezTo>
                  <a:cubicBezTo>
                    <a:pt x="1" y="169"/>
                    <a:pt x="24" y="260"/>
                    <a:pt x="92" y="283"/>
                  </a:cubicBezTo>
                  <a:cubicBezTo>
                    <a:pt x="123" y="298"/>
                    <a:pt x="153" y="306"/>
                    <a:pt x="181" y="306"/>
                  </a:cubicBezTo>
                  <a:cubicBezTo>
                    <a:pt x="237" y="306"/>
                    <a:pt x="282" y="275"/>
                    <a:pt x="298" y="215"/>
                  </a:cubicBezTo>
                  <a:cubicBezTo>
                    <a:pt x="343" y="146"/>
                    <a:pt x="298" y="55"/>
                    <a:pt x="229" y="9"/>
                  </a:cubicBezTo>
                  <a:cubicBezTo>
                    <a:pt x="212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24"/>
            <p:cNvSpPr/>
            <p:nvPr/>
          </p:nvSpPr>
          <p:spPr>
            <a:xfrm>
              <a:off x="5415475" y="1833850"/>
              <a:ext cx="6850" cy="6425"/>
            </a:xfrm>
            <a:custGeom>
              <a:avLst/>
              <a:gdLst/>
              <a:ahLst/>
              <a:cxnLst/>
              <a:rect l="l" t="t" r="r" b="b"/>
              <a:pathLst>
                <a:path w="274" h="257" extrusionOk="0">
                  <a:moveTo>
                    <a:pt x="142" y="0"/>
                  </a:moveTo>
                  <a:cubicBezTo>
                    <a:pt x="96" y="0"/>
                    <a:pt x="40" y="26"/>
                    <a:pt x="23" y="77"/>
                  </a:cubicBezTo>
                  <a:cubicBezTo>
                    <a:pt x="0" y="146"/>
                    <a:pt x="23" y="214"/>
                    <a:pt x="91" y="237"/>
                  </a:cubicBezTo>
                  <a:cubicBezTo>
                    <a:pt x="105" y="251"/>
                    <a:pt x="122" y="256"/>
                    <a:pt x="140" y="256"/>
                  </a:cubicBezTo>
                  <a:cubicBezTo>
                    <a:pt x="185" y="256"/>
                    <a:pt x="235" y="224"/>
                    <a:pt x="251" y="192"/>
                  </a:cubicBezTo>
                  <a:cubicBezTo>
                    <a:pt x="274" y="123"/>
                    <a:pt x="251" y="55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24"/>
            <p:cNvSpPr/>
            <p:nvPr/>
          </p:nvSpPr>
          <p:spPr>
            <a:xfrm>
              <a:off x="5341275" y="1801500"/>
              <a:ext cx="5175" cy="4050"/>
            </a:xfrm>
            <a:custGeom>
              <a:avLst/>
              <a:gdLst/>
              <a:ahLst/>
              <a:cxnLst/>
              <a:rect l="l" t="t" r="r" b="b"/>
              <a:pathLst>
                <a:path w="207" h="162" extrusionOk="0">
                  <a:moveTo>
                    <a:pt x="84" y="1"/>
                  </a:moveTo>
                  <a:cubicBezTo>
                    <a:pt x="49" y="1"/>
                    <a:pt x="15" y="26"/>
                    <a:pt x="1" y="70"/>
                  </a:cubicBezTo>
                  <a:lnTo>
                    <a:pt x="183" y="162"/>
                  </a:lnTo>
                  <a:cubicBezTo>
                    <a:pt x="206" y="93"/>
                    <a:pt x="206" y="48"/>
                    <a:pt x="138" y="25"/>
                  </a:cubicBezTo>
                  <a:cubicBezTo>
                    <a:pt x="121" y="9"/>
                    <a:pt x="102" y="1"/>
                    <a:pt x="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24"/>
            <p:cNvSpPr/>
            <p:nvPr/>
          </p:nvSpPr>
          <p:spPr>
            <a:xfrm>
              <a:off x="5377225" y="1368775"/>
              <a:ext cx="8025" cy="7300"/>
            </a:xfrm>
            <a:custGeom>
              <a:avLst/>
              <a:gdLst/>
              <a:ahLst/>
              <a:cxnLst/>
              <a:rect l="l" t="t" r="r" b="b"/>
              <a:pathLst>
                <a:path w="321" h="292" extrusionOk="0">
                  <a:moveTo>
                    <a:pt x="174" y="1"/>
                  </a:moveTo>
                  <a:cubicBezTo>
                    <a:pt x="118" y="1"/>
                    <a:pt x="58" y="26"/>
                    <a:pt x="24" y="78"/>
                  </a:cubicBezTo>
                  <a:cubicBezTo>
                    <a:pt x="1" y="169"/>
                    <a:pt x="24" y="238"/>
                    <a:pt x="92" y="283"/>
                  </a:cubicBezTo>
                  <a:cubicBezTo>
                    <a:pt x="115" y="289"/>
                    <a:pt x="136" y="292"/>
                    <a:pt x="156" y="292"/>
                  </a:cubicBezTo>
                  <a:cubicBezTo>
                    <a:pt x="216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9" y="9"/>
                  </a:cubicBezTo>
                  <a:cubicBezTo>
                    <a:pt x="212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24"/>
            <p:cNvSpPr/>
            <p:nvPr/>
          </p:nvSpPr>
          <p:spPr>
            <a:xfrm>
              <a:off x="5240850" y="1570800"/>
              <a:ext cx="10300" cy="9225"/>
            </a:xfrm>
            <a:custGeom>
              <a:avLst/>
              <a:gdLst/>
              <a:ahLst/>
              <a:cxnLst/>
              <a:rect l="l" t="t" r="r" b="b"/>
              <a:pathLst>
                <a:path w="412" h="369" extrusionOk="0">
                  <a:moveTo>
                    <a:pt x="207" y="0"/>
                  </a:moveTo>
                  <a:cubicBezTo>
                    <a:pt x="134" y="0"/>
                    <a:pt x="64" y="30"/>
                    <a:pt x="46" y="100"/>
                  </a:cubicBezTo>
                  <a:cubicBezTo>
                    <a:pt x="0" y="191"/>
                    <a:pt x="23" y="305"/>
                    <a:pt x="115" y="351"/>
                  </a:cubicBezTo>
                  <a:cubicBezTo>
                    <a:pt x="139" y="363"/>
                    <a:pt x="165" y="369"/>
                    <a:pt x="191" y="369"/>
                  </a:cubicBezTo>
                  <a:cubicBezTo>
                    <a:pt x="262" y="369"/>
                    <a:pt x="332" y="326"/>
                    <a:pt x="366" y="260"/>
                  </a:cubicBezTo>
                  <a:cubicBezTo>
                    <a:pt x="411" y="168"/>
                    <a:pt x="366" y="54"/>
                    <a:pt x="274" y="8"/>
                  </a:cubicBezTo>
                  <a:cubicBezTo>
                    <a:pt x="253" y="3"/>
                    <a:pt x="230" y="0"/>
                    <a:pt x="20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24"/>
            <p:cNvSpPr/>
            <p:nvPr/>
          </p:nvSpPr>
          <p:spPr>
            <a:xfrm>
              <a:off x="5700200" y="1861225"/>
              <a:ext cx="8025" cy="7300"/>
            </a:xfrm>
            <a:custGeom>
              <a:avLst/>
              <a:gdLst/>
              <a:ahLst/>
              <a:cxnLst/>
              <a:rect l="l" t="t" r="r" b="b"/>
              <a:pathLst>
                <a:path w="321" h="292" extrusionOk="0">
                  <a:moveTo>
                    <a:pt x="155" y="1"/>
                  </a:moveTo>
                  <a:cubicBezTo>
                    <a:pt x="105" y="1"/>
                    <a:pt x="58" y="27"/>
                    <a:pt x="24" y="78"/>
                  </a:cubicBezTo>
                  <a:cubicBezTo>
                    <a:pt x="1" y="146"/>
                    <a:pt x="24" y="238"/>
                    <a:pt x="92" y="283"/>
                  </a:cubicBezTo>
                  <a:cubicBezTo>
                    <a:pt x="109" y="289"/>
                    <a:pt x="128" y="292"/>
                    <a:pt x="146" y="292"/>
                  </a:cubicBezTo>
                  <a:cubicBezTo>
                    <a:pt x="202" y="292"/>
                    <a:pt x="258" y="266"/>
                    <a:pt x="275" y="215"/>
                  </a:cubicBezTo>
                  <a:cubicBezTo>
                    <a:pt x="320" y="146"/>
                    <a:pt x="275" y="55"/>
                    <a:pt x="206" y="10"/>
                  </a:cubicBezTo>
                  <a:cubicBezTo>
                    <a:pt x="189" y="4"/>
                    <a:pt x="172" y="1"/>
                    <a:pt x="15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24"/>
            <p:cNvSpPr/>
            <p:nvPr/>
          </p:nvSpPr>
          <p:spPr>
            <a:xfrm>
              <a:off x="5724750" y="1602375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9" y="1"/>
                  </a:moveTo>
                  <a:cubicBezTo>
                    <a:pt x="114" y="1"/>
                    <a:pt x="54" y="31"/>
                    <a:pt x="23" y="92"/>
                  </a:cubicBezTo>
                  <a:cubicBezTo>
                    <a:pt x="0" y="183"/>
                    <a:pt x="23" y="275"/>
                    <a:pt x="114" y="320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2" y="343"/>
                    <a:pt x="312" y="313"/>
                    <a:pt x="343" y="252"/>
                  </a:cubicBezTo>
                  <a:cubicBezTo>
                    <a:pt x="388" y="161"/>
                    <a:pt x="343" y="46"/>
                    <a:pt x="274" y="24"/>
                  </a:cubicBezTo>
                  <a:cubicBezTo>
                    <a:pt x="244" y="8"/>
                    <a:pt x="211" y="1"/>
                    <a:pt x="17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24"/>
            <p:cNvSpPr/>
            <p:nvPr/>
          </p:nvSpPr>
          <p:spPr>
            <a:xfrm>
              <a:off x="5844575" y="1891825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21" y="0"/>
                  </a:moveTo>
                  <a:cubicBezTo>
                    <a:pt x="150" y="0"/>
                    <a:pt x="80" y="43"/>
                    <a:pt x="46" y="109"/>
                  </a:cubicBezTo>
                  <a:cubicBezTo>
                    <a:pt x="1" y="201"/>
                    <a:pt x="23" y="315"/>
                    <a:pt x="138" y="360"/>
                  </a:cubicBezTo>
                  <a:cubicBezTo>
                    <a:pt x="166" y="375"/>
                    <a:pt x="198" y="382"/>
                    <a:pt x="228" y="382"/>
                  </a:cubicBezTo>
                  <a:cubicBezTo>
                    <a:pt x="294" y="382"/>
                    <a:pt x="357" y="347"/>
                    <a:pt x="389" y="269"/>
                  </a:cubicBezTo>
                  <a:cubicBezTo>
                    <a:pt x="434" y="178"/>
                    <a:pt x="389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24"/>
            <p:cNvSpPr/>
            <p:nvPr/>
          </p:nvSpPr>
          <p:spPr>
            <a:xfrm>
              <a:off x="5359550" y="1650975"/>
              <a:ext cx="7425" cy="6675"/>
            </a:xfrm>
            <a:custGeom>
              <a:avLst/>
              <a:gdLst/>
              <a:ahLst/>
              <a:cxnLst/>
              <a:rect l="l" t="t" r="r" b="b"/>
              <a:pathLst>
                <a:path w="297" h="267" extrusionOk="0">
                  <a:moveTo>
                    <a:pt x="146" y="1"/>
                  </a:moveTo>
                  <a:cubicBezTo>
                    <a:pt x="99" y="1"/>
                    <a:pt x="55" y="33"/>
                    <a:pt x="23" y="65"/>
                  </a:cubicBezTo>
                  <a:cubicBezTo>
                    <a:pt x="0" y="134"/>
                    <a:pt x="23" y="225"/>
                    <a:pt x="91" y="248"/>
                  </a:cubicBezTo>
                  <a:cubicBezTo>
                    <a:pt x="111" y="261"/>
                    <a:pt x="130" y="266"/>
                    <a:pt x="148" y="266"/>
                  </a:cubicBezTo>
                  <a:cubicBezTo>
                    <a:pt x="196" y="266"/>
                    <a:pt x="241" y="229"/>
                    <a:pt x="274" y="180"/>
                  </a:cubicBezTo>
                  <a:cubicBezTo>
                    <a:pt x="297" y="134"/>
                    <a:pt x="274" y="43"/>
                    <a:pt x="206" y="20"/>
                  </a:cubicBezTo>
                  <a:cubicBezTo>
                    <a:pt x="185" y="6"/>
                    <a:pt x="165" y="1"/>
                    <a:pt x="14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24"/>
            <p:cNvSpPr/>
            <p:nvPr/>
          </p:nvSpPr>
          <p:spPr>
            <a:xfrm>
              <a:off x="5780100" y="1671975"/>
              <a:ext cx="6875" cy="6550"/>
            </a:xfrm>
            <a:custGeom>
              <a:avLst/>
              <a:gdLst/>
              <a:ahLst/>
              <a:cxnLst/>
              <a:rect l="l" t="t" r="r" b="b"/>
              <a:pathLst>
                <a:path w="275" h="262" extrusionOk="0">
                  <a:moveTo>
                    <a:pt x="122" y="1"/>
                  </a:moveTo>
                  <a:cubicBezTo>
                    <a:pt x="81" y="1"/>
                    <a:pt x="38" y="26"/>
                    <a:pt x="23" y="70"/>
                  </a:cubicBezTo>
                  <a:cubicBezTo>
                    <a:pt x="0" y="138"/>
                    <a:pt x="23" y="207"/>
                    <a:pt x="69" y="253"/>
                  </a:cubicBezTo>
                  <a:cubicBezTo>
                    <a:pt x="86" y="258"/>
                    <a:pt x="103" y="261"/>
                    <a:pt x="120" y="261"/>
                  </a:cubicBezTo>
                  <a:cubicBezTo>
                    <a:pt x="170" y="261"/>
                    <a:pt x="217" y="235"/>
                    <a:pt x="251" y="184"/>
                  </a:cubicBezTo>
                  <a:cubicBezTo>
                    <a:pt x="274" y="116"/>
                    <a:pt x="251" y="47"/>
                    <a:pt x="183" y="24"/>
                  </a:cubicBezTo>
                  <a:cubicBezTo>
                    <a:pt x="167" y="8"/>
                    <a:pt x="145" y="1"/>
                    <a:pt x="12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24"/>
            <p:cNvSpPr/>
            <p:nvPr/>
          </p:nvSpPr>
          <p:spPr>
            <a:xfrm>
              <a:off x="5250550" y="1641875"/>
              <a:ext cx="10300" cy="9475"/>
            </a:xfrm>
            <a:custGeom>
              <a:avLst/>
              <a:gdLst/>
              <a:ahLst/>
              <a:cxnLst/>
              <a:rect l="l" t="t" r="r" b="b"/>
              <a:pathLst>
                <a:path w="412" h="379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2" y="373"/>
                    <a:pt x="186" y="379"/>
                    <a:pt x="210" y="379"/>
                  </a:cubicBezTo>
                  <a:cubicBezTo>
                    <a:pt x="274" y="379"/>
                    <a:pt x="332" y="337"/>
                    <a:pt x="366" y="270"/>
                  </a:cubicBezTo>
                  <a:cubicBezTo>
                    <a:pt x="411" y="178"/>
                    <a:pt x="389" y="64"/>
                    <a:pt x="297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24"/>
            <p:cNvSpPr/>
            <p:nvPr/>
          </p:nvSpPr>
          <p:spPr>
            <a:xfrm>
              <a:off x="6109350" y="1285775"/>
              <a:ext cx="7450" cy="6675"/>
            </a:xfrm>
            <a:custGeom>
              <a:avLst/>
              <a:gdLst/>
              <a:ahLst/>
              <a:cxnLst/>
              <a:rect l="l" t="t" r="r" b="b"/>
              <a:pathLst>
                <a:path w="298" h="267" extrusionOk="0">
                  <a:moveTo>
                    <a:pt x="157" y="1"/>
                  </a:moveTo>
                  <a:cubicBezTo>
                    <a:pt x="113" y="1"/>
                    <a:pt x="62" y="33"/>
                    <a:pt x="46" y="65"/>
                  </a:cubicBezTo>
                  <a:cubicBezTo>
                    <a:pt x="1" y="134"/>
                    <a:pt x="46" y="225"/>
                    <a:pt x="92" y="248"/>
                  </a:cubicBezTo>
                  <a:cubicBezTo>
                    <a:pt x="111" y="261"/>
                    <a:pt x="132" y="266"/>
                    <a:pt x="153" y="266"/>
                  </a:cubicBezTo>
                  <a:cubicBezTo>
                    <a:pt x="206" y="266"/>
                    <a:pt x="258" y="229"/>
                    <a:pt x="274" y="179"/>
                  </a:cubicBezTo>
                  <a:cubicBezTo>
                    <a:pt x="297" y="134"/>
                    <a:pt x="274" y="42"/>
                    <a:pt x="206" y="20"/>
                  </a:cubicBezTo>
                  <a:cubicBezTo>
                    <a:pt x="193" y="6"/>
                    <a:pt x="175" y="1"/>
                    <a:pt x="15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24"/>
            <p:cNvSpPr/>
            <p:nvPr/>
          </p:nvSpPr>
          <p:spPr>
            <a:xfrm>
              <a:off x="5862850" y="19919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8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24"/>
                    <a:pt x="23" y="169"/>
                    <a:pt x="91" y="215"/>
                  </a:cubicBezTo>
                  <a:cubicBezTo>
                    <a:pt x="103" y="221"/>
                    <a:pt x="116" y="223"/>
                    <a:pt x="129" y="223"/>
                  </a:cubicBezTo>
                  <a:cubicBezTo>
                    <a:pt x="168" y="223"/>
                    <a:pt x="211" y="198"/>
                    <a:pt x="228" y="146"/>
                  </a:cubicBezTo>
                  <a:cubicBezTo>
                    <a:pt x="251" y="101"/>
                    <a:pt x="228" y="32"/>
                    <a:pt x="183" y="9"/>
                  </a:cubicBezTo>
                  <a:cubicBezTo>
                    <a:pt x="164" y="3"/>
                    <a:pt x="146" y="1"/>
                    <a:pt x="12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24"/>
            <p:cNvSpPr/>
            <p:nvPr/>
          </p:nvSpPr>
          <p:spPr>
            <a:xfrm>
              <a:off x="6311925" y="1955575"/>
              <a:ext cx="6300" cy="5975"/>
            </a:xfrm>
            <a:custGeom>
              <a:avLst/>
              <a:gdLst/>
              <a:ahLst/>
              <a:cxnLst/>
              <a:rect l="l" t="t" r="r" b="b"/>
              <a:pathLst>
                <a:path w="252" h="239" extrusionOk="0">
                  <a:moveTo>
                    <a:pt x="112" y="1"/>
                  </a:moveTo>
                  <a:cubicBezTo>
                    <a:pt x="72" y="1"/>
                    <a:pt x="38" y="26"/>
                    <a:pt x="23" y="70"/>
                  </a:cubicBezTo>
                  <a:cubicBezTo>
                    <a:pt x="1" y="116"/>
                    <a:pt x="23" y="184"/>
                    <a:pt x="69" y="230"/>
                  </a:cubicBezTo>
                  <a:cubicBezTo>
                    <a:pt x="86" y="236"/>
                    <a:pt x="103" y="238"/>
                    <a:pt x="120" y="238"/>
                  </a:cubicBezTo>
                  <a:cubicBezTo>
                    <a:pt x="169" y="238"/>
                    <a:pt x="212" y="213"/>
                    <a:pt x="229" y="161"/>
                  </a:cubicBezTo>
                  <a:cubicBezTo>
                    <a:pt x="252" y="116"/>
                    <a:pt x="229" y="47"/>
                    <a:pt x="183" y="25"/>
                  </a:cubicBezTo>
                  <a:cubicBezTo>
                    <a:pt x="159" y="8"/>
                    <a:pt x="135" y="1"/>
                    <a:pt x="11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24"/>
            <p:cNvSpPr/>
            <p:nvPr/>
          </p:nvSpPr>
          <p:spPr>
            <a:xfrm>
              <a:off x="6074550" y="2145400"/>
              <a:ext cx="8000" cy="7300"/>
            </a:xfrm>
            <a:custGeom>
              <a:avLst/>
              <a:gdLst/>
              <a:ahLst/>
              <a:cxnLst/>
              <a:rect l="l" t="t" r="r" b="b"/>
              <a:pathLst>
                <a:path w="320" h="292" extrusionOk="0">
                  <a:moveTo>
                    <a:pt x="174" y="1"/>
                  </a:moveTo>
                  <a:cubicBezTo>
                    <a:pt x="117" y="1"/>
                    <a:pt x="57" y="27"/>
                    <a:pt x="23" y="78"/>
                  </a:cubicBezTo>
                  <a:cubicBezTo>
                    <a:pt x="0" y="146"/>
                    <a:pt x="23" y="238"/>
                    <a:pt x="92" y="283"/>
                  </a:cubicBezTo>
                  <a:cubicBezTo>
                    <a:pt x="109" y="289"/>
                    <a:pt x="127" y="292"/>
                    <a:pt x="146" y="292"/>
                  </a:cubicBezTo>
                  <a:cubicBezTo>
                    <a:pt x="203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8" y="9"/>
                  </a:cubicBezTo>
                  <a:cubicBezTo>
                    <a:pt x="211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24"/>
            <p:cNvSpPr/>
            <p:nvPr/>
          </p:nvSpPr>
          <p:spPr>
            <a:xfrm>
              <a:off x="6133325" y="2189350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42" y="0"/>
                  </a:moveTo>
                  <a:cubicBezTo>
                    <a:pt x="102" y="0"/>
                    <a:pt x="56" y="21"/>
                    <a:pt x="23" y="55"/>
                  </a:cubicBezTo>
                  <a:cubicBezTo>
                    <a:pt x="0" y="123"/>
                    <a:pt x="23" y="192"/>
                    <a:pt x="92" y="214"/>
                  </a:cubicBezTo>
                  <a:cubicBezTo>
                    <a:pt x="104" y="221"/>
                    <a:pt x="118" y="223"/>
                    <a:pt x="132" y="223"/>
                  </a:cubicBezTo>
                  <a:cubicBezTo>
                    <a:pt x="172" y="223"/>
                    <a:pt x="218" y="202"/>
                    <a:pt x="251" y="169"/>
                  </a:cubicBezTo>
                  <a:cubicBezTo>
                    <a:pt x="274" y="100"/>
                    <a:pt x="251" y="32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24"/>
            <p:cNvSpPr/>
            <p:nvPr/>
          </p:nvSpPr>
          <p:spPr>
            <a:xfrm>
              <a:off x="6122475" y="209837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9" y="0"/>
                  </a:moveTo>
                  <a:cubicBezTo>
                    <a:pt x="136" y="0"/>
                    <a:pt x="79" y="38"/>
                    <a:pt x="46" y="87"/>
                  </a:cubicBezTo>
                  <a:cubicBezTo>
                    <a:pt x="1" y="179"/>
                    <a:pt x="23" y="270"/>
                    <a:pt x="115" y="316"/>
                  </a:cubicBezTo>
                  <a:cubicBezTo>
                    <a:pt x="145" y="331"/>
                    <a:pt x="176" y="338"/>
                    <a:pt x="204" y="338"/>
                  </a:cubicBezTo>
                  <a:cubicBezTo>
                    <a:pt x="262" y="338"/>
                    <a:pt x="313" y="308"/>
                    <a:pt x="343" y="247"/>
                  </a:cubicBezTo>
                  <a:cubicBezTo>
                    <a:pt x="389" y="156"/>
                    <a:pt x="343" y="64"/>
                    <a:pt x="274" y="19"/>
                  </a:cubicBezTo>
                  <a:cubicBezTo>
                    <a:pt x="249" y="6"/>
                    <a:pt x="223" y="0"/>
                    <a:pt x="1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24"/>
            <p:cNvSpPr/>
            <p:nvPr/>
          </p:nvSpPr>
          <p:spPr>
            <a:xfrm>
              <a:off x="6488250" y="218650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42" y="0"/>
                  </a:moveTo>
                  <a:cubicBezTo>
                    <a:pt x="96" y="0"/>
                    <a:pt x="41" y="26"/>
                    <a:pt x="23" y="77"/>
                  </a:cubicBezTo>
                  <a:cubicBezTo>
                    <a:pt x="1" y="123"/>
                    <a:pt x="23" y="214"/>
                    <a:pt x="92" y="237"/>
                  </a:cubicBezTo>
                  <a:cubicBezTo>
                    <a:pt x="103" y="243"/>
                    <a:pt x="116" y="246"/>
                    <a:pt x="130" y="246"/>
                  </a:cubicBezTo>
                  <a:cubicBezTo>
                    <a:pt x="170" y="246"/>
                    <a:pt x="217" y="220"/>
                    <a:pt x="252" y="169"/>
                  </a:cubicBezTo>
                  <a:cubicBezTo>
                    <a:pt x="274" y="123"/>
                    <a:pt x="252" y="55"/>
                    <a:pt x="183" y="9"/>
                  </a:cubicBezTo>
                  <a:cubicBezTo>
                    <a:pt x="172" y="3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24"/>
            <p:cNvSpPr/>
            <p:nvPr/>
          </p:nvSpPr>
          <p:spPr>
            <a:xfrm>
              <a:off x="6179550" y="2178825"/>
              <a:ext cx="10275" cy="8925"/>
            </a:xfrm>
            <a:custGeom>
              <a:avLst/>
              <a:gdLst/>
              <a:ahLst/>
              <a:cxnLst/>
              <a:rect l="l" t="t" r="r" b="b"/>
              <a:pathLst>
                <a:path w="411" h="357" extrusionOk="0">
                  <a:moveTo>
                    <a:pt x="199" y="1"/>
                  </a:moveTo>
                  <a:cubicBezTo>
                    <a:pt x="135" y="1"/>
                    <a:pt x="79" y="38"/>
                    <a:pt x="46" y="88"/>
                  </a:cubicBezTo>
                  <a:cubicBezTo>
                    <a:pt x="0" y="179"/>
                    <a:pt x="23" y="293"/>
                    <a:pt x="114" y="339"/>
                  </a:cubicBezTo>
                  <a:cubicBezTo>
                    <a:pt x="139" y="351"/>
                    <a:pt x="165" y="357"/>
                    <a:pt x="191" y="357"/>
                  </a:cubicBezTo>
                  <a:cubicBezTo>
                    <a:pt x="262" y="357"/>
                    <a:pt x="332" y="314"/>
                    <a:pt x="365" y="247"/>
                  </a:cubicBezTo>
                  <a:cubicBezTo>
                    <a:pt x="411" y="156"/>
                    <a:pt x="365" y="65"/>
                    <a:pt x="274" y="19"/>
                  </a:cubicBezTo>
                  <a:cubicBezTo>
                    <a:pt x="248" y="6"/>
                    <a:pt x="223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24"/>
            <p:cNvSpPr/>
            <p:nvPr/>
          </p:nvSpPr>
          <p:spPr>
            <a:xfrm>
              <a:off x="5923325" y="2101675"/>
              <a:ext cx="8025" cy="5750"/>
            </a:xfrm>
            <a:custGeom>
              <a:avLst/>
              <a:gdLst/>
              <a:ahLst/>
              <a:cxnLst/>
              <a:rect l="l" t="t" r="r" b="b"/>
              <a:pathLst>
                <a:path w="321" h="230" extrusionOk="0">
                  <a:moveTo>
                    <a:pt x="117" y="1"/>
                  </a:moveTo>
                  <a:cubicBezTo>
                    <a:pt x="61" y="1"/>
                    <a:pt x="16" y="31"/>
                    <a:pt x="1" y="92"/>
                  </a:cubicBezTo>
                  <a:lnTo>
                    <a:pt x="274" y="229"/>
                  </a:lnTo>
                  <a:cubicBezTo>
                    <a:pt x="320" y="161"/>
                    <a:pt x="274" y="47"/>
                    <a:pt x="206" y="24"/>
                  </a:cubicBezTo>
                  <a:cubicBezTo>
                    <a:pt x="176" y="9"/>
                    <a:pt x="145" y="1"/>
                    <a:pt x="11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24"/>
            <p:cNvSpPr/>
            <p:nvPr/>
          </p:nvSpPr>
          <p:spPr>
            <a:xfrm>
              <a:off x="6234900" y="2023875"/>
              <a:ext cx="6875" cy="5950"/>
            </a:xfrm>
            <a:custGeom>
              <a:avLst/>
              <a:gdLst/>
              <a:ahLst/>
              <a:cxnLst/>
              <a:rect l="l" t="t" r="r" b="b"/>
              <a:pathLst>
                <a:path w="275" h="238" extrusionOk="0">
                  <a:moveTo>
                    <a:pt x="145" y="0"/>
                  </a:moveTo>
                  <a:cubicBezTo>
                    <a:pt x="104" y="0"/>
                    <a:pt x="57" y="26"/>
                    <a:pt x="23" y="77"/>
                  </a:cubicBezTo>
                  <a:cubicBezTo>
                    <a:pt x="0" y="123"/>
                    <a:pt x="23" y="191"/>
                    <a:pt x="91" y="214"/>
                  </a:cubicBezTo>
                  <a:cubicBezTo>
                    <a:pt x="108" y="230"/>
                    <a:pt x="127" y="238"/>
                    <a:pt x="146" y="238"/>
                  </a:cubicBezTo>
                  <a:cubicBezTo>
                    <a:pt x="180" y="238"/>
                    <a:pt x="214" y="213"/>
                    <a:pt x="228" y="168"/>
                  </a:cubicBezTo>
                  <a:cubicBezTo>
                    <a:pt x="274" y="100"/>
                    <a:pt x="251" y="32"/>
                    <a:pt x="183" y="9"/>
                  </a:cubicBezTo>
                  <a:cubicBezTo>
                    <a:pt x="171" y="3"/>
                    <a:pt x="158" y="0"/>
                    <a:pt x="14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24"/>
            <p:cNvSpPr/>
            <p:nvPr/>
          </p:nvSpPr>
          <p:spPr>
            <a:xfrm>
              <a:off x="6446600" y="2141750"/>
              <a:ext cx="8575" cy="7525"/>
            </a:xfrm>
            <a:custGeom>
              <a:avLst/>
              <a:gdLst/>
              <a:ahLst/>
              <a:cxnLst/>
              <a:rect l="l" t="t" r="r" b="b"/>
              <a:pathLst>
                <a:path w="343" h="301" extrusionOk="0">
                  <a:moveTo>
                    <a:pt x="176" y="0"/>
                  </a:moveTo>
                  <a:cubicBezTo>
                    <a:pt x="114" y="0"/>
                    <a:pt x="62" y="38"/>
                    <a:pt x="46" y="87"/>
                  </a:cubicBezTo>
                  <a:cubicBezTo>
                    <a:pt x="0" y="155"/>
                    <a:pt x="46" y="247"/>
                    <a:pt x="114" y="292"/>
                  </a:cubicBezTo>
                  <a:cubicBezTo>
                    <a:pt x="132" y="298"/>
                    <a:pt x="150" y="301"/>
                    <a:pt x="169" y="301"/>
                  </a:cubicBezTo>
                  <a:cubicBezTo>
                    <a:pt x="226" y="301"/>
                    <a:pt x="286" y="275"/>
                    <a:pt x="320" y="224"/>
                  </a:cubicBezTo>
                  <a:cubicBezTo>
                    <a:pt x="343" y="133"/>
                    <a:pt x="320" y="64"/>
                    <a:pt x="251" y="19"/>
                  </a:cubicBezTo>
                  <a:cubicBezTo>
                    <a:pt x="226" y="6"/>
                    <a:pt x="200" y="0"/>
                    <a:pt x="17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24"/>
            <p:cNvSpPr/>
            <p:nvPr/>
          </p:nvSpPr>
          <p:spPr>
            <a:xfrm>
              <a:off x="6334175" y="2114225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23" y="0"/>
                  </a:moveTo>
                  <a:cubicBezTo>
                    <a:pt x="82" y="0"/>
                    <a:pt x="38" y="25"/>
                    <a:pt x="24" y="70"/>
                  </a:cubicBezTo>
                  <a:cubicBezTo>
                    <a:pt x="1" y="138"/>
                    <a:pt x="24" y="207"/>
                    <a:pt x="92" y="229"/>
                  </a:cubicBezTo>
                  <a:cubicBezTo>
                    <a:pt x="104" y="235"/>
                    <a:pt x="118" y="238"/>
                    <a:pt x="133" y="238"/>
                  </a:cubicBezTo>
                  <a:cubicBezTo>
                    <a:pt x="173" y="238"/>
                    <a:pt x="218" y="217"/>
                    <a:pt x="252" y="184"/>
                  </a:cubicBezTo>
                  <a:cubicBezTo>
                    <a:pt x="275" y="115"/>
                    <a:pt x="252" y="47"/>
                    <a:pt x="183" y="24"/>
                  </a:cubicBezTo>
                  <a:cubicBezTo>
                    <a:pt x="167" y="8"/>
                    <a:pt x="145" y="0"/>
                    <a:pt x="12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24"/>
            <p:cNvSpPr/>
            <p:nvPr/>
          </p:nvSpPr>
          <p:spPr>
            <a:xfrm>
              <a:off x="6487100" y="2171275"/>
              <a:ext cx="7450" cy="6800"/>
            </a:xfrm>
            <a:custGeom>
              <a:avLst/>
              <a:gdLst/>
              <a:ahLst/>
              <a:cxnLst/>
              <a:rect l="l" t="t" r="r" b="b"/>
              <a:pathLst>
                <a:path w="298" h="272" extrusionOk="0">
                  <a:moveTo>
                    <a:pt x="129" y="1"/>
                  </a:moveTo>
                  <a:cubicBezTo>
                    <a:pt x="82" y="1"/>
                    <a:pt x="38" y="26"/>
                    <a:pt x="24" y="70"/>
                  </a:cubicBezTo>
                  <a:cubicBezTo>
                    <a:pt x="1" y="139"/>
                    <a:pt x="24" y="230"/>
                    <a:pt x="92" y="253"/>
                  </a:cubicBezTo>
                  <a:cubicBezTo>
                    <a:pt x="111" y="265"/>
                    <a:pt x="130" y="271"/>
                    <a:pt x="149" y="271"/>
                  </a:cubicBezTo>
                  <a:cubicBezTo>
                    <a:pt x="197" y="271"/>
                    <a:pt x="242" y="234"/>
                    <a:pt x="275" y="184"/>
                  </a:cubicBezTo>
                  <a:cubicBezTo>
                    <a:pt x="298" y="139"/>
                    <a:pt x="275" y="47"/>
                    <a:pt x="206" y="24"/>
                  </a:cubicBezTo>
                  <a:cubicBezTo>
                    <a:pt x="182" y="8"/>
                    <a:pt x="155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24"/>
            <p:cNvSpPr/>
            <p:nvPr/>
          </p:nvSpPr>
          <p:spPr>
            <a:xfrm>
              <a:off x="5616325" y="1456100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7" y="0"/>
                  </a:moveTo>
                  <a:cubicBezTo>
                    <a:pt x="134" y="0"/>
                    <a:pt x="64" y="30"/>
                    <a:pt x="46" y="100"/>
                  </a:cubicBezTo>
                  <a:cubicBezTo>
                    <a:pt x="1" y="168"/>
                    <a:pt x="23" y="260"/>
                    <a:pt x="115" y="305"/>
                  </a:cubicBezTo>
                  <a:cubicBezTo>
                    <a:pt x="132" y="311"/>
                    <a:pt x="152" y="314"/>
                    <a:pt x="172" y="314"/>
                  </a:cubicBezTo>
                  <a:cubicBezTo>
                    <a:pt x="234" y="314"/>
                    <a:pt x="303" y="288"/>
                    <a:pt x="320" y="237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7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24"/>
            <p:cNvSpPr/>
            <p:nvPr/>
          </p:nvSpPr>
          <p:spPr>
            <a:xfrm>
              <a:off x="6119625" y="1335100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24"/>
                    <a:pt x="23" y="192"/>
                    <a:pt x="69" y="215"/>
                  </a:cubicBezTo>
                  <a:cubicBezTo>
                    <a:pt x="87" y="221"/>
                    <a:pt x="106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4" y="101"/>
                    <a:pt x="252" y="32"/>
                    <a:pt x="183" y="10"/>
                  </a:cubicBezTo>
                  <a:cubicBezTo>
                    <a:pt x="165" y="4"/>
                    <a:pt x="146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24"/>
            <p:cNvSpPr/>
            <p:nvPr/>
          </p:nvSpPr>
          <p:spPr>
            <a:xfrm>
              <a:off x="6379250" y="2269800"/>
              <a:ext cx="7450" cy="655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56" y="1"/>
                  </a:moveTo>
                  <a:cubicBezTo>
                    <a:pt x="107" y="1"/>
                    <a:pt x="64" y="27"/>
                    <a:pt x="47" y="78"/>
                  </a:cubicBezTo>
                  <a:cubicBezTo>
                    <a:pt x="1" y="146"/>
                    <a:pt x="47" y="215"/>
                    <a:pt x="92" y="238"/>
                  </a:cubicBezTo>
                  <a:cubicBezTo>
                    <a:pt x="117" y="254"/>
                    <a:pt x="141" y="261"/>
                    <a:pt x="164" y="261"/>
                  </a:cubicBezTo>
                  <a:cubicBezTo>
                    <a:pt x="206" y="261"/>
                    <a:pt x="245" y="236"/>
                    <a:pt x="275" y="192"/>
                  </a:cubicBezTo>
                  <a:cubicBezTo>
                    <a:pt x="298" y="124"/>
                    <a:pt x="275" y="55"/>
                    <a:pt x="206" y="9"/>
                  </a:cubicBezTo>
                  <a:cubicBezTo>
                    <a:pt x="189" y="4"/>
                    <a:pt x="172" y="1"/>
                    <a:pt x="15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24"/>
            <p:cNvSpPr/>
            <p:nvPr/>
          </p:nvSpPr>
          <p:spPr>
            <a:xfrm>
              <a:off x="5894225" y="1387375"/>
              <a:ext cx="7450" cy="6775"/>
            </a:xfrm>
            <a:custGeom>
              <a:avLst/>
              <a:gdLst/>
              <a:ahLst/>
              <a:cxnLst/>
              <a:rect l="l" t="t" r="r" b="b"/>
              <a:pathLst>
                <a:path w="298" h="271" extrusionOk="0">
                  <a:moveTo>
                    <a:pt x="159" y="0"/>
                  </a:moveTo>
                  <a:cubicBezTo>
                    <a:pt x="115" y="0"/>
                    <a:pt x="63" y="38"/>
                    <a:pt x="46" y="87"/>
                  </a:cubicBezTo>
                  <a:cubicBezTo>
                    <a:pt x="0" y="133"/>
                    <a:pt x="23" y="224"/>
                    <a:pt x="92" y="247"/>
                  </a:cubicBezTo>
                  <a:cubicBezTo>
                    <a:pt x="116" y="263"/>
                    <a:pt x="143" y="271"/>
                    <a:pt x="169" y="271"/>
                  </a:cubicBezTo>
                  <a:cubicBezTo>
                    <a:pt x="216" y="271"/>
                    <a:pt x="260" y="245"/>
                    <a:pt x="274" y="201"/>
                  </a:cubicBezTo>
                  <a:cubicBezTo>
                    <a:pt x="297" y="133"/>
                    <a:pt x="274" y="41"/>
                    <a:pt x="206" y="19"/>
                  </a:cubicBezTo>
                  <a:cubicBezTo>
                    <a:pt x="193" y="6"/>
                    <a:pt x="177" y="0"/>
                    <a:pt x="15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24"/>
            <p:cNvSpPr/>
            <p:nvPr/>
          </p:nvSpPr>
          <p:spPr>
            <a:xfrm>
              <a:off x="6001500" y="1393650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30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38"/>
                    <a:pt x="138" y="384"/>
                  </a:cubicBezTo>
                  <a:cubicBezTo>
                    <a:pt x="162" y="396"/>
                    <a:pt x="190" y="402"/>
                    <a:pt x="218" y="402"/>
                  </a:cubicBezTo>
                  <a:cubicBezTo>
                    <a:pt x="296" y="402"/>
                    <a:pt x="378" y="359"/>
                    <a:pt x="411" y="293"/>
                  </a:cubicBezTo>
                  <a:cubicBezTo>
                    <a:pt x="457" y="178"/>
                    <a:pt x="411" y="64"/>
                    <a:pt x="320" y="19"/>
                  </a:cubicBezTo>
                  <a:cubicBezTo>
                    <a:pt x="290" y="6"/>
                    <a:pt x="259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24"/>
            <p:cNvSpPr/>
            <p:nvPr/>
          </p:nvSpPr>
          <p:spPr>
            <a:xfrm>
              <a:off x="6008350" y="1367625"/>
              <a:ext cx="6875" cy="5625"/>
            </a:xfrm>
            <a:custGeom>
              <a:avLst/>
              <a:gdLst/>
              <a:ahLst/>
              <a:cxnLst/>
              <a:rect l="l" t="t" r="r" b="b"/>
              <a:pathLst>
                <a:path w="275" h="225" extrusionOk="0">
                  <a:moveTo>
                    <a:pt x="143" y="1"/>
                  </a:moveTo>
                  <a:cubicBezTo>
                    <a:pt x="104" y="1"/>
                    <a:pt x="63" y="22"/>
                    <a:pt x="46" y="55"/>
                  </a:cubicBezTo>
                  <a:cubicBezTo>
                    <a:pt x="0" y="124"/>
                    <a:pt x="46" y="192"/>
                    <a:pt x="92" y="215"/>
                  </a:cubicBezTo>
                  <a:cubicBezTo>
                    <a:pt x="104" y="221"/>
                    <a:pt x="118" y="224"/>
                    <a:pt x="133" y="224"/>
                  </a:cubicBezTo>
                  <a:cubicBezTo>
                    <a:pt x="173" y="224"/>
                    <a:pt x="218" y="203"/>
                    <a:pt x="252" y="169"/>
                  </a:cubicBezTo>
                  <a:cubicBezTo>
                    <a:pt x="274" y="101"/>
                    <a:pt x="252" y="32"/>
                    <a:pt x="183" y="10"/>
                  </a:cubicBezTo>
                  <a:cubicBezTo>
                    <a:pt x="171" y="4"/>
                    <a:pt x="157" y="1"/>
                    <a:pt x="14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24"/>
            <p:cNvSpPr/>
            <p:nvPr/>
          </p:nvSpPr>
          <p:spPr>
            <a:xfrm>
              <a:off x="5362975" y="1316625"/>
              <a:ext cx="10850" cy="10050"/>
            </a:xfrm>
            <a:custGeom>
              <a:avLst/>
              <a:gdLst/>
              <a:ahLst/>
              <a:cxnLst/>
              <a:rect l="l" t="t" r="r" b="b"/>
              <a:pathLst>
                <a:path w="434" h="402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24"/>
                    <a:pt x="23" y="338"/>
                    <a:pt x="137" y="383"/>
                  </a:cubicBezTo>
                  <a:cubicBezTo>
                    <a:pt x="161" y="396"/>
                    <a:pt x="188" y="401"/>
                    <a:pt x="214" y="401"/>
                  </a:cubicBezTo>
                  <a:cubicBezTo>
                    <a:pt x="285" y="401"/>
                    <a:pt x="355" y="359"/>
                    <a:pt x="388" y="292"/>
                  </a:cubicBezTo>
                  <a:cubicBezTo>
                    <a:pt x="434" y="201"/>
                    <a:pt x="411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24"/>
            <p:cNvSpPr/>
            <p:nvPr/>
          </p:nvSpPr>
          <p:spPr>
            <a:xfrm>
              <a:off x="5700775" y="1946600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21" y="0"/>
                  </a:moveTo>
                  <a:cubicBezTo>
                    <a:pt x="150" y="0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167" y="375"/>
                    <a:pt x="198" y="383"/>
                    <a:pt x="228" y="383"/>
                  </a:cubicBezTo>
                  <a:cubicBezTo>
                    <a:pt x="294" y="383"/>
                    <a:pt x="357" y="347"/>
                    <a:pt x="389" y="269"/>
                  </a:cubicBezTo>
                  <a:cubicBezTo>
                    <a:pt x="434" y="178"/>
                    <a:pt x="389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24"/>
            <p:cNvSpPr/>
            <p:nvPr/>
          </p:nvSpPr>
          <p:spPr>
            <a:xfrm>
              <a:off x="5855425" y="1750525"/>
              <a:ext cx="6300" cy="5850"/>
            </a:xfrm>
            <a:custGeom>
              <a:avLst/>
              <a:gdLst/>
              <a:ahLst/>
              <a:cxnLst/>
              <a:rect l="l" t="t" r="r" b="b"/>
              <a:pathLst>
                <a:path w="252" h="234" extrusionOk="0">
                  <a:moveTo>
                    <a:pt x="132" y="1"/>
                  </a:moveTo>
                  <a:cubicBezTo>
                    <a:pt x="83" y="1"/>
                    <a:pt x="40" y="27"/>
                    <a:pt x="23" y="78"/>
                  </a:cubicBezTo>
                  <a:cubicBezTo>
                    <a:pt x="0" y="124"/>
                    <a:pt x="23" y="192"/>
                    <a:pt x="69" y="215"/>
                  </a:cubicBezTo>
                  <a:cubicBezTo>
                    <a:pt x="89" y="228"/>
                    <a:pt x="109" y="234"/>
                    <a:pt x="128" y="234"/>
                  </a:cubicBezTo>
                  <a:cubicBezTo>
                    <a:pt x="173" y="234"/>
                    <a:pt x="212" y="201"/>
                    <a:pt x="229" y="169"/>
                  </a:cubicBezTo>
                  <a:cubicBezTo>
                    <a:pt x="251" y="101"/>
                    <a:pt x="229" y="32"/>
                    <a:pt x="183" y="9"/>
                  </a:cubicBezTo>
                  <a:cubicBezTo>
                    <a:pt x="166" y="4"/>
                    <a:pt x="149" y="1"/>
                    <a:pt x="13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24"/>
            <p:cNvSpPr/>
            <p:nvPr/>
          </p:nvSpPr>
          <p:spPr>
            <a:xfrm>
              <a:off x="6088250" y="20384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4" y="1"/>
                  </a:moveTo>
                  <a:cubicBezTo>
                    <a:pt x="124" y="1"/>
                    <a:pt x="56" y="38"/>
                    <a:pt x="23" y="88"/>
                  </a:cubicBezTo>
                  <a:cubicBezTo>
                    <a:pt x="0" y="179"/>
                    <a:pt x="23" y="293"/>
                    <a:pt x="114" y="339"/>
                  </a:cubicBezTo>
                  <a:cubicBezTo>
                    <a:pt x="136" y="344"/>
                    <a:pt x="157" y="347"/>
                    <a:pt x="178" y="347"/>
                  </a:cubicBezTo>
                  <a:cubicBezTo>
                    <a:pt x="246" y="347"/>
                    <a:pt x="308" y="317"/>
                    <a:pt x="342" y="247"/>
                  </a:cubicBezTo>
                  <a:cubicBezTo>
                    <a:pt x="388" y="156"/>
                    <a:pt x="342" y="65"/>
                    <a:pt x="274" y="19"/>
                  </a:cubicBezTo>
                  <a:cubicBezTo>
                    <a:pt x="248" y="6"/>
                    <a:pt x="221" y="1"/>
                    <a:pt x="19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24"/>
            <p:cNvSpPr/>
            <p:nvPr/>
          </p:nvSpPr>
          <p:spPr>
            <a:xfrm>
              <a:off x="6130475" y="20136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36" y="0"/>
                  </a:moveTo>
                  <a:cubicBezTo>
                    <a:pt x="93" y="0"/>
                    <a:pt x="63" y="26"/>
                    <a:pt x="46" y="77"/>
                  </a:cubicBezTo>
                  <a:cubicBezTo>
                    <a:pt x="0" y="123"/>
                    <a:pt x="23" y="191"/>
                    <a:pt x="91" y="214"/>
                  </a:cubicBezTo>
                  <a:cubicBezTo>
                    <a:pt x="104" y="220"/>
                    <a:pt x="118" y="223"/>
                    <a:pt x="132" y="223"/>
                  </a:cubicBezTo>
                  <a:cubicBezTo>
                    <a:pt x="170" y="223"/>
                    <a:pt x="212" y="202"/>
                    <a:pt x="228" y="169"/>
                  </a:cubicBezTo>
                  <a:cubicBezTo>
                    <a:pt x="251" y="100"/>
                    <a:pt x="228" y="55"/>
                    <a:pt x="183" y="9"/>
                  </a:cubicBezTo>
                  <a:cubicBezTo>
                    <a:pt x="166" y="3"/>
                    <a:pt x="150" y="0"/>
                    <a:pt x="13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24"/>
            <p:cNvSpPr/>
            <p:nvPr/>
          </p:nvSpPr>
          <p:spPr>
            <a:xfrm>
              <a:off x="6356425" y="1213000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75" y="0"/>
                  </a:moveTo>
                  <a:cubicBezTo>
                    <a:pt x="119" y="0"/>
                    <a:pt x="64" y="26"/>
                    <a:pt x="47" y="77"/>
                  </a:cubicBezTo>
                  <a:cubicBezTo>
                    <a:pt x="1" y="146"/>
                    <a:pt x="47" y="237"/>
                    <a:pt x="115" y="260"/>
                  </a:cubicBezTo>
                  <a:cubicBezTo>
                    <a:pt x="134" y="273"/>
                    <a:pt x="153" y="278"/>
                    <a:pt x="172" y="278"/>
                  </a:cubicBezTo>
                  <a:cubicBezTo>
                    <a:pt x="220" y="278"/>
                    <a:pt x="265" y="241"/>
                    <a:pt x="298" y="192"/>
                  </a:cubicBezTo>
                  <a:cubicBezTo>
                    <a:pt x="320" y="123"/>
                    <a:pt x="298" y="55"/>
                    <a:pt x="229" y="9"/>
                  </a:cubicBezTo>
                  <a:cubicBezTo>
                    <a:pt x="212" y="3"/>
                    <a:pt x="194" y="0"/>
                    <a:pt x="17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24"/>
            <p:cNvSpPr/>
            <p:nvPr/>
          </p:nvSpPr>
          <p:spPr>
            <a:xfrm>
              <a:off x="6440325" y="1140150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12" y="0"/>
                  </a:moveTo>
                  <a:cubicBezTo>
                    <a:pt x="72" y="0"/>
                    <a:pt x="38" y="26"/>
                    <a:pt x="23" y="70"/>
                  </a:cubicBezTo>
                  <a:cubicBezTo>
                    <a:pt x="0" y="138"/>
                    <a:pt x="23" y="207"/>
                    <a:pt x="92" y="230"/>
                  </a:cubicBezTo>
                  <a:cubicBezTo>
                    <a:pt x="103" y="235"/>
                    <a:pt x="116" y="238"/>
                    <a:pt x="129" y="238"/>
                  </a:cubicBezTo>
                  <a:cubicBezTo>
                    <a:pt x="169" y="238"/>
                    <a:pt x="211" y="213"/>
                    <a:pt x="229" y="161"/>
                  </a:cubicBezTo>
                  <a:cubicBezTo>
                    <a:pt x="274" y="116"/>
                    <a:pt x="251" y="47"/>
                    <a:pt x="183" y="24"/>
                  </a:cubicBezTo>
                  <a:cubicBezTo>
                    <a:pt x="159" y="8"/>
                    <a:pt x="134" y="0"/>
                    <a:pt x="11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24"/>
            <p:cNvSpPr/>
            <p:nvPr/>
          </p:nvSpPr>
          <p:spPr>
            <a:xfrm>
              <a:off x="5971250" y="1554575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89" y="0"/>
                  </a:moveTo>
                  <a:cubicBezTo>
                    <a:pt x="127" y="0"/>
                    <a:pt x="57" y="43"/>
                    <a:pt x="24" y="110"/>
                  </a:cubicBezTo>
                  <a:cubicBezTo>
                    <a:pt x="1" y="178"/>
                    <a:pt x="24" y="292"/>
                    <a:pt x="115" y="338"/>
                  </a:cubicBezTo>
                  <a:cubicBezTo>
                    <a:pt x="137" y="343"/>
                    <a:pt x="158" y="346"/>
                    <a:pt x="179" y="346"/>
                  </a:cubicBezTo>
                  <a:cubicBezTo>
                    <a:pt x="247" y="346"/>
                    <a:pt x="308" y="316"/>
                    <a:pt x="343" y="247"/>
                  </a:cubicBezTo>
                  <a:cubicBezTo>
                    <a:pt x="389" y="178"/>
                    <a:pt x="343" y="64"/>
                    <a:pt x="252" y="18"/>
                  </a:cubicBezTo>
                  <a:cubicBezTo>
                    <a:pt x="234" y="6"/>
                    <a:pt x="212" y="0"/>
                    <a:pt x="18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24"/>
            <p:cNvSpPr/>
            <p:nvPr/>
          </p:nvSpPr>
          <p:spPr>
            <a:xfrm>
              <a:off x="5831450" y="1597350"/>
              <a:ext cx="6875" cy="6225"/>
            </a:xfrm>
            <a:custGeom>
              <a:avLst/>
              <a:gdLst/>
              <a:ahLst/>
              <a:cxnLst/>
              <a:rect l="l" t="t" r="r" b="b"/>
              <a:pathLst>
                <a:path w="275" h="249" extrusionOk="0">
                  <a:moveTo>
                    <a:pt x="138" y="0"/>
                  </a:moveTo>
                  <a:cubicBezTo>
                    <a:pt x="99" y="0"/>
                    <a:pt x="56" y="33"/>
                    <a:pt x="23" y="65"/>
                  </a:cubicBezTo>
                  <a:cubicBezTo>
                    <a:pt x="1" y="133"/>
                    <a:pt x="23" y="202"/>
                    <a:pt x="92" y="225"/>
                  </a:cubicBezTo>
                  <a:cubicBezTo>
                    <a:pt x="108" y="241"/>
                    <a:pt x="130" y="248"/>
                    <a:pt x="153" y="248"/>
                  </a:cubicBezTo>
                  <a:cubicBezTo>
                    <a:pt x="194" y="248"/>
                    <a:pt x="237" y="223"/>
                    <a:pt x="252" y="179"/>
                  </a:cubicBezTo>
                  <a:cubicBezTo>
                    <a:pt x="275" y="111"/>
                    <a:pt x="252" y="42"/>
                    <a:pt x="183" y="19"/>
                  </a:cubicBezTo>
                  <a:cubicBezTo>
                    <a:pt x="170" y="6"/>
                    <a:pt x="155" y="0"/>
                    <a:pt x="13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24"/>
            <p:cNvSpPr/>
            <p:nvPr/>
          </p:nvSpPr>
          <p:spPr>
            <a:xfrm>
              <a:off x="6038600" y="1537125"/>
              <a:ext cx="7425" cy="6725"/>
            </a:xfrm>
            <a:custGeom>
              <a:avLst/>
              <a:gdLst/>
              <a:ahLst/>
              <a:cxnLst/>
              <a:rect l="l" t="t" r="r" b="b"/>
              <a:pathLst>
                <a:path w="297" h="269" extrusionOk="0">
                  <a:moveTo>
                    <a:pt x="155" y="0"/>
                  </a:moveTo>
                  <a:cubicBezTo>
                    <a:pt x="104" y="0"/>
                    <a:pt x="57" y="26"/>
                    <a:pt x="23" y="77"/>
                  </a:cubicBezTo>
                  <a:cubicBezTo>
                    <a:pt x="0" y="146"/>
                    <a:pt x="23" y="214"/>
                    <a:pt x="92" y="260"/>
                  </a:cubicBezTo>
                  <a:cubicBezTo>
                    <a:pt x="109" y="266"/>
                    <a:pt x="126" y="268"/>
                    <a:pt x="142" y="268"/>
                  </a:cubicBezTo>
                  <a:cubicBezTo>
                    <a:pt x="191" y="268"/>
                    <a:pt x="234" y="243"/>
                    <a:pt x="251" y="191"/>
                  </a:cubicBezTo>
                  <a:cubicBezTo>
                    <a:pt x="297" y="123"/>
                    <a:pt x="274" y="54"/>
                    <a:pt x="206" y="9"/>
                  </a:cubicBezTo>
                  <a:cubicBezTo>
                    <a:pt x="189" y="3"/>
                    <a:pt x="171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24"/>
            <p:cNvSpPr/>
            <p:nvPr/>
          </p:nvSpPr>
          <p:spPr>
            <a:xfrm>
              <a:off x="5843425" y="1571125"/>
              <a:ext cx="10875" cy="9475"/>
            </a:xfrm>
            <a:custGeom>
              <a:avLst/>
              <a:gdLst/>
              <a:ahLst/>
              <a:cxnLst/>
              <a:rect l="l" t="t" r="r" b="b"/>
              <a:pathLst>
                <a:path w="435" h="379" extrusionOk="0">
                  <a:moveTo>
                    <a:pt x="221" y="0"/>
                  </a:moveTo>
                  <a:cubicBezTo>
                    <a:pt x="150" y="0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62" y="373"/>
                    <a:pt x="189" y="379"/>
                    <a:pt x="214" y="379"/>
                  </a:cubicBezTo>
                  <a:cubicBezTo>
                    <a:pt x="285" y="379"/>
                    <a:pt x="356" y="336"/>
                    <a:pt x="389" y="269"/>
                  </a:cubicBezTo>
                  <a:cubicBezTo>
                    <a:pt x="435" y="178"/>
                    <a:pt x="389" y="64"/>
                    <a:pt x="298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24"/>
            <p:cNvSpPr/>
            <p:nvPr/>
          </p:nvSpPr>
          <p:spPr>
            <a:xfrm>
              <a:off x="5876525" y="1557650"/>
              <a:ext cx="8025" cy="6750"/>
            </a:xfrm>
            <a:custGeom>
              <a:avLst/>
              <a:gdLst/>
              <a:ahLst/>
              <a:cxnLst/>
              <a:rect l="l" t="t" r="r" b="b"/>
              <a:pathLst>
                <a:path w="321" h="270" extrusionOk="0">
                  <a:moveTo>
                    <a:pt x="175" y="1"/>
                  </a:moveTo>
                  <a:cubicBezTo>
                    <a:pt x="119" y="1"/>
                    <a:pt x="64" y="27"/>
                    <a:pt x="47" y="78"/>
                  </a:cubicBezTo>
                  <a:cubicBezTo>
                    <a:pt x="1" y="146"/>
                    <a:pt x="24" y="215"/>
                    <a:pt x="92" y="261"/>
                  </a:cubicBezTo>
                  <a:cubicBezTo>
                    <a:pt x="109" y="266"/>
                    <a:pt x="128" y="269"/>
                    <a:pt x="146" y="269"/>
                  </a:cubicBezTo>
                  <a:cubicBezTo>
                    <a:pt x="202" y="269"/>
                    <a:pt x="258" y="243"/>
                    <a:pt x="275" y="192"/>
                  </a:cubicBezTo>
                  <a:cubicBezTo>
                    <a:pt x="320" y="124"/>
                    <a:pt x="298" y="32"/>
                    <a:pt x="229" y="9"/>
                  </a:cubicBezTo>
                  <a:cubicBezTo>
                    <a:pt x="212" y="4"/>
                    <a:pt x="193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24"/>
            <p:cNvSpPr/>
            <p:nvPr/>
          </p:nvSpPr>
          <p:spPr>
            <a:xfrm>
              <a:off x="5967825" y="1547400"/>
              <a:ext cx="9175" cy="7650"/>
            </a:xfrm>
            <a:custGeom>
              <a:avLst/>
              <a:gdLst/>
              <a:ahLst/>
              <a:cxnLst/>
              <a:rect l="l" t="t" r="r" b="b"/>
              <a:pathLst>
                <a:path w="367" h="306" extrusionOk="0">
                  <a:moveTo>
                    <a:pt x="197" y="0"/>
                  </a:moveTo>
                  <a:cubicBezTo>
                    <a:pt x="141" y="0"/>
                    <a:pt x="81" y="26"/>
                    <a:pt x="47" y="77"/>
                  </a:cubicBezTo>
                  <a:cubicBezTo>
                    <a:pt x="1" y="168"/>
                    <a:pt x="47" y="260"/>
                    <a:pt x="115" y="283"/>
                  </a:cubicBezTo>
                  <a:cubicBezTo>
                    <a:pt x="145" y="298"/>
                    <a:pt x="176" y="305"/>
                    <a:pt x="204" y="305"/>
                  </a:cubicBezTo>
                  <a:cubicBezTo>
                    <a:pt x="260" y="305"/>
                    <a:pt x="305" y="275"/>
                    <a:pt x="320" y="214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24"/>
            <p:cNvSpPr/>
            <p:nvPr/>
          </p:nvSpPr>
          <p:spPr>
            <a:xfrm>
              <a:off x="6727925" y="1650100"/>
              <a:ext cx="8575" cy="7100"/>
            </a:xfrm>
            <a:custGeom>
              <a:avLst/>
              <a:gdLst/>
              <a:ahLst/>
              <a:cxnLst/>
              <a:rect l="l" t="t" r="r" b="b"/>
              <a:pathLst>
                <a:path w="343" h="284" extrusionOk="0">
                  <a:moveTo>
                    <a:pt x="174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0" y="146"/>
                    <a:pt x="46" y="237"/>
                    <a:pt x="114" y="260"/>
                  </a:cubicBezTo>
                  <a:cubicBezTo>
                    <a:pt x="137" y="275"/>
                    <a:pt x="163" y="283"/>
                    <a:pt x="187" y="283"/>
                  </a:cubicBezTo>
                  <a:cubicBezTo>
                    <a:pt x="236" y="283"/>
                    <a:pt x="282" y="253"/>
                    <a:pt x="297" y="192"/>
                  </a:cubicBezTo>
                  <a:cubicBezTo>
                    <a:pt x="343" y="123"/>
                    <a:pt x="297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24"/>
            <p:cNvSpPr/>
            <p:nvPr/>
          </p:nvSpPr>
          <p:spPr>
            <a:xfrm>
              <a:off x="6325050" y="2057525"/>
              <a:ext cx="11450" cy="10400"/>
            </a:xfrm>
            <a:custGeom>
              <a:avLst/>
              <a:gdLst/>
              <a:ahLst/>
              <a:cxnLst/>
              <a:rect l="l" t="t" r="r" b="b"/>
              <a:pathLst>
                <a:path w="458" h="416" extrusionOk="0">
                  <a:moveTo>
                    <a:pt x="213" y="0"/>
                  </a:moveTo>
                  <a:cubicBezTo>
                    <a:pt x="140" y="0"/>
                    <a:pt x="77" y="46"/>
                    <a:pt x="46" y="124"/>
                  </a:cubicBezTo>
                  <a:cubicBezTo>
                    <a:pt x="1" y="215"/>
                    <a:pt x="23" y="352"/>
                    <a:pt x="137" y="397"/>
                  </a:cubicBezTo>
                  <a:cubicBezTo>
                    <a:pt x="162" y="410"/>
                    <a:pt x="190" y="415"/>
                    <a:pt x="218" y="415"/>
                  </a:cubicBezTo>
                  <a:cubicBezTo>
                    <a:pt x="296" y="415"/>
                    <a:pt x="378" y="373"/>
                    <a:pt x="411" y="306"/>
                  </a:cubicBezTo>
                  <a:cubicBezTo>
                    <a:pt x="457" y="192"/>
                    <a:pt x="411" y="78"/>
                    <a:pt x="320" y="32"/>
                  </a:cubicBezTo>
                  <a:cubicBezTo>
                    <a:pt x="284" y="10"/>
                    <a:pt x="247" y="0"/>
                    <a:pt x="21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24"/>
            <p:cNvSpPr/>
            <p:nvPr/>
          </p:nvSpPr>
          <p:spPr>
            <a:xfrm>
              <a:off x="6331900" y="204472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9" y="1"/>
                  </a:moveTo>
                  <a:cubicBezTo>
                    <a:pt x="136" y="1"/>
                    <a:pt x="79" y="38"/>
                    <a:pt x="46" y="88"/>
                  </a:cubicBezTo>
                  <a:cubicBezTo>
                    <a:pt x="0" y="179"/>
                    <a:pt x="46" y="293"/>
                    <a:pt x="115" y="316"/>
                  </a:cubicBezTo>
                  <a:cubicBezTo>
                    <a:pt x="145" y="331"/>
                    <a:pt x="178" y="339"/>
                    <a:pt x="209" y="339"/>
                  </a:cubicBezTo>
                  <a:cubicBezTo>
                    <a:pt x="272" y="339"/>
                    <a:pt x="328" y="308"/>
                    <a:pt x="343" y="247"/>
                  </a:cubicBezTo>
                  <a:cubicBezTo>
                    <a:pt x="388" y="156"/>
                    <a:pt x="366" y="65"/>
                    <a:pt x="274" y="19"/>
                  </a:cubicBezTo>
                  <a:cubicBezTo>
                    <a:pt x="249" y="6"/>
                    <a:pt x="223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24"/>
            <p:cNvSpPr/>
            <p:nvPr/>
          </p:nvSpPr>
          <p:spPr>
            <a:xfrm>
              <a:off x="6327900" y="2032050"/>
              <a:ext cx="8600" cy="7100"/>
            </a:xfrm>
            <a:custGeom>
              <a:avLst/>
              <a:gdLst/>
              <a:ahLst/>
              <a:cxnLst/>
              <a:rect l="l" t="t" r="r" b="b"/>
              <a:pathLst>
                <a:path w="344" h="284" extrusionOk="0">
                  <a:moveTo>
                    <a:pt x="152" y="0"/>
                  </a:moveTo>
                  <a:cubicBezTo>
                    <a:pt x="104" y="0"/>
                    <a:pt x="61" y="26"/>
                    <a:pt x="46" y="70"/>
                  </a:cubicBezTo>
                  <a:cubicBezTo>
                    <a:pt x="1" y="161"/>
                    <a:pt x="46" y="230"/>
                    <a:pt x="115" y="275"/>
                  </a:cubicBezTo>
                  <a:cubicBezTo>
                    <a:pt x="132" y="281"/>
                    <a:pt x="150" y="284"/>
                    <a:pt x="169" y="284"/>
                  </a:cubicBezTo>
                  <a:cubicBezTo>
                    <a:pt x="225" y="284"/>
                    <a:pt x="280" y="258"/>
                    <a:pt x="297" y="207"/>
                  </a:cubicBezTo>
                  <a:cubicBezTo>
                    <a:pt x="343" y="138"/>
                    <a:pt x="297" y="47"/>
                    <a:pt x="229" y="24"/>
                  </a:cubicBezTo>
                  <a:cubicBezTo>
                    <a:pt x="205" y="8"/>
                    <a:pt x="178" y="0"/>
                    <a:pt x="1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24"/>
            <p:cNvSpPr/>
            <p:nvPr/>
          </p:nvSpPr>
          <p:spPr>
            <a:xfrm>
              <a:off x="6327900" y="2017025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75" y="0"/>
                  </a:moveTo>
                  <a:cubicBezTo>
                    <a:pt x="119" y="0"/>
                    <a:pt x="63" y="26"/>
                    <a:pt x="46" y="77"/>
                  </a:cubicBezTo>
                  <a:cubicBezTo>
                    <a:pt x="1" y="146"/>
                    <a:pt x="23" y="237"/>
                    <a:pt x="92" y="260"/>
                  </a:cubicBezTo>
                  <a:cubicBezTo>
                    <a:pt x="124" y="276"/>
                    <a:pt x="154" y="284"/>
                    <a:pt x="180" y="284"/>
                  </a:cubicBezTo>
                  <a:cubicBezTo>
                    <a:pt x="229" y="284"/>
                    <a:pt x="268" y="258"/>
                    <a:pt x="297" y="214"/>
                  </a:cubicBezTo>
                  <a:cubicBezTo>
                    <a:pt x="320" y="123"/>
                    <a:pt x="297" y="54"/>
                    <a:pt x="229" y="9"/>
                  </a:cubicBezTo>
                  <a:cubicBezTo>
                    <a:pt x="212" y="3"/>
                    <a:pt x="193" y="0"/>
                    <a:pt x="17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24"/>
            <p:cNvSpPr/>
            <p:nvPr/>
          </p:nvSpPr>
          <p:spPr>
            <a:xfrm>
              <a:off x="6072825" y="2014725"/>
              <a:ext cx="6300" cy="5050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33" y="1"/>
                  </a:moveTo>
                  <a:cubicBezTo>
                    <a:pt x="90" y="1"/>
                    <a:pt x="57" y="22"/>
                    <a:pt x="24" y="55"/>
                  </a:cubicBezTo>
                  <a:cubicBezTo>
                    <a:pt x="1" y="101"/>
                    <a:pt x="24" y="169"/>
                    <a:pt x="92" y="192"/>
                  </a:cubicBezTo>
                  <a:cubicBezTo>
                    <a:pt x="104" y="198"/>
                    <a:pt x="118" y="201"/>
                    <a:pt x="132" y="201"/>
                  </a:cubicBezTo>
                  <a:cubicBezTo>
                    <a:pt x="171" y="201"/>
                    <a:pt x="212" y="180"/>
                    <a:pt x="229" y="146"/>
                  </a:cubicBezTo>
                  <a:cubicBezTo>
                    <a:pt x="252" y="101"/>
                    <a:pt x="229" y="32"/>
                    <a:pt x="183" y="10"/>
                  </a:cubicBezTo>
                  <a:cubicBezTo>
                    <a:pt x="165" y="3"/>
                    <a:pt x="148" y="1"/>
                    <a:pt x="13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24"/>
            <p:cNvSpPr/>
            <p:nvPr/>
          </p:nvSpPr>
          <p:spPr>
            <a:xfrm>
              <a:off x="6262275" y="145460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63" y="0"/>
                  </a:moveTo>
                  <a:cubicBezTo>
                    <a:pt x="107" y="0"/>
                    <a:pt x="62" y="31"/>
                    <a:pt x="46" y="91"/>
                  </a:cubicBezTo>
                  <a:cubicBezTo>
                    <a:pt x="1" y="160"/>
                    <a:pt x="24" y="251"/>
                    <a:pt x="115" y="297"/>
                  </a:cubicBezTo>
                  <a:cubicBezTo>
                    <a:pt x="134" y="310"/>
                    <a:pt x="155" y="315"/>
                    <a:pt x="176" y="315"/>
                  </a:cubicBezTo>
                  <a:cubicBezTo>
                    <a:pt x="231" y="315"/>
                    <a:pt x="287" y="278"/>
                    <a:pt x="320" y="228"/>
                  </a:cubicBezTo>
                  <a:cubicBezTo>
                    <a:pt x="366" y="137"/>
                    <a:pt x="320" y="46"/>
                    <a:pt x="252" y="23"/>
                  </a:cubicBezTo>
                  <a:cubicBezTo>
                    <a:pt x="221" y="8"/>
                    <a:pt x="191" y="0"/>
                    <a:pt x="16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24"/>
            <p:cNvSpPr/>
            <p:nvPr/>
          </p:nvSpPr>
          <p:spPr>
            <a:xfrm>
              <a:off x="6254300" y="1462350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38" y="1"/>
                  </a:moveTo>
                  <a:cubicBezTo>
                    <a:pt x="93" y="1"/>
                    <a:pt x="40" y="22"/>
                    <a:pt x="23" y="55"/>
                  </a:cubicBezTo>
                  <a:cubicBezTo>
                    <a:pt x="0" y="124"/>
                    <a:pt x="23" y="192"/>
                    <a:pt x="92" y="215"/>
                  </a:cubicBezTo>
                  <a:cubicBezTo>
                    <a:pt x="108" y="231"/>
                    <a:pt x="127" y="239"/>
                    <a:pt x="147" y="239"/>
                  </a:cubicBezTo>
                  <a:cubicBezTo>
                    <a:pt x="183" y="239"/>
                    <a:pt x="222" y="214"/>
                    <a:pt x="251" y="169"/>
                  </a:cubicBezTo>
                  <a:cubicBezTo>
                    <a:pt x="274" y="101"/>
                    <a:pt x="251" y="32"/>
                    <a:pt x="183" y="10"/>
                  </a:cubicBezTo>
                  <a:cubicBezTo>
                    <a:pt x="171" y="4"/>
                    <a:pt x="155" y="1"/>
                    <a:pt x="1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24"/>
            <p:cNvSpPr/>
            <p:nvPr/>
          </p:nvSpPr>
          <p:spPr>
            <a:xfrm>
              <a:off x="6276550" y="1513125"/>
              <a:ext cx="11425" cy="10425"/>
            </a:xfrm>
            <a:custGeom>
              <a:avLst/>
              <a:gdLst/>
              <a:ahLst/>
              <a:cxnLst/>
              <a:rect l="l" t="t" r="r" b="b"/>
              <a:pathLst>
                <a:path w="457" h="417" extrusionOk="0">
                  <a:moveTo>
                    <a:pt x="223" y="1"/>
                  </a:moveTo>
                  <a:cubicBezTo>
                    <a:pt x="150" y="1"/>
                    <a:pt x="77" y="47"/>
                    <a:pt x="46" y="124"/>
                  </a:cubicBezTo>
                  <a:cubicBezTo>
                    <a:pt x="0" y="216"/>
                    <a:pt x="46" y="352"/>
                    <a:pt x="137" y="398"/>
                  </a:cubicBezTo>
                  <a:cubicBezTo>
                    <a:pt x="168" y="410"/>
                    <a:pt x="199" y="416"/>
                    <a:pt x="228" y="416"/>
                  </a:cubicBezTo>
                  <a:cubicBezTo>
                    <a:pt x="308" y="416"/>
                    <a:pt x="378" y="374"/>
                    <a:pt x="411" y="307"/>
                  </a:cubicBezTo>
                  <a:cubicBezTo>
                    <a:pt x="457" y="193"/>
                    <a:pt x="411" y="79"/>
                    <a:pt x="320" y="33"/>
                  </a:cubicBezTo>
                  <a:cubicBezTo>
                    <a:pt x="291" y="11"/>
                    <a:pt x="257" y="1"/>
                    <a:pt x="2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24"/>
            <p:cNvSpPr/>
            <p:nvPr/>
          </p:nvSpPr>
          <p:spPr>
            <a:xfrm>
              <a:off x="6273700" y="1481950"/>
              <a:ext cx="6300" cy="5425"/>
            </a:xfrm>
            <a:custGeom>
              <a:avLst/>
              <a:gdLst/>
              <a:ahLst/>
              <a:cxnLst/>
              <a:rect l="l" t="t" r="r" b="b"/>
              <a:pathLst>
                <a:path w="252" h="217" extrusionOk="0">
                  <a:moveTo>
                    <a:pt x="106" y="1"/>
                  </a:moveTo>
                  <a:cubicBezTo>
                    <a:pt x="72" y="1"/>
                    <a:pt x="38" y="26"/>
                    <a:pt x="23" y="70"/>
                  </a:cubicBezTo>
                  <a:cubicBezTo>
                    <a:pt x="0" y="116"/>
                    <a:pt x="23" y="184"/>
                    <a:pt x="69" y="207"/>
                  </a:cubicBezTo>
                  <a:cubicBezTo>
                    <a:pt x="81" y="213"/>
                    <a:pt x="95" y="216"/>
                    <a:pt x="109" y="216"/>
                  </a:cubicBezTo>
                  <a:cubicBezTo>
                    <a:pt x="148" y="216"/>
                    <a:pt x="189" y="195"/>
                    <a:pt x="206" y="161"/>
                  </a:cubicBezTo>
                  <a:cubicBezTo>
                    <a:pt x="251" y="116"/>
                    <a:pt x="229" y="47"/>
                    <a:pt x="160" y="25"/>
                  </a:cubicBezTo>
                  <a:cubicBezTo>
                    <a:pt x="144" y="8"/>
                    <a:pt x="125" y="1"/>
                    <a:pt x="1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24"/>
            <p:cNvSpPr/>
            <p:nvPr/>
          </p:nvSpPr>
          <p:spPr>
            <a:xfrm>
              <a:off x="5680800" y="1186375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52" y="0"/>
                  </a:moveTo>
                  <a:cubicBezTo>
                    <a:pt x="104" y="0"/>
                    <a:pt x="61" y="25"/>
                    <a:pt x="46" y="70"/>
                  </a:cubicBezTo>
                  <a:cubicBezTo>
                    <a:pt x="1" y="138"/>
                    <a:pt x="24" y="229"/>
                    <a:pt x="92" y="275"/>
                  </a:cubicBezTo>
                  <a:cubicBezTo>
                    <a:pt x="109" y="281"/>
                    <a:pt x="128" y="284"/>
                    <a:pt x="146" y="284"/>
                  </a:cubicBezTo>
                  <a:cubicBezTo>
                    <a:pt x="202" y="284"/>
                    <a:pt x="258" y="258"/>
                    <a:pt x="275" y="207"/>
                  </a:cubicBezTo>
                  <a:cubicBezTo>
                    <a:pt x="320" y="138"/>
                    <a:pt x="298" y="47"/>
                    <a:pt x="229" y="24"/>
                  </a:cubicBezTo>
                  <a:cubicBezTo>
                    <a:pt x="205" y="8"/>
                    <a:pt x="178" y="0"/>
                    <a:pt x="1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24"/>
            <p:cNvSpPr/>
            <p:nvPr/>
          </p:nvSpPr>
          <p:spPr>
            <a:xfrm>
              <a:off x="5685950" y="114795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32" y="0"/>
                  </a:moveTo>
                  <a:cubicBezTo>
                    <a:pt x="83" y="0"/>
                    <a:pt x="40" y="26"/>
                    <a:pt x="23" y="77"/>
                  </a:cubicBezTo>
                  <a:cubicBezTo>
                    <a:pt x="0" y="123"/>
                    <a:pt x="23" y="192"/>
                    <a:pt x="69" y="237"/>
                  </a:cubicBezTo>
                  <a:cubicBezTo>
                    <a:pt x="86" y="243"/>
                    <a:pt x="103" y="246"/>
                    <a:pt x="119" y="246"/>
                  </a:cubicBezTo>
                  <a:cubicBezTo>
                    <a:pt x="169" y="246"/>
                    <a:pt x="211" y="220"/>
                    <a:pt x="228" y="169"/>
                  </a:cubicBezTo>
                  <a:cubicBezTo>
                    <a:pt x="274" y="123"/>
                    <a:pt x="228" y="55"/>
                    <a:pt x="183" y="9"/>
                  </a:cubicBezTo>
                  <a:cubicBezTo>
                    <a:pt x="166" y="3"/>
                    <a:pt x="149" y="0"/>
                    <a:pt x="13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72" name="Google Shape;4572;p24"/>
          <p:cNvSpPr/>
          <p:nvPr/>
        </p:nvSpPr>
        <p:spPr>
          <a:xfrm flipH="1">
            <a:off x="4219156" y="4683425"/>
            <a:ext cx="1674650" cy="1474220"/>
          </a:xfrm>
          <a:custGeom>
            <a:avLst/>
            <a:gdLst/>
            <a:ahLst/>
            <a:cxnLst/>
            <a:rect l="l" t="t" r="r" b="b"/>
            <a:pathLst>
              <a:path w="31842" h="28031" extrusionOk="0">
                <a:moveTo>
                  <a:pt x="31842" y="1"/>
                </a:moveTo>
                <a:lnTo>
                  <a:pt x="29491" y="28030"/>
                </a:lnTo>
                <a:lnTo>
                  <a:pt x="0" y="23716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73" name="Google Shape;4573;p24"/>
          <p:cNvGrpSpPr/>
          <p:nvPr/>
        </p:nvGrpSpPr>
        <p:grpSpPr>
          <a:xfrm flipH="1">
            <a:off x="-155792" y="-1510420"/>
            <a:ext cx="9834790" cy="6880156"/>
            <a:chOff x="2056725" y="3456925"/>
            <a:chExt cx="1804350" cy="1262275"/>
          </a:xfrm>
        </p:grpSpPr>
        <p:sp>
          <p:nvSpPr>
            <p:cNvPr id="4574" name="Google Shape;4574;p24"/>
            <p:cNvSpPr/>
            <p:nvPr/>
          </p:nvSpPr>
          <p:spPr>
            <a:xfrm>
              <a:off x="2056725" y="3456925"/>
              <a:ext cx="1559550" cy="1262275"/>
            </a:xfrm>
            <a:custGeom>
              <a:avLst/>
              <a:gdLst/>
              <a:ahLst/>
              <a:cxnLst/>
              <a:rect l="l" t="t" r="r" b="b"/>
              <a:pathLst>
                <a:path w="62382" h="50491" extrusionOk="0">
                  <a:moveTo>
                    <a:pt x="23853" y="1"/>
                  </a:moveTo>
                  <a:lnTo>
                    <a:pt x="14471" y="16960"/>
                  </a:lnTo>
                  <a:lnTo>
                    <a:pt x="14449" y="16983"/>
                  </a:lnTo>
                  <a:lnTo>
                    <a:pt x="19516" y="30541"/>
                  </a:lnTo>
                  <a:lnTo>
                    <a:pt x="0" y="49943"/>
                  </a:lnTo>
                  <a:lnTo>
                    <a:pt x="21022" y="50490"/>
                  </a:lnTo>
                  <a:lnTo>
                    <a:pt x="32458" y="43529"/>
                  </a:lnTo>
                  <a:lnTo>
                    <a:pt x="45263" y="47318"/>
                  </a:lnTo>
                  <a:lnTo>
                    <a:pt x="45286" y="47318"/>
                  </a:lnTo>
                  <a:lnTo>
                    <a:pt x="62382" y="32573"/>
                  </a:lnTo>
                  <a:lnTo>
                    <a:pt x="62313" y="32481"/>
                  </a:lnTo>
                  <a:lnTo>
                    <a:pt x="45263" y="47204"/>
                  </a:lnTo>
                  <a:lnTo>
                    <a:pt x="32458" y="43415"/>
                  </a:lnTo>
                  <a:lnTo>
                    <a:pt x="32435" y="43392"/>
                  </a:lnTo>
                  <a:lnTo>
                    <a:pt x="21000" y="50376"/>
                  </a:lnTo>
                  <a:lnTo>
                    <a:pt x="274" y="49828"/>
                  </a:lnTo>
                  <a:lnTo>
                    <a:pt x="19630" y="30610"/>
                  </a:lnTo>
                  <a:lnTo>
                    <a:pt x="19653" y="30564"/>
                  </a:lnTo>
                  <a:lnTo>
                    <a:pt x="14586" y="16983"/>
                  </a:lnTo>
                  <a:lnTo>
                    <a:pt x="23944" y="69"/>
                  </a:lnTo>
                  <a:lnTo>
                    <a:pt x="23853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24"/>
            <p:cNvSpPr/>
            <p:nvPr/>
          </p:nvSpPr>
          <p:spPr>
            <a:xfrm>
              <a:off x="2789975" y="4016150"/>
              <a:ext cx="559825" cy="621450"/>
            </a:xfrm>
            <a:custGeom>
              <a:avLst/>
              <a:gdLst/>
              <a:ahLst/>
              <a:cxnLst/>
              <a:rect l="l" t="t" r="r" b="b"/>
              <a:pathLst>
                <a:path w="22393" h="24858" extrusionOk="0">
                  <a:moveTo>
                    <a:pt x="14495" y="1"/>
                  </a:moveTo>
                  <a:lnTo>
                    <a:pt x="15773" y="24538"/>
                  </a:lnTo>
                  <a:lnTo>
                    <a:pt x="15773" y="24538"/>
                  </a:lnTo>
                  <a:lnTo>
                    <a:pt x="1" y="7122"/>
                  </a:lnTo>
                  <a:lnTo>
                    <a:pt x="3059" y="21114"/>
                  </a:lnTo>
                  <a:lnTo>
                    <a:pt x="3173" y="21068"/>
                  </a:lnTo>
                  <a:lnTo>
                    <a:pt x="206" y="7533"/>
                  </a:lnTo>
                  <a:lnTo>
                    <a:pt x="15796" y="24743"/>
                  </a:lnTo>
                  <a:lnTo>
                    <a:pt x="15910" y="24857"/>
                  </a:lnTo>
                  <a:lnTo>
                    <a:pt x="15910" y="24857"/>
                  </a:lnTo>
                  <a:lnTo>
                    <a:pt x="14655" y="685"/>
                  </a:lnTo>
                  <a:lnTo>
                    <a:pt x="14655" y="685"/>
                  </a:lnTo>
                  <a:lnTo>
                    <a:pt x="22301" y="19402"/>
                  </a:lnTo>
                  <a:lnTo>
                    <a:pt x="22392" y="19357"/>
                  </a:lnTo>
                  <a:lnTo>
                    <a:pt x="1449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24"/>
            <p:cNvSpPr/>
            <p:nvPr/>
          </p:nvSpPr>
          <p:spPr>
            <a:xfrm>
              <a:off x="3301275" y="3974500"/>
              <a:ext cx="559800" cy="621450"/>
            </a:xfrm>
            <a:custGeom>
              <a:avLst/>
              <a:gdLst/>
              <a:ahLst/>
              <a:cxnLst/>
              <a:rect l="l" t="t" r="r" b="b"/>
              <a:pathLst>
                <a:path w="22392" h="24858" extrusionOk="0">
                  <a:moveTo>
                    <a:pt x="14494" y="0"/>
                  </a:moveTo>
                  <a:lnTo>
                    <a:pt x="15750" y="24538"/>
                  </a:lnTo>
                  <a:lnTo>
                    <a:pt x="137" y="7282"/>
                  </a:lnTo>
                  <a:lnTo>
                    <a:pt x="0" y="7122"/>
                  </a:lnTo>
                  <a:lnTo>
                    <a:pt x="0" y="7122"/>
                  </a:lnTo>
                  <a:lnTo>
                    <a:pt x="3036" y="21114"/>
                  </a:lnTo>
                  <a:lnTo>
                    <a:pt x="3150" y="21068"/>
                  </a:lnTo>
                  <a:lnTo>
                    <a:pt x="206" y="7533"/>
                  </a:lnTo>
                  <a:lnTo>
                    <a:pt x="15773" y="24743"/>
                  </a:lnTo>
                  <a:lnTo>
                    <a:pt x="15887" y="24857"/>
                  </a:lnTo>
                  <a:lnTo>
                    <a:pt x="14631" y="685"/>
                  </a:lnTo>
                  <a:lnTo>
                    <a:pt x="22278" y="19402"/>
                  </a:lnTo>
                  <a:lnTo>
                    <a:pt x="22392" y="19356"/>
                  </a:lnTo>
                  <a:lnTo>
                    <a:pt x="14494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24"/>
            <p:cNvSpPr/>
            <p:nvPr/>
          </p:nvSpPr>
          <p:spPr>
            <a:xfrm>
              <a:off x="2099525" y="3904300"/>
              <a:ext cx="811450" cy="811475"/>
            </a:xfrm>
            <a:custGeom>
              <a:avLst/>
              <a:gdLst/>
              <a:ahLst/>
              <a:cxnLst/>
              <a:rect l="l" t="t" r="r" b="b"/>
              <a:pathLst>
                <a:path w="32458" h="32459" extrusionOk="0">
                  <a:moveTo>
                    <a:pt x="32161" y="412"/>
                  </a:moveTo>
                  <a:lnTo>
                    <a:pt x="19242" y="32093"/>
                  </a:lnTo>
                  <a:lnTo>
                    <a:pt x="17941" y="12692"/>
                  </a:lnTo>
                  <a:lnTo>
                    <a:pt x="32161" y="412"/>
                  </a:lnTo>
                  <a:close/>
                  <a:moveTo>
                    <a:pt x="206" y="6301"/>
                  </a:moveTo>
                  <a:lnTo>
                    <a:pt x="17827" y="12715"/>
                  </a:lnTo>
                  <a:lnTo>
                    <a:pt x="19128" y="32230"/>
                  </a:lnTo>
                  <a:lnTo>
                    <a:pt x="6483" y="23990"/>
                  </a:lnTo>
                  <a:lnTo>
                    <a:pt x="206" y="6301"/>
                  </a:lnTo>
                  <a:close/>
                  <a:moveTo>
                    <a:pt x="32458" y="1"/>
                  </a:moveTo>
                  <a:lnTo>
                    <a:pt x="17872" y="12600"/>
                  </a:lnTo>
                  <a:lnTo>
                    <a:pt x="0" y="6095"/>
                  </a:lnTo>
                  <a:lnTo>
                    <a:pt x="6368" y="24059"/>
                  </a:lnTo>
                  <a:lnTo>
                    <a:pt x="6368" y="24082"/>
                  </a:lnTo>
                  <a:lnTo>
                    <a:pt x="19265" y="32458"/>
                  </a:lnTo>
                  <a:lnTo>
                    <a:pt x="19265" y="32367"/>
                  </a:lnTo>
                  <a:lnTo>
                    <a:pt x="3245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24"/>
            <p:cNvSpPr/>
            <p:nvPr/>
          </p:nvSpPr>
          <p:spPr>
            <a:xfrm>
              <a:off x="2792275" y="4136550"/>
              <a:ext cx="368075" cy="63950"/>
            </a:xfrm>
            <a:custGeom>
              <a:avLst/>
              <a:gdLst/>
              <a:ahLst/>
              <a:cxnLst/>
              <a:rect l="l" t="t" r="r" b="b"/>
              <a:pathLst>
                <a:path w="14723" h="2558" extrusionOk="0">
                  <a:moveTo>
                    <a:pt x="14722" y="1"/>
                  </a:moveTo>
                  <a:lnTo>
                    <a:pt x="0" y="2443"/>
                  </a:lnTo>
                  <a:lnTo>
                    <a:pt x="23" y="2557"/>
                  </a:lnTo>
                  <a:lnTo>
                    <a:pt x="14722" y="115"/>
                  </a:lnTo>
                  <a:lnTo>
                    <a:pt x="14722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79" name="Google Shape;4579;p24"/>
          <p:cNvSpPr/>
          <p:nvPr/>
        </p:nvSpPr>
        <p:spPr>
          <a:xfrm rot="4477220" flipH="1">
            <a:off x="-852987" y="1890957"/>
            <a:ext cx="1537742" cy="1230648"/>
          </a:xfrm>
          <a:custGeom>
            <a:avLst/>
            <a:gdLst/>
            <a:ahLst/>
            <a:cxnLst/>
            <a:rect l="l" t="t" r="r" b="b"/>
            <a:pathLst>
              <a:path w="29834" h="23876" extrusionOk="0">
                <a:moveTo>
                  <a:pt x="21959" y="1"/>
                </a:moveTo>
                <a:lnTo>
                  <a:pt x="1" y="23876"/>
                </a:lnTo>
                <a:lnTo>
                  <a:pt x="1" y="23876"/>
                </a:lnTo>
                <a:lnTo>
                  <a:pt x="29833" y="14175"/>
                </a:lnTo>
                <a:lnTo>
                  <a:pt x="21959" y="1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80" name="Google Shape;4580;p24"/>
          <p:cNvGrpSpPr/>
          <p:nvPr/>
        </p:nvGrpSpPr>
        <p:grpSpPr>
          <a:xfrm flipH="1">
            <a:off x="-1414336" y="4276525"/>
            <a:ext cx="2134324" cy="2134324"/>
            <a:chOff x="3413675" y="1416350"/>
            <a:chExt cx="685925" cy="685925"/>
          </a:xfrm>
        </p:grpSpPr>
        <p:sp>
          <p:nvSpPr>
            <p:cNvPr id="4581" name="Google Shape;4581;p24"/>
            <p:cNvSpPr/>
            <p:nvPr/>
          </p:nvSpPr>
          <p:spPr>
            <a:xfrm>
              <a:off x="3514125" y="1599525"/>
              <a:ext cx="435400" cy="402325"/>
            </a:xfrm>
            <a:custGeom>
              <a:avLst/>
              <a:gdLst/>
              <a:ahLst/>
              <a:cxnLst/>
              <a:rect l="l" t="t" r="r" b="b"/>
              <a:pathLst>
                <a:path w="17416" h="16093" extrusionOk="0">
                  <a:moveTo>
                    <a:pt x="0" y="6392"/>
                  </a:moveTo>
                  <a:cubicBezTo>
                    <a:pt x="0" y="4041"/>
                    <a:pt x="845" y="1758"/>
                    <a:pt x="2397" y="1"/>
                  </a:cubicBezTo>
                  <a:lnTo>
                    <a:pt x="3424" y="914"/>
                  </a:lnTo>
                  <a:cubicBezTo>
                    <a:pt x="2100" y="2420"/>
                    <a:pt x="1370" y="4360"/>
                    <a:pt x="1370" y="6392"/>
                  </a:cubicBezTo>
                  <a:cubicBezTo>
                    <a:pt x="1370" y="10980"/>
                    <a:pt x="5113" y="14723"/>
                    <a:pt x="9701" y="14723"/>
                  </a:cubicBezTo>
                  <a:cubicBezTo>
                    <a:pt x="12326" y="14723"/>
                    <a:pt x="14722" y="13513"/>
                    <a:pt x="16320" y="11436"/>
                  </a:cubicBezTo>
                  <a:lnTo>
                    <a:pt x="17416" y="12281"/>
                  </a:lnTo>
                  <a:cubicBezTo>
                    <a:pt x="15567" y="14700"/>
                    <a:pt x="12759" y="16093"/>
                    <a:pt x="9701" y="16093"/>
                  </a:cubicBezTo>
                  <a:cubicBezTo>
                    <a:pt x="4360" y="16093"/>
                    <a:pt x="0" y="11733"/>
                    <a:pt x="0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24"/>
            <p:cNvSpPr/>
            <p:nvPr/>
          </p:nvSpPr>
          <p:spPr>
            <a:xfrm>
              <a:off x="3570025" y="1516800"/>
              <a:ext cx="429150" cy="398875"/>
            </a:xfrm>
            <a:custGeom>
              <a:avLst/>
              <a:gdLst/>
              <a:ahLst/>
              <a:cxnLst/>
              <a:rect l="l" t="t" r="r" b="b"/>
              <a:pathLst>
                <a:path w="17166" h="15955" extrusionOk="0">
                  <a:moveTo>
                    <a:pt x="161" y="3310"/>
                  </a:moveTo>
                  <a:cubicBezTo>
                    <a:pt x="47" y="3447"/>
                    <a:pt x="1" y="3606"/>
                    <a:pt x="1" y="3766"/>
                  </a:cubicBezTo>
                  <a:lnTo>
                    <a:pt x="1" y="3766"/>
                  </a:lnTo>
                  <a:cubicBezTo>
                    <a:pt x="1" y="3949"/>
                    <a:pt x="69" y="4131"/>
                    <a:pt x="229" y="4268"/>
                  </a:cubicBezTo>
                  <a:lnTo>
                    <a:pt x="229" y="4268"/>
                  </a:lnTo>
                  <a:cubicBezTo>
                    <a:pt x="503" y="4519"/>
                    <a:pt x="960" y="4497"/>
                    <a:pt x="1188" y="4223"/>
                  </a:cubicBezTo>
                  <a:lnTo>
                    <a:pt x="1188" y="4223"/>
                  </a:lnTo>
                  <a:cubicBezTo>
                    <a:pt x="2786" y="2397"/>
                    <a:pt x="5068" y="1370"/>
                    <a:pt x="7465" y="1370"/>
                  </a:cubicBezTo>
                  <a:lnTo>
                    <a:pt x="7465" y="1370"/>
                  </a:lnTo>
                  <a:cubicBezTo>
                    <a:pt x="12053" y="1370"/>
                    <a:pt x="15796" y="5113"/>
                    <a:pt x="15796" y="9701"/>
                  </a:cubicBezTo>
                  <a:lnTo>
                    <a:pt x="15796" y="9701"/>
                  </a:lnTo>
                  <a:cubicBezTo>
                    <a:pt x="15796" y="11550"/>
                    <a:pt x="15203" y="13284"/>
                    <a:pt x="14084" y="14745"/>
                  </a:cubicBezTo>
                  <a:lnTo>
                    <a:pt x="14084" y="14745"/>
                  </a:lnTo>
                  <a:cubicBezTo>
                    <a:pt x="13856" y="15065"/>
                    <a:pt x="13902" y="15498"/>
                    <a:pt x="14221" y="15727"/>
                  </a:cubicBezTo>
                  <a:lnTo>
                    <a:pt x="14221" y="15727"/>
                  </a:lnTo>
                  <a:cubicBezTo>
                    <a:pt x="14518" y="15955"/>
                    <a:pt x="14952" y="15886"/>
                    <a:pt x="15180" y="15590"/>
                  </a:cubicBezTo>
                  <a:lnTo>
                    <a:pt x="15180" y="15590"/>
                  </a:lnTo>
                  <a:cubicBezTo>
                    <a:pt x="16481" y="13878"/>
                    <a:pt x="17166" y="11846"/>
                    <a:pt x="17166" y="9701"/>
                  </a:cubicBezTo>
                  <a:lnTo>
                    <a:pt x="17166" y="9701"/>
                  </a:lnTo>
                  <a:cubicBezTo>
                    <a:pt x="17166" y="4337"/>
                    <a:pt x="12806" y="0"/>
                    <a:pt x="7465" y="0"/>
                  </a:cubicBezTo>
                  <a:lnTo>
                    <a:pt x="7465" y="0"/>
                  </a:lnTo>
                  <a:cubicBezTo>
                    <a:pt x="4657" y="0"/>
                    <a:pt x="2010" y="1210"/>
                    <a:pt x="161" y="3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24"/>
            <p:cNvSpPr/>
            <p:nvPr/>
          </p:nvSpPr>
          <p:spPr>
            <a:xfrm>
              <a:off x="3596850" y="1599525"/>
              <a:ext cx="319575" cy="290475"/>
            </a:xfrm>
            <a:custGeom>
              <a:avLst/>
              <a:gdLst/>
              <a:ahLst/>
              <a:cxnLst/>
              <a:rect l="l" t="t" r="r" b="b"/>
              <a:pathLst>
                <a:path w="12783" h="11619" extrusionOk="0">
                  <a:moveTo>
                    <a:pt x="1" y="6392"/>
                  </a:moveTo>
                  <a:cubicBezTo>
                    <a:pt x="1" y="2854"/>
                    <a:pt x="2877" y="1"/>
                    <a:pt x="6392" y="1"/>
                  </a:cubicBezTo>
                  <a:cubicBezTo>
                    <a:pt x="9907" y="1"/>
                    <a:pt x="12783" y="2854"/>
                    <a:pt x="12783" y="6392"/>
                  </a:cubicBezTo>
                  <a:cubicBezTo>
                    <a:pt x="12783" y="8378"/>
                    <a:pt x="11870" y="10226"/>
                    <a:pt x="10295" y="11459"/>
                  </a:cubicBezTo>
                  <a:lnTo>
                    <a:pt x="9450" y="10363"/>
                  </a:lnTo>
                  <a:cubicBezTo>
                    <a:pt x="10706" y="9405"/>
                    <a:pt x="11413" y="7967"/>
                    <a:pt x="11413" y="6392"/>
                  </a:cubicBezTo>
                  <a:cubicBezTo>
                    <a:pt x="11413" y="3630"/>
                    <a:pt x="9154" y="1370"/>
                    <a:pt x="6392" y="1370"/>
                  </a:cubicBezTo>
                  <a:cubicBezTo>
                    <a:pt x="3630" y="1370"/>
                    <a:pt x="1370" y="3630"/>
                    <a:pt x="1370" y="6392"/>
                  </a:cubicBezTo>
                  <a:cubicBezTo>
                    <a:pt x="1370" y="8012"/>
                    <a:pt x="2169" y="9542"/>
                    <a:pt x="3516" y="10500"/>
                  </a:cubicBezTo>
                  <a:lnTo>
                    <a:pt x="2717" y="11619"/>
                  </a:lnTo>
                  <a:cubicBezTo>
                    <a:pt x="1005" y="10432"/>
                    <a:pt x="1" y="8469"/>
                    <a:pt x="1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24"/>
            <p:cNvSpPr/>
            <p:nvPr/>
          </p:nvSpPr>
          <p:spPr>
            <a:xfrm>
              <a:off x="3657350" y="1855175"/>
              <a:ext cx="206025" cy="63925"/>
            </a:xfrm>
            <a:custGeom>
              <a:avLst/>
              <a:gdLst/>
              <a:ahLst/>
              <a:cxnLst/>
              <a:rect l="l" t="t" r="r" b="b"/>
              <a:pathLst>
                <a:path w="8241" h="2557" extrusionOk="0">
                  <a:moveTo>
                    <a:pt x="7030" y="137"/>
                  </a:moveTo>
                  <a:cubicBezTo>
                    <a:pt x="6140" y="822"/>
                    <a:pt x="5090" y="1187"/>
                    <a:pt x="3972" y="1187"/>
                  </a:cubicBezTo>
                  <a:lnTo>
                    <a:pt x="3972" y="1187"/>
                  </a:lnTo>
                  <a:cubicBezTo>
                    <a:pt x="2922" y="1187"/>
                    <a:pt x="1940" y="868"/>
                    <a:pt x="1096" y="274"/>
                  </a:cubicBezTo>
                  <a:lnTo>
                    <a:pt x="1096" y="274"/>
                  </a:lnTo>
                  <a:cubicBezTo>
                    <a:pt x="776" y="46"/>
                    <a:pt x="343" y="115"/>
                    <a:pt x="137" y="434"/>
                  </a:cubicBezTo>
                  <a:lnTo>
                    <a:pt x="137" y="434"/>
                  </a:lnTo>
                  <a:cubicBezTo>
                    <a:pt x="46" y="548"/>
                    <a:pt x="0" y="685"/>
                    <a:pt x="0" y="822"/>
                  </a:cubicBezTo>
                  <a:lnTo>
                    <a:pt x="0" y="822"/>
                  </a:lnTo>
                  <a:cubicBezTo>
                    <a:pt x="0" y="1050"/>
                    <a:pt x="92" y="1256"/>
                    <a:pt x="297" y="1393"/>
                  </a:cubicBezTo>
                  <a:lnTo>
                    <a:pt x="297" y="1393"/>
                  </a:lnTo>
                  <a:cubicBezTo>
                    <a:pt x="1370" y="2146"/>
                    <a:pt x="2648" y="2557"/>
                    <a:pt x="3972" y="2557"/>
                  </a:cubicBezTo>
                  <a:lnTo>
                    <a:pt x="3972" y="2557"/>
                  </a:lnTo>
                  <a:cubicBezTo>
                    <a:pt x="5387" y="2557"/>
                    <a:pt x="6757" y="2100"/>
                    <a:pt x="7875" y="1233"/>
                  </a:cubicBezTo>
                  <a:lnTo>
                    <a:pt x="7875" y="1233"/>
                  </a:lnTo>
                  <a:cubicBezTo>
                    <a:pt x="8172" y="1005"/>
                    <a:pt x="8240" y="571"/>
                    <a:pt x="7989" y="274"/>
                  </a:cubicBezTo>
                  <a:lnTo>
                    <a:pt x="7989" y="274"/>
                  </a:lnTo>
                  <a:cubicBezTo>
                    <a:pt x="7852" y="92"/>
                    <a:pt x="7647" y="0"/>
                    <a:pt x="7441" y="0"/>
                  </a:cubicBezTo>
                  <a:lnTo>
                    <a:pt x="7441" y="0"/>
                  </a:lnTo>
                  <a:cubicBezTo>
                    <a:pt x="7304" y="0"/>
                    <a:pt x="7167" y="46"/>
                    <a:pt x="7030" y="137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24"/>
            <p:cNvSpPr/>
            <p:nvPr/>
          </p:nvSpPr>
          <p:spPr>
            <a:xfrm>
              <a:off x="3413675" y="1416350"/>
              <a:ext cx="551825" cy="631150"/>
            </a:xfrm>
            <a:custGeom>
              <a:avLst/>
              <a:gdLst/>
              <a:ahLst/>
              <a:cxnLst/>
              <a:rect l="l" t="t" r="r" b="b"/>
              <a:pathLst>
                <a:path w="22073" h="25246" extrusionOk="0">
                  <a:moveTo>
                    <a:pt x="1" y="13719"/>
                  </a:moveTo>
                  <a:cubicBezTo>
                    <a:pt x="1" y="6141"/>
                    <a:pt x="6141" y="1"/>
                    <a:pt x="13719" y="1"/>
                  </a:cubicBezTo>
                  <a:cubicBezTo>
                    <a:pt x="16755" y="1"/>
                    <a:pt x="19653" y="959"/>
                    <a:pt x="22073" y="2808"/>
                  </a:cubicBezTo>
                  <a:lnTo>
                    <a:pt x="21228" y="3904"/>
                  </a:lnTo>
                  <a:cubicBezTo>
                    <a:pt x="19060" y="2238"/>
                    <a:pt x="16458" y="1370"/>
                    <a:pt x="13719" y="1370"/>
                  </a:cubicBezTo>
                  <a:cubicBezTo>
                    <a:pt x="6917" y="1370"/>
                    <a:pt x="1370" y="6917"/>
                    <a:pt x="1370" y="13719"/>
                  </a:cubicBezTo>
                  <a:cubicBezTo>
                    <a:pt x="1370" y="17919"/>
                    <a:pt x="3493" y="21799"/>
                    <a:pt x="7008" y="24081"/>
                  </a:cubicBezTo>
                  <a:lnTo>
                    <a:pt x="6278" y="25246"/>
                  </a:lnTo>
                  <a:cubicBezTo>
                    <a:pt x="2329" y="22712"/>
                    <a:pt x="1" y="18398"/>
                    <a:pt x="1" y="13719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24"/>
            <p:cNvSpPr/>
            <p:nvPr/>
          </p:nvSpPr>
          <p:spPr>
            <a:xfrm>
              <a:off x="3562625" y="1483125"/>
              <a:ext cx="536975" cy="619150"/>
            </a:xfrm>
            <a:custGeom>
              <a:avLst/>
              <a:gdLst/>
              <a:ahLst/>
              <a:cxnLst/>
              <a:rect l="l" t="t" r="r" b="b"/>
              <a:pathLst>
                <a:path w="21479" h="24766" extrusionOk="0">
                  <a:moveTo>
                    <a:pt x="15133" y="274"/>
                  </a:moveTo>
                  <a:cubicBezTo>
                    <a:pt x="14905" y="571"/>
                    <a:pt x="14974" y="1005"/>
                    <a:pt x="15270" y="1233"/>
                  </a:cubicBezTo>
                  <a:lnTo>
                    <a:pt x="15270" y="1233"/>
                  </a:lnTo>
                  <a:cubicBezTo>
                    <a:pt x="18352" y="3607"/>
                    <a:pt x="20109" y="7167"/>
                    <a:pt x="20109" y="11048"/>
                  </a:cubicBezTo>
                  <a:lnTo>
                    <a:pt x="20109" y="11048"/>
                  </a:lnTo>
                  <a:cubicBezTo>
                    <a:pt x="20109" y="17850"/>
                    <a:pt x="14563" y="23396"/>
                    <a:pt x="7761" y="23396"/>
                  </a:cubicBezTo>
                  <a:lnTo>
                    <a:pt x="7761" y="23396"/>
                  </a:lnTo>
                  <a:cubicBezTo>
                    <a:pt x="5364" y="23396"/>
                    <a:pt x="3059" y="22711"/>
                    <a:pt x="1050" y="21410"/>
                  </a:cubicBezTo>
                  <a:lnTo>
                    <a:pt x="1050" y="21410"/>
                  </a:lnTo>
                  <a:cubicBezTo>
                    <a:pt x="731" y="21205"/>
                    <a:pt x="320" y="21296"/>
                    <a:pt x="114" y="21616"/>
                  </a:cubicBezTo>
                  <a:lnTo>
                    <a:pt x="114" y="21616"/>
                  </a:lnTo>
                  <a:cubicBezTo>
                    <a:pt x="23" y="21730"/>
                    <a:pt x="0" y="21867"/>
                    <a:pt x="0" y="22004"/>
                  </a:cubicBezTo>
                  <a:lnTo>
                    <a:pt x="0" y="22004"/>
                  </a:lnTo>
                  <a:cubicBezTo>
                    <a:pt x="0" y="22232"/>
                    <a:pt x="114" y="22438"/>
                    <a:pt x="320" y="22575"/>
                  </a:cubicBezTo>
                  <a:lnTo>
                    <a:pt x="320" y="22575"/>
                  </a:lnTo>
                  <a:cubicBezTo>
                    <a:pt x="2534" y="24013"/>
                    <a:pt x="5113" y="24766"/>
                    <a:pt x="7761" y="24766"/>
                  </a:cubicBezTo>
                  <a:lnTo>
                    <a:pt x="7761" y="24766"/>
                  </a:lnTo>
                  <a:cubicBezTo>
                    <a:pt x="15339" y="24766"/>
                    <a:pt x="21479" y="18603"/>
                    <a:pt x="21479" y="11048"/>
                  </a:cubicBezTo>
                  <a:lnTo>
                    <a:pt x="21479" y="11048"/>
                  </a:lnTo>
                  <a:cubicBezTo>
                    <a:pt x="21479" y="6734"/>
                    <a:pt x="19516" y="2762"/>
                    <a:pt x="16115" y="137"/>
                  </a:cubicBezTo>
                  <a:lnTo>
                    <a:pt x="16115" y="137"/>
                  </a:lnTo>
                  <a:cubicBezTo>
                    <a:pt x="15978" y="46"/>
                    <a:pt x="15841" y="0"/>
                    <a:pt x="15681" y="0"/>
                  </a:cubicBezTo>
                  <a:lnTo>
                    <a:pt x="15681" y="0"/>
                  </a:lnTo>
                  <a:cubicBezTo>
                    <a:pt x="15476" y="0"/>
                    <a:pt x="15270" y="92"/>
                    <a:pt x="15133" y="27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7" name="Google Shape;4587;p24"/>
          <p:cNvGrpSpPr/>
          <p:nvPr/>
        </p:nvGrpSpPr>
        <p:grpSpPr>
          <a:xfrm>
            <a:off x="-1539724" y="-1349691"/>
            <a:ext cx="3459295" cy="3196594"/>
            <a:chOff x="407025" y="3490600"/>
            <a:chExt cx="1442575" cy="1333025"/>
          </a:xfrm>
        </p:grpSpPr>
        <p:sp>
          <p:nvSpPr>
            <p:cNvPr id="4588" name="Google Shape;4588;p24"/>
            <p:cNvSpPr/>
            <p:nvPr/>
          </p:nvSpPr>
          <p:spPr>
            <a:xfrm>
              <a:off x="810450" y="3490600"/>
              <a:ext cx="1039150" cy="1082525"/>
            </a:xfrm>
            <a:custGeom>
              <a:avLst/>
              <a:gdLst/>
              <a:ahLst/>
              <a:cxnLst/>
              <a:rect l="l" t="t" r="r" b="b"/>
              <a:pathLst>
                <a:path w="41566" h="43301" extrusionOk="0">
                  <a:moveTo>
                    <a:pt x="1" y="41497"/>
                  </a:moveTo>
                  <a:lnTo>
                    <a:pt x="252" y="43300"/>
                  </a:lnTo>
                  <a:lnTo>
                    <a:pt x="41566" y="1804"/>
                  </a:lnTo>
                  <a:lnTo>
                    <a:pt x="4131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24"/>
            <p:cNvSpPr/>
            <p:nvPr/>
          </p:nvSpPr>
          <p:spPr>
            <a:xfrm>
              <a:off x="566225" y="3920300"/>
              <a:ext cx="783500" cy="816575"/>
            </a:xfrm>
            <a:custGeom>
              <a:avLst/>
              <a:gdLst/>
              <a:ahLst/>
              <a:cxnLst/>
              <a:rect l="l" t="t" r="r" b="b"/>
              <a:pathLst>
                <a:path w="31340" h="32663" extrusionOk="0">
                  <a:moveTo>
                    <a:pt x="31157" y="0"/>
                  </a:moveTo>
                  <a:lnTo>
                    <a:pt x="1" y="31293"/>
                  </a:lnTo>
                  <a:lnTo>
                    <a:pt x="183" y="32663"/>
                  </a:lnTo>
                  <a:lnTo>
                    <a:pt x="31340" y="1370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24"/>
            <p:cNvSpPr/>
            <p:nvPr/>
          </p:nvSpPr>
          <p:spPr>
            <a:xfrm>
              <a:off x="1016450" y="3682900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1"/>
                  </a:moveTo>
                  <a:lnTo>
                    <a:pt x="1" y="31294"/>
                  </a:lnTo>
                  <a:lnTo>
                    <a:pt x="183" y="32641"/>
                  </a:lnTo>
                  <a:lnTo>
                    <a:pt x="31340" y="1370"/>
                  </a:lnTo>
                  <a:lnTo>
                    <a:pt x="31157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24"/>
            <p:cNvSpPr/>
            <p:nvPr/>
          </p:nvSpPr>
          <p:spPr>
            <a:xfrm>
              <a:off x="788775" y="3843825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0"/>
                  </a:moveTo>
                  <a:lnTo>
                    <a:pt x="0" y="31294"/>
                  </a:lnTo>
                  <a:lnTo>
                    <a:pt x="183" y="32641"/>
                  </a:lnTo>
                  <a:lnTo>
                    <a:pt x="31340" y="1347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24"/>
            <p:cNvSpPr/>
            <p:nvPr/>
          </p:nvSpPr>
          <p:spPr>
            <a:xfrm>
              <a:off x="407025" y="3741675"/>
              <a:ext cx="1038575" cy="1081950"/>
            </a:xfrm>
            <a:custGeom>
              <a:avLst/>
              <a:gdLst/>
              <a:ahLst/>
              <a:cxnLst/>
              <a:rect l="l" t="t" r="r" b="b"/>
              <a:pathLst>
                <a:path w="41543" h="43278" extrusionOk="0">
                  <a:moveTo>
                    <a:pt x="41314" y="1"/>
                  </a:moveTo>
                  <a:lnTo>
                    <a:pt x="0" y="41474"/>
                  </a:lnTo>
                  <a:lnTo>
                    <a:pt x="229" y="43277"/>
                  </a:lnTo>
                  <a:lnTo>
                    <a:pt x="41542" y="1804"/>
                  </a:lnTo>
                  <a:lnTo>
                    <a:pt x="41314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24"/>
            <p:cNvSpPr/>
            <p:nvPr/>
          </p:nvSpPr>
          <p:spPr>
            <a:xfrm>
              <a:off x="1095775" y="3693175"/>
              <a:ext cx="536425" cy="575800"/>
            </a:xfrm>
            <a:custGeom>
              <a:avLst/>
              <a:gdLst/>
              <a:ahLst/>
              <a:cxnLst/>
              <a:rect l="l" t="t" r="r" b="b"/>
              <a:pathLst>
                <a:path w="21457" h="23032" extrusionOk="0">
                  <a:moveTo>
                    <a:pt x="21411" y="1"/>
                  </a:moveTo>
                  <a:lnTo>
                    <a:pt x="0" y="21434"/>
                  </a:lnTo>
                  <a:lnTo>
                    <a:pt x="23" y="23031"/>
                  </a:lnTo>
                  <a:lnTo>
                    <a:pt x="21456" y="1598"/>
                  </a:lnTo>
                  <a:lnTo>
                    <a:pt x="21411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4" name="Google Shape;4594;p24"/>
          <p:cNvGrpSpPr/>
          <p:nvPr/>
        </p:nvGrpSpPr>
        <p:grpSpPr>
          <a:xfrm flipH="1">
            <a:off x="4378808" y="-729000"/>
            <a:ext cx="1390987" cy="1390987"/>
            <a:chOff x="3413675" y="1416350"/>
            <a:chExt cx="685925" cy="685925"/>
          </a:xfrm>
        </p:grpSpPr>
        <p:sp>
          <p:nvSpPr>
            <p:cNvPr id="4595" name="Google Shape;4595;p24"/>
            <p:cNvSpPr/>
            <p:nvPr/>
          </p:nvSpPr>
          <p:spPr>
            <a:xfrm>
              <a:off x="3514125" y="1599525"/>
              <a:ext cx="435400" cy="402325"/>
            </a:xfrm>
            <a:custGeom>
              <a:avLst/>
              <a:gdLst/>
              <a:ahLst/>
              <a:cxnLst/>
              <a:rect l="l" t="t" r="r" b="b"/>
              <a:pathLst>
                <a:path w="17416" h="16093" extrusionOk="0">
                  <a:moveTo>
                    <a:pt x="0" y="6392"/>
                  </a:moveTo>
                  <a:cubicBezTo>
                    <a:pt x="0" y="4041"/>
                    <a:pt x="845" y="1758"/>
                    <a:pt x="2397" y="1"/>
                  </a:cubicBezTo>
                  <a:lnTo>
                    <a:pt x="3424" y="914"/>
                  </a:lnTo>
                  <a:cubicBezTo>
                    <a:pt x="2100" y="2420"/>
                    <a:pt x="1370" y="4360"/>
                    <a:pt x="1370" y="6392"/>
                  </a:cubicBezTo>
                  <a:cubicBezTo>
                    <a:pt x="1370" y="10980"/>
                    <a:pt x="5113" y="14723"/>
                    <a:pt x="9701" y="14723"/>
                  </a:cubicBezTo>
                  <a:cubicBezTo>
                    <a:pt x="12326" y="14723"/>
                    <a:pt x="14722" y="13513"/>
                    <a:pt x="16320" y="11436"/>
                  </a:cubicBezTo>
                  <a:lnTo>
                    <a:pt x="17416" y="12281"/>
                  </a:lnTo>
                  <a:cubicBezTo>
                    <a:pt x="15567" y="14700"/>
                    <a:pt x="12759" y="16093"/>
                    <a:pt x="9701" y="16093"/>
                  </a:cubicBezTo>
                  <a:cubicBezTo>
                    <a:pt x="4360" y="16093"/>
                    <a:pt x="0" y="11733"/>
                    <a:pt x="0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24"/>
            <p:cNvSpPr/>
            <p:nvPr/>
          </p:nvSpPr>
          <p:spPr>
            <a:xfrm>
              <a:off x="3570025" y="1516800"/>
              <a:ext cx="429150" cy="398875"/>
            </a:xfrm>
            <a:custGeom>
              <a:avLst/>
              <a:gdLst/>
              <a:ahLst/>
              <a:cxnLst/>
              <a:rect l="l" t="t" r="r" b="b"/>
              <a:pathLst>
                <a:path w="17166" h="15955" extrusionOk="0">
                  <a:moveTo>
                    <a:pt x="161" y="3310"/>
                  </a:moveTo>
                  <a:cubicBezTo>
                    <a:pt x="47" y="3447"/>
                    <a:pt x="1" y="3606"/>
                    <a:pt x="1" y="3766"/>
                  </a:cubicBezTo>
                  <a:lnTo>
                    <a:pt x="1" y="3766"/>
                  </a:lnTo>
                  <a:cubicBezTo>
                    <a:pt x="1" y="3949"/>
                    <a:pt x="69" y="4131"/>
                    <a:pt x="229" y="4268"/>
                  </a:cubicBezTo>
                  <a:lnTo>
                    <a:pt x="229" y="4268"/>
                  </a:lnTo>
                  <a:cubicBezTo>
                    <a:pt x="503" y="4519"/>
                    <a:pt x="960" y="4497"/>
                    <a:pt x="1188" y="4223"/>
                  </a:cubicBezTo>
                  <a:lnTo>
                    <a:pt x="1188" y="4223"/>
                  </a:lnTo>
                  <a:cubicBezTo>
                    <a:pt x="2786" y="2397"/>
                    <a:pt x="5068" y="1370"/>
                    <a:pt x="7465" y="1370"/>
                  </a:cubicBezTo>
                  <a:lnTo>
                    <a:pt x="7465" y="1370"/>
                  </a:lnTo>
                  <a:cubicBezTo>
                    <a:pt x="12053" y="1370"/>
                    <a:pt x="15796" y="5113"/>
                    <a:pt x="15796" y="9701"/>
                  </a:cubicBezTo>
                  <a:lnTo>
                    <a:pt x="15796" y="9701"/>
                  </a:lnTo>
                  <a:cubicBezTo>
                    <a:pt x="15796" y="11550"/>
                    <a:pt x="15203" y="13284"/>
                    <a:pt x="14084" y="14745"/>
                  </a:cubicBezTo>
                  <a:lnTo>
                    <a:pt x="14084" y="14745"/>
                  </a:lnTo>
                  <a:cubicBezTo>
                    <a:pt x="13856" y="15065"/>
                    <a:pt x="13902" y="15498"/>
                    <a:pt x="14221" y="15727"/>
                  </a:cubicBezTo>
                  <a:lnTo>
                    <a:pt x="14221" y="15727"/>
                  </a:lnTo>
                  <a:cubicBezTo>
                    <a:pt x="14518" y="15955"/>
                    <a:pt x="14952" y="15886"/>
                    <a:pt x="15180" y="15590"/>
                  </a:cubicBezTo>
                  <a:lnTo>
                    <a:pt x="15180" y="15590"/>
                  </a:lnTo>
                  <a:cubicBezTo>
                    <a:pt x="16481" y="13878"/>
                    <a:pt x="17166" y="11846"/>
                    <a:pt x="17166" y="9701"/>
                  </a:cubicBezTo>
                  <a:lnTo>
                    <a:pt x="17166" y="9701"/>
                  </a:lnTo>
                  <a:cubicBezTo>
                    <a:pt x="17166" y="4337"/>
                    <a:pt x="12806" y="0"/>
                    <a:pt x="7465" y="0"/>
                  </a:cubicBezTo>
                  <a:lnTo>
                    <a:pt x="7465" y="0"/>
                  </a:lnTo>
                  <a:cubicBezTo>
                    <a:pt x="4657" y="0"/>
                    <a:pt x="2010" y="1210"/>
                    <a:pt x="161" y="3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24"/>
            <p:cNvSpPr/>
            <p:nvPr/>
          </p:nvSpPr>
          <p:spPr>
            <a:xfrm>
              <a:off x="3596850" y="1599525"/>
              <a:ext cx="319575" cy="290475"/>
            </a:xfrm>
            <a:custGeom>
              <a:avLst/>
              <a:gdLst/>
              <a:ahLst/>
              <a:cxnLst/>
              <a:rect l="l" t="t" r="r" b="b"/>
              <a:pathLst>
                <a:path w="12783" h="11619" extrusionOk="0">
                  <a:moveTo>
                    <a:pt x="1" y="6392"/>
                  </a:moveTo>
                  <a:cubicBezTo>
                    <a:pt x="1" y="2854"/>
                    <a:pt x="2877" y="1"/>
                    <a:pt x="6392" y="1"/>
                  </a:cubicBezTo>
                  <a:cubicBezTo>
                    <a:pt x="9907" y="1"/>
                    <a:pt x="12783" y="2854"/>
                    <a:pt x="12783" y="6392"/>
                  </a:cubicBezTo>
                  <a:cubicBezTo>
                    <a:pt x="12783" y="8378"/>
                    <a:pt x="11870" y="10226"/>
                    <a:pt x="10295" y="11459"/>
                  </a:cubicBezTo>
                  <a:lnTo>
                    <a:pt x="9450" y="10363"/>
                  </a:lnTo>
                  <a:cubicBezTo>
                    <a:pt x="10706" y="9405"/>
                    <a:pt x="11413" y="7967"/>
                    <a:pt x="11413" y="6392"/>
                  </a:cubicBezTo>
                  <a:cubicBezTo>
                    <a:pt x="11413" y="3630"/>
                    <a:pt x="9154" y="1370"/>
                    <a:pt x="6392" y="1370"/>
                  </a:cubicBezTo>
                  <a:cubicBezTo>
                    <a:pt x="3630" y="1370"/>
                    <a:pt x="1370" y="3630"/>
                    <a:pt x="1370" y="6392"/>
                  </a:cubicBezTo>
                  <a:cubicBezTo>
                    <a:pt x="1370" y="8012"/>
                    <a:pt x="2169" y="9542"/>
                    <a:pt x="3516" y="10500"/>
                  </a:cubicBezTo>
                  <a:lnTo>
                    <a:pt x="2717" y="11619"/>
                  </a:lnTo>
                  <a:cubicBezTo>
                    <a:pt x="1005" y="10432"/>
                    <a:pt x="1" y="8469"/>
                    <a:pt x="1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24"/>
            <p:cNvSpPr/>
            <p:nvPr/>
          </p:nvSpPr>
          <p:spPr>
            <a:xfrm>
              <a:off x="3657350" y="1855175"/>
              <a:ext cx="206025" cy="63925"/>
            </a:xfrm>
            <a:custGeom>
              <a:avLst/>
              <a:gdLst/>
              <a:ahLst/>
              <a:cxnLst/>
              <a:rect l="l" t="t" r="r" b="b"/>
              <a:pathLst>
                <a:path w="8241" h="2557" extrusionOk="0">
                  <a:moveTo>
                    <a:pt x="7030" y="137"/>
                  </a:moveTo>
                  <a:cubicBezTo>
                    <a:pt x="6140" y="822"/>
                    <a:pt x="5090" y="1187"/>
                    <a:pt x="3972" y="1187"/>
                  </a:cubicBezTo>
                  <a:lnTo>
                    <a:pt x="3972" y="1187"/>
                  </a:lnTo>
                  <a:cubicBezTo>
                    <a:pt x="2922" y="1187"/>
                    <a:pt x="1940" y="868"/>
                    <a:pt x="1096" y="274"/>
                  </a:cubicBezTo>
                  <a:lnTo>
                    <a:pt x="1096" y="274"/>
                  </a:lnTo>
                  <a:cubicBezTo>
                    <a:pt x="776" y="46"/>
                    <a:pt x="343" y="115"/>
                    <a:pt x="137" y="434"/>
                  </a:cubicBezTo>
                  <a:lnTo>
                    <a:pt x="137" y="434"/>
                  </a:lnTo>
                  <a:cubicBezTo>
                    <a:pt x="46" y="548"/>
                    <a:pt x="0" y="685"/>
                    <a:pt x="0" y="822"/>
                  </a:cubicBezTo>
                  <a:lnTo>
                    <a:pt x="0" y="822"/>
                  </a:lnTo>
                  <a:cubicBezTo>
                    <a:pt x="0" y="1050"/>
                    <a:pt x="92" y="1256"/>
                    <a:pt x="297" y="1393"/>
                  </a:cubicBezTo>
                  <a:lnTo>
                    <a:pt x="297" y="1393"/>
                  </a:lnTo>
                  <a:cubicBezTo>
                    <a:pt x="1370" y="2146"/>
                    <a:pt x="2648" y="2557"/>
                    <a:pt x="3972" y="2557"/>
                  </a:cubicBezTo>
                  <a:lnTo>
                    <a:pt x="3972" y="2557"/>
                  </a:lnTo>
                  <a:cubicBezTo>
                    <a:pt x="5387" y="2557"/>
                    <a:pt x="6757" y="2100"/>
                    <a:pt x="7875" y="1233"/>
                  </a:cubicBezTo>
                  <a:lnTo>
                    <a:pt x="7875" y="1233"/>
                  </a:lnTo>
                  <a:cubicBezTo>
                    <a:pt x="8172" y="1005"/>
                    <a:pt x="8240" y="571"/>
                    <a:pt x="7989" y="274"/>
                  </a:cubicBezTo>
                  <a:lnTo>
                    <a:pt x="7989" y="274"/>
                  </a:lnTo>
                  <a:cubicBezTo>
                    <a:pt x="7852" y="92"/>
                    <a:pt x="7647" y="0"/>
                    <a:pt x="7441" y="0"/>
                  </a:cubicBezTo>
                  <a:lnTo>
                    <a:pt x="7441" y="0"/>
                  </a:lnTo>
                  <a:cubicBezTo>
                    <a:pt x="7304" y="0"/>
                    <a:pt x="7167" y="46"/>
                    <a:pt x="7030" y="137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24"/>
            <p:cNvSpPr/>
            <p:nvPr/>
          </p:nvSpPr>
          <p:spPr>
            <a:xfrm>
              <a:off x="3413675" y="1416350"/>
              <a:ext cx="551825" cy="631150"/>
            </a:xfrm>
            <a:custGeom>
              <a:avLst/>
              <a:gdLst/>
              <a:ahLst/>
              <a:cxnLst/>
              <a:rect l="l" t="t" r="r" b="b"/>
              <a:pathLst>
                <a:path w="22073" h="25246" extrusionOk="0">
                  <a:moveTo>
                    <a:pt x="1" y="13719"/>
                  </a:moveTo>
                  <a:cubicBezTo>
                    <a:pt x="1" y="6141"/>
                    <a:pt x="6141" y="1"/>
                    <a:pt x="13719" y="1"/>
                  </a:cubicBezTo>
                  <a:cubicBezTo>
                    <a:pt x="16755" y="1"/>
                    <a:pt x="19653" y="959"/>
                    <a:pt x="22073" y="2808"/>
                  </a:cubicBezTo>
                  <a:lnTo>
                    <a:pt x="21228" y="3904"/>
                  </a:lnTo>
                  <a:cubicBezTo>
                    <a:pt x="19060" y="2238"/>
                    <a:pt x="16458" y="1370"/>
                    <a:pt x="13719" y="1370"/>
                  </a:cubicBezTo>
                  <a:cubicBezTo>
                    <a:pt x="6917" y="1370"/>
                    <a:pt x="1370" y="6917"/>
                    <a:pt x="1370" y="13719"/>
                  </a:cubicBezTo>
                  <a:cubicBezTo>
                    <a:pt x="1370" y="17919"/>
                    <a:pt x="3493" y="21799"/>
                    <a:pt x="7008" y="24081"/>
                  </a:cubicBezTo>
                  <a:lnTo>
                    <a:pt x="6278" y="25246"/>
                  </a:lnTo>
                  <a:cubicBezTo>
                    <a:pt x="2329" y="22712"/>
                    <a:pt x="1" y="18398"/>
                    <a:pt x="1" y="13719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24"/>
            <p:cNvSpPr/>
            <p:nvPr/>
          </p:nvSpPr>
          <p:spPr>
            <a:xfrm>
              <a:off x="3562625" y="1483125"/>
              <a:ext cx="536975" cy="619150"/>
            </a:xfrm>
            <a:custGeom>
              <a:avLst/>
              <a:gdLst/>
              <a:ahLst/>
              <a:cxnLst/>
              <a:rect l="l" t="t" r="r" b="b"/>
              <a:pathLst>
                <a:path w="21479" h="24766" extrusionOk="0">
                  <a:moveTo>
                    <a:pt x="15133" y="274"/>
                  </a:moveTo>
                  <a:cubicBezTo>
                    <a:pt x="14905" y="571"/>
                    <a:pt x="14974" y="1005"/>
                    <a:pt x="15270" y="1233"/>
                  </a:cubicBezTo>
                  <a:lnTo>
                    <a:pt x="15270" y="1233"/>
                  </a:lnTo>
                  <a:cubicBezTo>
                    <a:pt x="18352" y="3607"/>
                    <a:pt x="20109" y="7167"/>
                    <a:pt x="20109" y="11048"/>
                  </a:cubicBezTo>
                  <a:lnTo>
                    <a:pt x="20109" y="11048"/>
                  </a:lnTo>
                  <a:cubicBezTo>
                    <a:pt x="20109" y="17850"/>
                    <a:pt x="14563" y="23396"/>
                    <a:pt x="7761" y="23396"/>
                  </a:cubicBezTo>
                  <a:lnTo>
                    <a:pt x="7761" y="23396"/>
                  </a:lnTo>
                  <a:cubicBezTo>
                    <a:pt x="5364" y="23396"/>
                    <a:pt x="3059" y="22711"/>
                    <a:pt x="1050" y="21410"/>
                  </a:cubicBezTo>
                  <a:lnTo>
                    <a:pt x="1050" y="21410"/>
                  </a:lnTo>
                  <a:cubicBezTo>
                    <a:pt x="731" y="21205"/>
                    <a:pt x="320" y="21296"/>
                    <a:pt x="114" y="21616"/>
                  </a:cubicBezTo>
                  <a:lnTo>
                    <a:pt x="114" y="21616"/>
                  </a:lnTo>
                  <a:cubicBezTo>
                    <a:pt x="23" y="21730"/>
                    <a:pt x="0" y="21867"/>
                    <a:pt x="0" y="22004"/>
                  </a:cubicBezTo>
                  <a:lnTo>
                    <a:pt x="0" y="22004"/>
                  </a:lnTo>
                  <a:cubicBezTo>
                    <a:pt x="0" y="22232"/>
                    <a:pt x="114" y="22438"/>
                    <a:pt x="320" y="22575"/>
                  </a:cubicBezTo>
                  <a:lnTo>
                    <a:pt x="320" y="22575"/>
                  </a:lnTo>
                  <a:cubicBezTo>
                    <a:pt x="2534" y="24013"/>
                    <a:pt x="5113" y="24766"/>
                    <a:pt x="7761" y="24766"/>
                  </a:cubicBezTo>
                  <a:lnTo>
                    <a:pt x="7761" y="24766"/>
                  </a:lnTo>
                  <a:cubicBezTo>
                    <a:pt x="15339" y="24766"/>
                    <a:pt x="21479" y="18603"/>
                    <a:pt x="21479" y="11048"/>
                  </a:cubicBezTo>
                  <a:lnTo>
                    <a:pt x="21479" y="11048"/>
                  </a:lnTo>
                  <a:cubicBezTo>
                    <a:pt x="21479" y="6734"/>
                    <a:pt x="19516" y="2762"/>
                    <a:pt x="16115" y="137"/>
                  </a:cubicBezTo>
                  <a:lnTo>
                    <a:pt x="16115" y="137"/>
                  </a:lnTo>
                  <a:cubicBezTo>
                    <a:pt x="15978" y="46"/>
                    <a:pt x="15841" y="0"/>
                    <a:pt x="15681" y="0"/>
                  </a:cubicBezTo>
                  <a:lnTo>
                    <a:pt x="15681" y="0"/>
                  </a:lnTo>
                  <a:cubicBezTo>
                    <a:pt x="15476" y="0"/>
                    <a:pt x="15270" y="92"/>
                    <a:pt x="15133" y="27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1" name="Google Shape;4601;p24"/>
          <p:cNvGrpSpPr/>
          <p:nvPr/>
        </p:nvGrpSpPr>
        <p:grpSpPr>
          <a:xfrm flipH="1">
            <a:off x="7284740" y="4408293"/>
            <a:ext cx="1674672" cy="391598"/>
            <a:chOff x="3504975" y="1233750"/>
            <a:chExt cx="324725" cy="75925"/>
          </a:xfrm>
        </p:grpSpPr>
        <p:sp>
          <p:nvSpPr>
            <p:cNvPr id="4602" name="Google Shape;4602;p24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24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24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5" name="Google Shape;4605;p24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06" name="Google Shape;4606;p24"/>
          <p:cNvSpPr txBox="1">
            <a:spLocks noGrp="1"/>
          </p:cNvSpPr>
          <p:nvPr>
            <p:ph type="subTitle" idx="1"/>
          </p:nvPr>
        </p:nvSpPr>
        <p:spPr>
          <a:xfrm>
            <a:off x="720000" y="2391763"/>
            <a:ext cx="3434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7" name="Google Shape;4607;p24"/>
          <p:cNvSpPr txBox="1">
            <a:spLocks noGrp="1"/>
          </p:cNvSpPr>
          <p:nvPr>
            <p:ph type="subTitle" idx="2"/>
          </p:nvPr>
        </p:nvSpPr>
        <p:spPr>
          <a:xfrm>
            <a:off x="720000" y="1982838"/>
            <a:ext cx="3434700" cy="4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8" name="Google Shape;4608;p24"/>
          <p:cNvSpPr/>
          <p:nvPr/>
        </p:nvSpPr>
        <p:spPr>
          <a:xfrm rot="-2119896" flipH="1">
            <a:off x="8005216" y="-646086"/>
            <a:ext cx="851363" cy="1592003"/>
          </a:xfrm>
          <a:custGeom>
            <a:avLst/>
            <a:gdLst/>
            <a:ahLst/>
            <a:cxnLst/>
            <a:rect l="l" t="t" r="r" b="b"/>
            <a:pathLst>
              <a:path w="25451" h="47592" extrusionOk="0">
                <a:moveTo>
                  <a:pt x="25450" y="0"/>
                </a:moveTo>
                <a:lnTo>
                  <a:pt x="0" y="25062"/>
                </a:lnTo>
                <a:lnTo>
                  <a:pt x="25062" y="47591"/>
                </a:lnTo>
                <a:lnTo>
                  <a:pt x="25450" y="0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9" name="Google Shape;4609;p24"/>
          <p:cNvSpPr txBox="1"/>
          <p:nvPr/>
        </p:nvSpPr>
        <p:spPr>
          <a:xfrm>
            <a:off x="720000" y="3410800"/>
            <a:ext cx="3658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, infographics and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lt2"/>
              </a:solidFill>
              <a:latin typeface="Cambay"/>
              <a:ea typeface="Cambay"/>
              <a:cs typeface="Cambay"/>
              <a:sym typeface="Cambay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1" name="Google Shape;4611;p25"/>
          <p:cNvGrpSpPr/>
          <p:nvPr/>
        </p:nvGrpSpPr>
        <p:grpSpPr>
          <a:xfrm>
            <a:off x="74" y="63"/>
            <a:ext cx="9144153" cy="5143512"/>
            <a:chOff x="4263926" y="3811300"/>
            <a:chExt cx="2189272" cy="1231448"/>
          </a:xfrm>
        </p:grpSpPr>
        <p:sp>
          <p:nvSpPr>
            <p:cNvPr id="4612" name="Google Shape;4612;p25"/>
            <p:cNvSpPr/>
            <p:nvPr/>
          </p:nvSpPr>
          <p:spPr>
            <a:xfrm>
              <a:off x="64437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25"/>
            <p:cNvSpPr/>
            <p:nvPr/>
          </p:nvSpPr>
          <p:spPr>
            <a:xfrm>
              <a:off x="63650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25"/>
            <p:cNvSpPr/>
            <p:nvPr/>
          </p:nvSpPr>
          <p:spPr>
            <a:xfrm>
              <a:off x="6286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25"/>
            <p:cNvSpPr/>
            <p:nvPr/>
          </p:nvSpPr>
          <p:spPr>
            <a:xfrm>
              <a:off x="62080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25"/>
            <p:cNvSpPr/>
            <p:nvPr/>
          </p:nvSpPr>
          <p:spPr>
            <a:xfrm>
              <a:off x="6129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25"/>
            <p:cNvSpPr/>
            <p:nvPr/>
          </p:nvSpPr>
          <p:spPr>
            <a:xfrm>
              <a:off x="6050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25"/>
            <p:cNvSpPr/>
            <p:nvPr/>
          </p:nvSpPr>
          <p:spPr>
            <a:xfrm>
              <a:off x="59718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25"/>
            <p:cNvSpPr/>
            <p:nvPr/>
          </p:nvSpPr>
          <p:spPr>
            <a:xfrm>
              <a:off x="589307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25"/>
            <p:cNvSpPr/>
            <p:nvPr/>
          </p:nvSpPr>
          <p:spPr>
            <a:xfrm>
              <a:off x="58149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25"/>
            <p:cNvSpPr/>
            <p:nvPr/>
          </p:nvSpPr>
          <p:spPr>
            <a:xfrm>
              <a:off x="57361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25"/>
            <p:cNvSpPr/>
            <p:nvPr/>
          </p:nvSpPr>
          <p:spPr>
            <a:xfrm>
              <a:off x="56574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25"/>
            <p:cNvSpPr/>
            <p:nvPr/>
          </p:nvSpPr>
          <p:spPr>
            <a:xfrm>
              <a:off x="557867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25"/>
            <p:cNvSpPr/>
            <p:nvPr/>
          </p:nvSpPr>
          <p:spPr>
            <a:xfrm>
              <a:off x="549992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25"/>
            <p:cNvSpPr/>
            <p:nvPr/>
          </p:nvSpPr>
          <p:spPr>
            <a:xfrm>
              <a:off x="5421175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25"/>
            <p:cNvSpPr/>
            <p:nvPr/>
          </p:nvSpPr>
          <p:spPr>
            <a:xfrm>
              <a:off x="53424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25"/>
            <p:cNvSpPr/>
            <p:nvPr/>
          </p:nvSpPr>
          <p:spPr>
            <a:xfrm>
              <a:off x="52642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25"/>
            <p:cNvSpPr/>
            <p:nvPr/>
          </p:nvSpPr>
          <p:spPr>
            <a:xfrm>
              <a:off x="50280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25"/>
            <p:cNvSpPr/>
            <p:nvPr/>
          </p:nvSpPr>
          <p:spPr>
            <a:xfrm>
              <a:off x="487050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25"/>
            <p:cNvSpPr/>
            <p:nvPr/>
          </p:nvSpPr>
          <p:spPr>
            <a:xfrm>
              <a:off x="4713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25"/>
            <p:cNvSpPr/>
            <p:nvPr/>
          </p:nvSpPr>
          <p:spPr>
            <a:xfrm>
              <a:off x="4792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25"/>
            <p:cNvSpPr/>
            <p:nvPr/>
          </p:nvSpPr>
          <p:spPr>
            <a:xfrm>
              <a:off x="494925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25"/>
            <p:cNvSpPr/>
            <p:nvPr/>
          </p:nvSpPr>
          <p:spPr>
            <a:xfrm>
              <a:off x="51067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25"/>
            <p:cNvSpPr/>
            <p:nvPr/>
          </p:nvSpPr>
          <p:spPr>
            <a:xfrm>
              <a:off x="51855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25"/>
            <p:cNvSpPr/>
            <p:nvPr/>
          </p:nvSpPr>
          <p:spPr>
            <a:xfrm>
              <a:off x="4634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25"/>
            <p:cNvSpPr/>
            <p:nvPr/>
          </p:nvSpPr>
          <p:spPr>
            <a:xfrm>
              <a:off x="4556100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25"/>
            <p:cNvSpPr/>
            <p:nvPr/>
          </p:nvSpPr>
          <p:spPr>
            <a:xfrm>
              <a:off x="44773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25"/>
            <p:cNvSpPr/>
            <p:nvPr/>
          </p:nvSpPr>
          <p:spPr>
            <a:xfrm>
              <a:off x="43986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25"/>
            <p:cNvSpPr/>
            <p:nvPr/>
          </p:nvSpPr>
          <p:spPr>
            <a:xfrm>
              <a:off x="43204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25"/>
            <p:cNvSpPr/>
            <p:nvPr/>
          </p:nvSpPr>
          <p:spPr>
            <a:xfrm>
              <a:off x="4263926" y="50421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25"/>
            <p:cNvSpPr/>
            <p:nvPr/>
          </p:nvSpPr>
          <p:spPr>
            <a:xfrm>
              <a:off x="4263926" y="49907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25"/>
            <p:cNvSpPr/>
            <p:nvPr/>
          </p:nvSpPr>
          <p:spPr>
            <a:xfrm>
              <a:off x="4263926" y="49399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25"/>
            <p:cNvSpPr/>
            <p:nvPr/>
          </p:nvSpPr>
          <p:spPr>
            <a:xfrm>
              <a:off x="4263926" y="48886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25"/>
            <p:cNvSpPr/>
            <p:nvPr/>
          </p:nvSpPr>
          <p:spPr>
            <a:xfrm>
              <a:off x="4263926" y="48378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25"/>
            <p:cNvSpPr/>
            <p:nvPr/>
          </p:nvSpPr>
          <p:spPr>
            <a:xfrm>
              <a:off x="4263926" y="4786499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25"/>
            <p:cNvSpPr/>
            <p:nvPr/>
          </p:nvSpPr>
          <p:spPr>
            <a:xfrm>
              <a:off x="4263926" y="47357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25"/>
            <p:cNvSpPr/>
            <p:nvPr/>
          </p:nvSpPr>
          <p:spPr>
            <a:xfrm>
              <a:off x="4263926" y="46843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25"/>
            <p:cNvSpPr/>
            <p:nvPr/>
          </p:nvSpPr>
          <p:spPr>
            <a:xfrm>
              <a:off x="4263926" y="463357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25"/>
            <p:cNvSpPr/>
            <p:nvPr/>
          </p:nvSpPr>
          <p:spPr>
            <a:xfrm>
              <a:off x="4263926" y="45822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25"/>
            <p:cNvSpPr/>
            <p:nvPr/>
          </p:nvSpPr>
          <p:spPr>
            <a:xfrm>
              <a:off x="4263926" y="45314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25"/>
            <p:cNvSpPr/>
            <p:nvPr/>
          </p:nvSpPr>
          <p:spPr>
            <a:xfrm>
              <a:off x="4263926" y="448007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25"/>
            <p:cNvSpPr/>
            <p:nvPr/>
          </p:nvSpPr>
          <p:spPr>
            <a:xfrm>
              <a:off x="4263926" y="4429300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25"/>
            <p:cNvSpPr/>
            <p:nvPr/>
          </p:nvSpPr>
          <p:spPr>
            <a:xfrm>
              <a:off x="4263926" y="437792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25"/>
            <p:cNvSpPr/>
            <p:nvPr/>
          </p:nvSpPr>
          <p:spPr>
            <a:xfrm>
              <a:off x="4263926" y="432715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25"/>
            <p:cNvSpPr/>
            <p:nvPr/>
          </p:nvSpPr>
          <p:spPr>
            <a:xfrm>
              <a:off x="4263926" y="4275800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25"/>
            <p:cNvSpPr/>
            <p:nvPr/>
          </p:nvSpPr>
          <p:spPr>
            <a:xfrm>
              <a:off x="4263926" y="422500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25"/>
            <p:cNvSpPr/>
            <p:nvPr/>
          </p:nvSpPr>
          <p:spPr>
            <a:xfrm>
              <a:off x="4263926" y="4173650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25"/>
            <p:cNvSpPr/>
            <p:nvPr/>
          </p:nvSpPr>
          <p:spPr>
            <a:xfrm>
              <a:off x="4263926" y="40207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25"/>
            <p:cNvSpPr/>
            <p:nvPr/>
          </p:nvSpPr>
          <p:spPr>
            <a:xfrm>
              <a:off x="4263926" y="386722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25"/>
            <p:cNvSpPr/>
            <p:nvPr/>
          </p:nvSpPr>
          <p:spPr>
            <a:xfrm>
              <a:off x="4263926" y="391857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25"/>
            <p:cNvSpPr/>
            <p:nvPr/>
          </p:nvSpPr>
          <p:spPr>
            <a:xfrm>
              <a:off x="4263926" y="396937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25"/>
            <p:cNvSpPr/>
            <p:nvPr/>
          </p:nvSpPr>
          <p:spPr>
            <a:xfrm>
              <a:off x="4263926" y="4071501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1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25"/>
            <p:cNvSpPr/>
            <p:nvPr/>
          </p:nvSpPr>
          <p:spPr>
            <a:xfrm>
              <a:off x="4263926" y="4122876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25"/>
            <p:cNvSpPr/>
            <p:nvPr/>
          </p:nvSpPr>
          <p:spPr>
            <a:xfrm>
              <a:off x="4263926" y="38164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5" name="Google Shape;4665;p25"/>
          <p:cNvGrpSpPr/>
          <p:nvPr/>
        </p:nvGrpSpPr>
        <p:grpSpPr>
          <a:xfrm rot="10800000">
            <a:off x="-589742" y="-406995"/>
            <a:ext cx="9834790" cy="6880156"/>
            <a:chOff x="2056725" y="3456925"/>
            <a:chExt cx="1804350" cy="1262275"/>
          </a:xfrm>
        </p:grpSpPr>
        <p:sp>
          <p:nvSpPr>
            <p:cNvPr id="4666" name="Google Shape;4666;p25"/>
            <p:cNvSpPr/>
            <p:nvPr/>
          </p:nvSpPr>
          <p:spPr>
            <a:xfrm>
              <a:off x="2056725" y="3456925"/>
              <a:ext cx="1559550" cy="1262275"/>
            </a:xfrm>
            <a:custGeom>
              <a:avLst/>
              <a:gdLst/>
              <a:ahLst/>
              <a:cxnLst/>
              <a:rect l="l" t="t" r="r" b="b"/>
              <a:pathLst>
                <a:path w="62382" h="50491" extrusionOk="0">
                  <a:moveTo>
                    <a:pt x="23853" y="1"/>
                  </a:moveTo>
                  <a:lnTo>
                    <a:pt x="14471" y="16960"/>
                  </a:lnTo>
                  <a:lnTo>
                    <a:pt x="14449" y="16983"/>
                  </a:lnTo>
                  <a:lnTo>
                    <a:pt x="19516" y="30541"/>
                  </a:lnTo>
                  <a:lnTo>
                    <a:pt x="0" y="49943"/>
                  </a:lnTo>
                  <a:lnTo>
                    <a:pt x="21022" y="50490"/>
                  </a:lnTo>
                  <a:lnTo>
                    <a:pt x="32458" y="43529"/>
                  </a:lnTo>
                  <a:lnTo>
                    <a:pt x="45263" y="47318"/>
                  </a:lnTo>
                  <a:lnTo>
                    <a:pt x="45286" y="47318"/>
                  </a:lnTo>
                  <a:lnTo>
                    <a:pt x="62382" y="32573"/>
                  </a:lnTo>
                  <a:lnTo>
                    <a:pt x="62313" y="32481"/>
                  </a:lnTo>
                  <a:lnTo>
                    <a:pt x="45263" y="47204"/>
                  </a:lnTo>
                  <a:lnTo>
                    <a:pt x="32458" y="43415"/>
                  </a:lnTo>
                  <a:lnTo>
                    <a:pt x="32435" y="43392"/>
                  </a:lnTo>
                  <a:lnTo>
                    <a:pt x="21000" y="50376"/>
                  </a:lnTo>
                  <a:lnTo>
                    <a:pt x="274" y="49828"/>
                  </a:lnTo>
                  <a:lnTo>
                    <a:pt x="19630" y="30610"/>
                  </a:lnTo>
                  <a:lnTo>
                    <a:pt x="19653" y="30564"/>
                  </a:lnTo>
                  <a:lnTo>
                    <a:pt x="14586" y="16983"/>
                  </a:lnTo>
                  <a:lnTo>
                    <a:pt x="23944" y="69"/>
                  </a:lnTo>
                  <a:lnTo>
                    <a:pt x="23853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25"/>
            <p:cNvSpPr/>
            <p:nvPr/>
          </p:nvSpPr>
          <p:spPr>
            <a:xfrm>
              <a:off x="2789975" y="4016150"/>
              <a:ext cx="559825" cy="621450"/>
            </a:xfrm>
            <a:custGeom>
              <a:avLst/>
              <a:gdLst/>
              <a:ahLst/>
              <a:cxnLst/>
              <a:rect l="l" t="t" r="r" b="b"/>
              <a:pathLst>
                <a:path w="22393" h="24858" extrusionOk="0">
                  <a:moveTo>
                    <a:pt x="14495" y="1"/>
                  </a:moveTo>
                  <a:lnTo>
                    <a:pt x="15773" y="24538"/>
                  </a:lnTo>
                  <a:lnTo>
                    <a:pt x="15773" y="24538"/>
                  </a:lnTo>
                  <a:lnTo>
                    <a:pt x="1" y="7122"/>
                  </a:lnTo>
                  <a:lnTo>
                    <a:pt x="3059" y="21114"/>
                  </a:lnTo>
                  <a:lnTo>
                    <a:pt x="3173" y="21068"/>
                  </a:lnTo>
                  <a:lnTo>
                    <a:pt x="206" y="7533"/>
                  </a:lnTo>
                  <a:lnTo>
                    <a:pt x="15796" y="24743"/>
                  </a:lnTo>
                  <a:lnTo>
                    <a:pt x="15910" y="24857"/>
                  </a:lnTo>
                  <a:lnTo>
                    <a:pt x="15910" y="24857"/>
                  </a:lnTo>
                  <a:lnTo>
                    <a:pt x="14655" y="685"/>
                  </a:lnTo>
                  <a:lnTo>
                    <a:pt x="14655" y="685"/>
                  </a:lnTo>
                  <a:lnTo>
                    <a:pt x="22301" y="19402"/>
                  </a:lnTo>
                  <a:lnTo>
                    <a:pt x="22392" y="19357"/>
                  </a:lnTo>
                  <a:lnTo>
                    <a:pt x="1449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25"/>
            <p:cNvSpPr/>
            <p:nvPr/>
          </p:nvSpPr>
          <p:spPr>
            <a:xfrm>
              <a:off x="3301275" y="3974500"/>
              <a:ext cx="559800" cy="621450"/>
            </a:xfrm>
            <a:custGeom>
              <a:avLst/>
              <a:gdLst/>
              <a:ahLst/>
              <a:cxnLst/>
              <a:rect l="l" t="t" r="r" b="b"/>
              <a:pathLst>
                <a:path w="22392" h="24858" extrusionOk="0">
                  <a:moveTo>
                    <a:pt x="14494" y="0"/>
                  </a:moveTo>
                  <a:lnTo>
                    <a:pt x="15750" y="24538"/>
                  </a:lnTo>
                  <a:lnTo>
                    <a:pt x="137" y="7282"/>
                  </a:lnTo>
                  <a:lnTo>
                    <a:pt x="0" y="7122"/>
                  </a:lnTo>
                  <a:lnTo>
                    <a:pt x="0" y="7122"/>
                  </a:lnTo>
                  <a:lnTo>
                    <a:pt x="3036" y="21114"/>
                  </a:lnTo>
                  <a:lnTo>
                    <a:pt x="3150" y="21068"/>
                  </a:lnTo>
                  <a:lnTo>
                    <a:pt x="206" y="7533"/>
                  </a:lnTo>
                  <a:lnTo>
                    <a:pt x="15773" y="24743"/>
                  </a:lnTo>
                  <a:lnTo>
                    <a:pt x="15887" y="24857"/>
                  </a:lnTo>
                  <a:lnTo>
                    <a:pt x="14631" y="685"/>
                  </a:lnTo>
                  <a:lnTo>
                    <a:pt x="22278" y="19402"/>
                  </a:lnTo>
                  <a:lnTo>
                    <a:pt x="22392" y="19356"/>
                  </a:lnTo>
                  <a:lnTo>
                    <a:pt x="14494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25"/>
            <p:cNvSpPr/>
            <p:nvPr/>
          </p:nvSpPr>
          <p:spPr>
            <a:xfrm>
              <a:off x="2099525" y="3904300"/>
              <a:ext cx="811450" cy="811475"/>
            </a:xfrm>
            <a:custGeom>
              <a:avLst/>
              <a:gdLst/>
              <a:ahLst/>
              <a:cxnLst/>
              <a:rect l="l" t="t" r="r" b="b"/>
              <a:pathLst>
                <a:path w="32458" h="32459" extrusionOk="0">
                  <a:moveTo>
                    <a:pt x="32161" y="412"/>
                  </a:moveTo>
                  <a:lnTo>
                    <a:pt x="19242" y="32093"/>
                  </a:lnTo>
                  <a:lnTo>
                    <a:pt x="17941" y="12692"/>
                  </a:lnTo>
                  <a:lnTo>
                    <a:pt x="32161" y="412"/>
                  </a:lnTo>
                  <a:close/>
                  <a:moveTo>
                    <a:pt x="206" y="6301"/>
                  </a:moveTo>
                  <a:lnTo>
                    <a:pt x="17827" y="12715"/>
                  </a:lnTo>
                  <a:lnTo>
                    <a:pt x="19128" y="32230"/>
                  </a:lnTo>
                  <a:lnTo>
                    <a:pt x="6483" y="23990"/>
                  </a:lnTo>
                  <a:lnTo>
                    <a:pt x="206" y="6301"/>
                  </a:lnTo>
                  <a:close/>
                  <a:moveTo>
                    <a:pt x="32458" y="1"/>
                  </a:moveTo>
                  <a:lnTo>
                    <a:pt x="17872" y="12600"/>
                  </a:lnTo>
                  <a:lnTo>
                    <a:pt x="0" y="6095"/>
                  </a:lnTo>
                  <a:lnTo>
                    <a:pt x="6368" y="24059"/>
                  </a:lnTo>
                  <a:lnTo>
                    <a:pt x="6368" y="24082"/>
                  </a:lnTo>
                  <a:lnTo>
                    <a:pt x="19265" y="32458"/>
                  </a:lnTo>
                  <a:lnTo>
                    <a:pt x="19265" y="32367"/>
                  </a:lnTo>
                  <a:lnTo>
                    <a:pt x="3245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25"/>
            <p:cNvSpPr/>
            <p:nvPr/>
          </p:nvSpPr>
          <p:spPr>
            <a:xfrm>
              <a:off x="2792275" y="4136550"/>
              <a:ext cx="368075" cy="63950"/>
            </a:xfrm>
            <a:custGeom>
              <a:avLst/>
              <a:gdLst/>
              <a:ahLst/>
              <a:cxnLst/>
              <a:rect l="l" t="t" r="r" b="b"/>
              <a:pathLst>
                <a:path w="14723" h="2558" extrusionOk="0">
                  <a:moveTo>
                    <a:pt x="14722" y="1"/>
                  </a:moveTo>
                  <a:lnTo>
                    <a:pt x="0" y="2443"/>
                  </a:lnTo>
                  <a:lnTo>
                    <a:pt x="23" y="2557"/>
                  </a:lnTo>
                  <a:lnTo>
                    <a:pt x="14722" y="115"/>
                  </a:lnTo>
                  <a:lnTo>
                    <a:pt x="14722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1" name="Google Shape;4671;p25"/>
          <p:cNvGrpSpPr/>
          <p:nvPr/>
        </p:nvGrpSpPr>
        <p:grpSpPr>
          <a:xfrm>
            <a:off x="-589739" y="-296850"/>
            <a:ext cx="1390987" cy="1390987"/>
            <a:chOff x="3413675" y="1416350"/>
            <a:chExt cx="685925" cy="685925"/>
          </a:xfrm>
        </p:grpSpPr>
        <p:sp>
          <p:nvSpPr>
            <p:cNvPr id="4672" name="Google Shape;4672;p25"/>
            <p:cNvSpPr/>
            <p:nvPr/>
          </p:nvSpPr>
          <p:spPr>
            <a:xfrm>
              <a:off x="3514125" y="1599525"/>
              <a:ext cx="435400" cy="402325"/>
            </a:xfrm>
            <a:custGeom>
              <a:avLst/>
              <a:gdLst/>
              <a:ahLst/>
              <a:cxnLst/>
              <a:rect l="l" t="t" r="r" b="b"/>
              <a:pathLst>
                <a:path w="17416" h="16093" extrusionOk="0">
                  <a:moveTo>
                    <a:pt x="0" y="6392"/>
                  </a:moveTo>
                  <a:cubicBezTo>
                    <a:pt x="0" y="4041"/>
                    <a:pt x="845" y="1758"/>
                    <a:pt x="2397" y="1"/>
                  </a:cubicBezTo>
                  <a:lnTo>
                    <a:pt x="3424" y="914"/>
                  </a:lnTo>
                  <a:cubicBezTo>
                    <a:pt x="2100" y="2420"/>
                    <a:pt x="1370" y="4360"/>
                    <a:pt x="1370" y="6392"/>
                  </a:cubicBezTo>
                  <a:cubicBezTo>
                    <a:pt x="1370" y="10980"/>
                    <a:pt x="5113" y="14723"/>
                    <a:pt x="9701" y="14723"/>
                  </a:cubicBezTo>
                  <a:cubicBezTo>
                    <a:pt x="12326" y="14723"/>
                    <a:pt x="14722" y="13513"/>
                    <a:pt x="16320" y="11436"/>
                  </a:cubicBezTo>
                  <a:lnTo>
                    <a:pt x="17416" y="12281"/>
                  </a:lnTo>
                  <a:cubicBezTo>
                    <a:pt x="15567" y="14700"/>
                    <a:pt x="12759" y="16093"/>
                    <a:pt x="9701" y="16093"/>
                  </a:cubicBezTo>
                  <a:cubicBezTo>
                    <a:pt x="4360" y="16093"/>
                    <a:pt x="0" y="11733"/>
                    <a:pt x="0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25"/>
            <p:cNvSpPr/>
            <p:nvPr/>
          </p:nvSpPr>
          <p:spPr>
            <a:xfrm>
              <a:off x="3570025" y="1516800"/>
              <a:ext cx="429150" cy="398875"/>
            </a:xfrm>
            <a:custGeom>
              <a:avLst/>
              <a:gdLst/>
              <a:ahLst/>
              <a:cxnLst/>
              <a:rect l="l" t="t" r="r" b="b"/>
              <a:pathLst>
                <a:path w="17166" h="15955" extrusionOk="0">
                  <a:moveTo>
                    <a:pt x="161" y="3310"/>
                  </a:moveTo>
                  <a:cubicBezTo>
                    <a:pt x="47" y="3447"/>
                    <a:pt x="1" y="3606"/>
                    <a:pt x="1" y="3766"/>
                  </a:cubicBezTo>
                  <a:lnTo>
                    <a:pt x="1" y="3766"/>
                  </a:lnTo>
                  <a:cubicBezTo>
                    <a:pt x="1" y="3949"/>
                    <a:pt x="69" y="4131"/>
                    <a:pt x="229" y="4268"/>
                  </a:cubicBezTo>
                  <a:lnTo>
                    <a:pt x="229" y="4268"/>
                  </a:lnTo>
                  <a:cubicBezTo>
                    <a:pt x="503" y="4519"/>
                    <a:pt x="960" y="4497"/>
                    <a:pt x="1188" y="4223"/>
                  </a:cubicBezTo>
                  <a:lnTo>
                    <a:pt x="1188" y="4223"/>
                  </a:lnTo>
                  <a:cubicBezTo>
                    <a:pt x="2786" y="2397"/>
                    <a:pt x="5068" y="1370"/>
                    <a:pt x="7465" y="1370"/>
                  </a:cubicBezTo>
                  <a:lnTo>
                    <a:pt x="7465" y="1370"/>
                  </a:lnTo>
                  <a:cubicBezTo>
                    <a:pt x="12053" y="1370"/>
                    <a:pt x="15796" y="5113"/>
                    <a:pt x="15796" y="9701"/>
                  </a:cubicBezTo>
                  <a:lnTo>
                    <a:pt x="15796" y="9701"/>
                  </a:lnTo>
                  <a:cubicBezTo>
                    <a:pt x="15796" y="11550"/>
                    <a:pt x="15203" y="13284"/>
                    <a:pt x="14084" y="14745"/>
                  </a:cubicBezTo>
                  <a:lnTo>
                    <a:pt x="14084" y="14745"/>
                  </a:lnTo>
                  <a:cubicBezTo>
                    <a:pt x="13856" y="15065"/>
                    <a:pt x="13902" y="15498"/>
                    <a:pt x="14221" y="15727"/>
                  </a:cubicBezTo>
                  <a:lnTo>
                    <a:pt x="14221" y="15727"/>
                  </a:lnTo>
                  <a:cubicBezTo>
                    <a:pt x="14518" y="15955"/>
                    <a:pt x="14952" y="15886"/>
                    <a:pt x="15180" y="15590"/>
                  </a:cubicBezTo>
                  <a:lnTo>
                    <a:pt x="15180" y="15590"/>
                  </a:lnTo>
                  <a:cubicBezTo>
                    <a:pt x="16481" y="13878"/>
                    <a:pt x="17166" y="11846"/>
                    <a:pt x="17166" y="9701"/>
                  </a:cubicBezTo>
                  <a:lnTo>
                    <a:pt x="17166" y="9701"/>
                  </a:lnTo>
                  <a:cubicBezTo>
                    <a:pt x="17166" y="4337"/>
                    <a:pt x="12806" y="0"/>
                    <a:pt x="7465" y="0"/>
                  </a:cubicBezTo>
                  <a:lnTo>
                    <a:pt x="7465" y="0"/>
                  </a:lnTo>
                  <a:cubicBezTo>
                    <a:pt x="4657" y="0"/>
                    <a:pt x="2010" y="1210"/>
                    <a:pt x="161" y="3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25"/>
            <p:cNvSpPr/>
            <p:nvPr/>
          </p:nvSpPr>
          <p:spPr>
            <a:xfrm>
              <a:off x="3596850" y="1599525"/>
              <a:ext cx="319575" cy="290475"/>
            </a:xfrm>
            <a:custGeom>
              <a:avLst/>
              <a:gdLst/>
              <a:ahLst/>
              <a:cxnLst/>
              <a:rect l="l" t="t" r="r" b="b"/>
              <a:pathLst>
                <a:path w="12783" h="11619" extrusionOk="0">
                  <a:moveTo>
                    <a:pt x="1" y="6392"/>
                  </a:moveTo>
                  <a:cubicBezTo>
                    <a:pt x="1" y="2854"/>
                    <a:pt x="2877" y="1"/>
                    <a:pt x="6392" y="1"/>
                  </a:cubicBezTo>
                  <a:cubicBezTo>
                    <a:pt x="9907" y="1"/>
                    <a:pt x="12783" y="2854"/>
                    <a:pt x="12783" y="6392"/>
                  </a:cubicBezTo>
                  <a:cubicBezTo>
                    <a:pt x="12783" y="8378"/>
                    <a:pt x="11870" y="10226"/>
                    <a:pt x="10295" y="11459"/>
                  </a:cubicBezTo>
                  <a:lnTo>
                    <a:pt x="9450" y="10363"/>
                  </a:lnTo>
                  <a:cubicBezTo>
                    <a:pt x="10706" y="9405"/>
                    <a:pt x="11413" y="7967"/>
                    <a:pt x="11413" y="6392"/>
                  </a:cubicBezTo>
                  <a:cubicBezTo>
                    <a:pt x="11413" y="3630"/>
                    <a:pt x="9154" y="1370"/>
                    <a:pt x="6392" y="1370"/>
                  </a:cubicBezTo>
                  <a:cubicBezTo>
                    <a:pt x="3630" y="1370"/>
                    <a:pt x="1370" y="3630"/>
                    <a:pt x="1370" y="6392"/>
                  </a:cubicBezTo>
                  <a:cubicBezTo>
                    <a:pt x="1370" y="8012"/>
                    <a:pt x="2169" y="9542"/>
                    <a:pt x="3516" y="10500"/>
                  </a:cubicBezTo>
                  <a:lnTo>
                    <a:pt x="2717" y="11619"/>
                  </a:lnTo>
                  <a:cubicBezTo>
                    <a:pt x="1005" y="10432"/>
                    <a:pt x="1" y="8469"/>
                    <a:pt x="1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25"/>
            <p:cNvSpPr/>
            <p:nvPr/>
          </p:nvSpPr>
          <p:spPr>
            <a:xfrm>
              <a:off x="3657350" y="1855175"/>
              <a:ext cx="206025" cy="63925"/>
            </a:xfrm>
            <a:custGeom>
              <a:avLst/>
              <a:gdLst/>
              <a:ahLst/>
              <a:cxnLst/>
              <a:rect l="l" t="t" r="r" b="b"/>
              <a:pathLst>
                <a:path w="8241" h="2557" extrusionOk="0">
                  <a:moveTo>
                    <a:pt x="7030" y="137"/>
                  </a:moveTo>
                  <a:cubicBezTo>
                    <a:pt x="6140" y="822"/>
                    <a:pt x="5090" y="1187"/>
                    <a:pt x="3972" y="1187"/>
                  </a:cubicBezTo>
                  <a:lnTo>
                    <a:pt x="3972" y="1187"/>
                  </a:lnTo>
                  <a:cubicBezTo>
                    <a:pt x="2922" y="1187"/>
                    <a:pt x="1940" y="868"/>
                    <a:pt x="1096" y="274"/>
                  </a:cubicBezTo>
                  <a:lnTo>
                    <a:pt x="1096" y="274"/>
                  </a:lnTo>
                  <a:cubicBezTo>
                    <a:pt x="776" y="46"/>
                    <a:pt x="343" y="115"/>
                    <a:pt x="137" y="434"/>
                  </a:cubicBezTo>
                  <a:lnTo>
                    <a:pt x="137" y="434"/>
                  </a:lnTo>
                  <a:cubicBezTo>
                    <a:pt x="46" y="548"/>
                    <a:pt x="0" y="685"/>
                    <a:pt x="0" y="822"/>
                  </a:cubicBezTo>
                  <a:lnTo>
                    <a:pt x="0" y="822"/>
                  </a:lnTo>
                  <a:cubicBezTo>
                    <a:pt x="0" y="1050"/>
                    <a:pt x="92" y="1256"/>
                    <a:pt x="297" y="1393"/>
                  </a:cubicBezTo>
                  <a:lnTo>
                    <a:pt x="297" y="1393"/>
                  </a:lnTo>
                  <a:cubicBezTo>
                    <a:pt x="1370" y="2146"/>
                    <a:pt x="2648" y="2557"/>
                    <a:pt x="3972" y="2557"/>
                  </a:cubicBezTo>
                  <a:lnTo>
                    <a:pt x="3972" y="2557"/>
                  </a:lnTo>
                  <a:cubicBezTo>
                    <a:pt x="5387" y="2557"/>
                    <a:pt x="6757" y="2100"/>
                    <a:pt x="7875" y="1233"/>
                  </a:cubicBezTo>
                  <a:lnTo>
                    <a:pt x="7875" y="1233"/>
                  </a:lnTo>
                  <a:cubicBezTo>
                    <a:pt x="8172" y="1005"/>
                    <a:pt x="8240" y="571"/>
                    <a:pt x="7989" y="274"/>
                  </a:cubicBezTo>
                  <a:lnTo>
                    <a:pt x="7989" y="274"/>
                  </a:lnTo>
                  <a:cubicBezTo>
                    <a:pt x="7852" y="92"/>
                    <a:pt x="7647" y="0"/>
                    <a:pt x="7441" y="0"/>
                  </a:cubicBezTo>
                  <a:lnTo>
                    <a:pt x="7441" y="0"/>
                  </a:lnTo>
                  <a:cubicBezTo>
                    <a:pt x="7304" y="0"/>
                    <a:pt x="7167" y="46"/>
                    <a:pt x="7030" y="137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25"/>
            <p:cNvSpPr/>
            <p:nvPr/>
          </p:nvSpPr>
          <p:spPr>
            <a:xfrm>
              <a:off x="3413675" y="1416350"/>
              <a:ext cx="551825" cy="631150"/>
            </a:xfrm>
            <a:custGeom>
              <a:avLst/>
              <a:gdLst/>
              <a:ahLst/>
              <a:cxnLst/>
              <a:rect l="l" t="t" r="r" b="b"/>
              <a:pathLst>
                <a:path w="22073" h="25246" extrusionOk="0">
                  <a:moveTo>
                    <a:pt x="1" y="13719"/>
                  </a:moveTo>
                  <a:cubicBezTo>
                    <a:pt x="1" y="6141"/>
                    <a:pt x="6141" y="1"/>
                    <a:pt x="13719" y="1"/>
                  </a:cubicBezTo>
                  <a:cubicBezTo>
                    <a:pt x="16755" y="1"/>
                    <a:pt x="19653" y="959"/>
                    <a:pt x="22073" y="2808"/>
                  </a:cubicBezTo>
                  <a:lnTo>
                    <a:pt x="21228" y="3904"/>
                  </a:lnTo>
                  <a:cubicBezTo>
                    <a:pt x="19060" y="2238"/>
                    <a:pt x="16458" y="1370"/>
                    <a:pt x="13719" y="1370"/>
                  </a:cubicBezTo>
                  <a:cubicBezTo>
                    <a:pt x="6917" y="1370"/>
                    <a:pt x="1370" y="6917"/>
                    <a:pt x="1370" y="13719"/>
                  </a:cubicBezTo>
                  <a:cubicBezTo>
                    <a:pt x="1370" y="17919"/>
                    <a:pt x="3493" y="21799"/>
                    <a:pt x="7008" y="24081"/>
                  </a:cubicBezTo>
                  <a:lnTo>
                    <a:pt x="6278" y="25246"/>
                  </a:lnTo>
                  <a:cubicBezTo>
                    <a:pt x="2329" y="22712"/>
                    <a:pt x="1" y="18398"/>
                    <a:pt x="1" y="13719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25"/>
            <p:cNvSpPr/>
            <p:nvPr/>
          </p:nvSpPr>
          <p:spPr>
            <a:xfrm>
              <a:off x="3562625" y="1483125"/>
              <a:ext cx="536975" cy="619150"/>
            </a:xfrm>
            <a:custGeom>
              <a:avLst/>
              <a:gdLst/>
              <a:ahLst/>
              <a:cxnLst/>
              <a:rect l="l" t="t" r="r" b="b"/>
              <a:pathLst>
                <a:path w="21479" h="24766" extrusionOk="0">
                  <a:moveTo>
                    <a:pt x="15133" y="274"/>
                  </a:moveTo>
                  <a:cubicBezTo>
                    <a:pt x="14905" y="571"/>
                    <a:pt x="14974" y="1005"/>
                    <a:pt x="15270" y="1233"/>
                  </a:cubicBezTo>
                  <a:lnTo>
                    <a:pt x="15270" y="1233"/>
                  </a:lnTo>
                  <a:cubicBezTo>
                    <a:pt x="18352" y="3607"/>
                    <a:pt x="20109" y="7167"/>
                    <a:pt x="20109" y="11048"/>
                  </a:cubicBezTo>
                  <a:lnTo>
                    <a:pt x="20109" y="11048"/>
                  </a:lnTo>
                  <a:cubicBezTo>
                    <a:pt x="20109" y="17850"/>
                    <a:pt x="14563" y="23396"/>
                    <a:pt x="7761" y="23396"/>
                  </a:cubicBezTo>
                  <a:lnTo>
                    <a:pt x="7761" y="23396"/>
                  </a:lnTo>
                  <a:cubicBezTo>
                    <a:pt x="5364" y="23396"/>
                    <a:pt x="3059" y="22711"/>
                    <a:pt x="1050" y="21410"/>
                  </a:cubicBezTo>
                  <a:lnTo>
                    <a:pt x="1050" y="21410"/>
                  </a:lnTo>
                  <a:cubicBezTo>
                    <a:pt x="731" y="21205"/>
                    <a:pt x="320" y="21296"/>
                    <a:pt x="114" y="21616"/>
                  </a:cubicBezTo>
                  <a:lnTo>
                    <a:pt x="114" y="21616"/>
                  </a:lnTo>
                  <a:cubicBezTo>
                    <a:pt x="23" y="21730"/>
                    <a:pt x="0" y="21867"/>
                    <a:pt x="0" y="22004"/>
                  </a:cubicBezTo>
                  <a:lnTo>
                    <a:pt x="0" y="22004"/>
                  </a:lnTo>
                  <a:cubicBezTo>
                    <a:pt x="0" y="22232"/>
                    <a:pt x="114" y="22438"/>
                    <a:pt x="320" y="22575"/>
                  </a:cubicBezTo>
                  <a:lnTo>
                    <a:pt x="320" y="22575"/>
                  </a:lnTo>
                  <a:cubicBezTo>
                    <a:pt x="2534" y="24013"/>
                    <a:pt x="5113" y="24766"/>
                    <a:pt x="7761" y="24766"/>
                  </a:cubicBezTo>
                  <a:lnTo>
                    <a:pt x="7761" y="24766"/>
                  </a:lnTo>
                  <a:cubicBezTo>
                    <a:pt x="15339" y="24766"/>
                    <a:pt x="21479" y="18603"/>
                    <a:pt x="21479" y="11048"/>
                  </a:cubicBezTo>
                  <a:lnTo>
                    <a:pt x="21479" y="11048"/>
                  </a:lnTo>
                  <a:cubicBezTo>
                    <a:pt x="21479" y="6734"/>
                    <a:pt x="19516" y="2762"/>
                    <a:pt x="16115" y="137"/>
                  </a:cubicBezTo>
                  <a:lnTo>
                    <a:pt x="16115" y="137"/>
                  </a:lnTo>
                  <a:cubicBezTo>
                    <a:pt x="15978" y="46"/>
                    <a:pt x="15841" y="0"/>
                    <a:pt x="15681" y="0"/>
                  </a:cubicBezTo>
                  <a:lnTo>
                    <a:pt x="15681" y="0"/>
                  </a:lnTo>
                  <a:cubicBezTo>
                    <a:pt x="15476" y="0"/>
                    <a:pt x="15270" y="92"/>
                    <a:pt x="15133" y="27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8" name="Google Shape;4678;p25"/>
          <p:cNvGrpSpPr/>
          <p:nvPr/>
        </p:nvGrpSpPr>
        <p:grpSpPr>
          <a:xfrm>
            <a:off x="7168411" y="3005809"/>
            <a:ext cx="3459295" cy="3196594"/>
            <a:chOff x="407025" y="3490600"/>
            <a:chExt cx="1442575" cy="1333025"/>
          </a:xfrm>
        </p:grpSpPr>
        <p:sp>
          <p:nvSpPr>
            <p:cNvPr id="4679" name="Google Shape;4679;p25"/>
            <p:cNvSpPr/>
            <p:nvPr/>
          </p:nvSpPr>
          <p:spPr>
            <a:xfrm>
              <a:off x="810450" y="3490600"/>
              <a:ext cx="1039150" cy="1082525"/>
            </a:xfrm>
            <a:custGeom>
              <a:avLst/>
              <a:gdLst/>
              <a:ahLst/>
              <a:cxnLst/>
              <a:rect l="l" t="t" r="r" b="b"/>
              <a:pathLst>
                <a:path w="41566" h="43301" extrusionOk="0">
                  <a:moveTo>
                    <a:pt x="1" y="41497"/>
                  </a:moveTo>
                  <a:lnTo>
                    <a:pt x="252" y="43300"/>
                  </a:lnTo>
                  <a:lnTo>
                    <a:pt x="41566" y="1804"/>
                  </a:lnTo>
                  <a:lnTo>
                    <a:pt x="4131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25"/>
            <p:cNvSpPr/>
            <p:nvPr/>
          </p:nvSpPr>
          <p:spPr>
            <a:xfrm>
              <a:off x="566225" y="3920300"/>
              <a:ext cx="783500" cy="816575"/>
            </a:xfrm>
            <a:custGeom>
              <a:avLst/>
              <a:gdLst/>
              <a:ahLst/>
              <a:cxnLst/>
              <a:rect l="l" t="t" r="r" b="b"/>
              <a:pathLst>
                <a:path w="31340" h="32663" extrusionOk="0">
                  <a:moveTo>
                    <a:pt x="31157" y="0"/>
                  </a:moveTo>
                  <a:lnTo>
                    <a:pt x="1" y="31293"/>
                  </a:lnTo>
                  <a:lnTo>
                    <a:pt x="183" y="32663"/>
                  </a:lnTo>
                  <a:lnTo>
                    <a:pt x="31340" y="1370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25"/>
            <p:cNvSpPr/>
            <p:nvPr/>
          </p:nvSpPr>
          <p:spPr>
            <a:xfrm>
              <a:off x="1016450" y="3682900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1"/>
                  </a:moveTo>
                  <a:lnTo>
                    <a:pt x="1" y="31294"/>
                  </a:lnTo>
                  <a:lnTo>
                    <a:pt x="183" y="32641"/>
                  </a:lnTo>
                  <a:lnTo>
                    <a:pt x="31340" y="1370"/>
                  </a:lnTo>
                  <a:lnTo>
                    <a:pt x="31157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25"/>
            <p:cNvSpPr/>
            <p:nvPr/>
          </p:nvSpPr>
          <p:spPr>
            <a:xfrm>
              <a:off x="788775" y="3843825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0"/>
                  </a:moveTo>
                  <a:lnTo>
                    <a:pt x="0" y="31294"/>
                  </a:lnTo>
                  <a:lnTo>
                    <a:pt x="183" y="32641"/>
                  </a:lnTo>
                  <a:lnTo>
                    <a:pt x="31340" y="1347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25"/>
            <p:cNvSpPr/>
            <p:nvPr/>
          </p:nvSpPr>
          <p:spPr>
            <a:xfrm>
              <a:off x="407025" y="3741675"/>
              <a:ext cx="1038575" cy="1081950"/>
            </a:xfrm>
            <a:custGeom>
              <a:avLst/>
              <a:gdLst/>
              <a:ahLst/>
              <a:cxnLst/>
              <a:rect l="l" t="t" r="r" b="b"/>
              <a:pathLst>
                <a:path w="41543" h="43278" extrusionOk="0">
                  <a:moveTo>
                    <a:pt x="41314" y="1"/>
                  </a:moveTo>
                  <a:lnTo>
                    <a:pt x="0" y="41474"/>
                  </a:lnTo>
                  <a:lnTo>
                    <a:pt x="229" y="43277"/>
                  </a:lnTo>
                  <a:lnTo>
                    <a:pt x="41542" y="1804"/>
                  </a:lnTo>
                  <a:lnTo>
                    <a:pt x="41314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25"/>
            <p:cNvSpPr/>
            <p:nvPr/>
          </p:nvSpPr>
          <p:spPr>
            <a:xfrm>
              <a:off x="1095775" y="3693175"/>
              <a:ext cx="536425" cy="575800"/>
            </a:xfrm>
            <a:custGeom>
              <a:avLst/>
              <a:gdLst/>
              <a:ahLst/>
              <a:cxnLst/>
              <a:rect l="l" t="t" r="r" b="b"/>
              <a:pathLst>
                <a:path w="21457" h="23032" extrusionOk="0">
                  <a:moveTo>
                    <a:pt x="21411" y="1"/>
                  </a:moveTo>
                  <a:lnTo>
                    <a:pt x="0" y="21434"/>
                  </a:lnTo>
                  <a:lnTo>
                    <a:pt x="23" y="23031"/>
                  </a:lnTo>
                  <a:lnTo>
                    <a:pt x="21456" y="1598"/>
                  </a:lnTo>
                  <a:lnTo>
                    <a:pt x="21411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5" name="Google Shape;4685;p25"/>
          <p:cNvGrpSpPr/>
          <p:nvPr/>
        </p:nvGrpSpPr>
        <p:grpSpPr>
          <a:xfrm>
            <a:off x="189005" y="4741743"/>
            <a:ext cx="1048180" cy="245101"/>
            <a:chOff x="3504975" y="1233750"/>
            <a:chExt cx="324725" cy="75925"/>
          </a:xfrm>
        </p:grpSpPr>
        <p:sp>
          <p:nvSpPr>
            <p:cNvPr id="4686" name="Google Shape;4686;p25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25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25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89" name="Google Shape;4689;p25"/>
          <p:cNvSpPr/>
          <p:nvPr/>
        </p:nvSpPr>
        <p:spPr>
          <a:xfrm rot="6594455">
            <a:off x="8534907" y="-273937"/>
            <a:ext cx="1756897" cy="1453532"/>
          </a:xfrm>
          <a:custGeom>
            <a:avLst/>
            <a:gdLst/>
            <a:ahLst/>
            <a:cxnLst/>
            <a:rect l="l" t="t" r="r" b="b"/>
            <a:pathLst>
              <a:path w="18376" h="15203" extrusionOk="0">
                <a:moveTo>
                  <a:pt x="18375" y="0"/>
                </a:moveTo>
                <a:lnTo>
                  <a:pt x="1" y="11596"/>
                </a:lnTo>
                <a:lnTo>
                  <a:pt x="15910" y="15202"/>
                </a:lnTo>
                <a:lnTo>
                  <a:pt x="18375" y="0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0" name="Google Shape;4690;p25"/>
          <p:cNvSpPr/>
          <p:nvPr/>
        </p:nvSpPr>
        <p:spPr>
          <a:xfrm rot="668766">
            <a:off x="-839511" y="2162734"/>
            <a:ext cx="1228875" cy="1016684"/>
          </a:xfrm>
          <a:custGeom>
            <a:avLst/>
            <a:gdLst/>
            <a:ahLst/>
            <a:cxnLst/>
            <a:rect l="l" t="t" r="r" b="b"/>
            <a:pathLst>
              <a:path w="18376" h="15203" extrusionOk="0">
                <a:moveTo>
                  <a:pt x="18375" y="0"/>
                </a:moveTo>
                <a:lnTo>
                  <a:pt x="1" y="11596"/>
                </a:lnTo>
                <a:lnTo>
                  <a:pt x="15910" y="15202"/>
                </a:lnTo>
                <a:lnTo>
                  <a:pt x="18375" y="0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2" name="Google Shape;4692;p26"/>
          <p:cNvGrpSpPr/>
          <p:nvPr/>
        </p:nvGrpSpPr>
        <p:grpSpPr>
          <a:xfrm>
            <a:off x="74" y="63"/>
            <a:ext cx="9144153" cy="5143512"/>
            <a:chOff x="4263926" y="3811300"/>
            <a:chExt cx="2189272" cy="1231448"/>
          </a:xfrm>
        </p:grpSpPr>
        <p:sp>
          <p:nvSpPr>
            <p:cNvPr id="4693" name="Google Shape;4693;p26"/>
            <p:cNvSpPr/>
            <p:nvPr/>
          </p:nvSpPr>
          <p:spPr>
            <a:xfrm>
              <a:off x="64437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26"/>
            <p:cNvSpPr/>
            <p:nvPr/>
          </p:nvSpPr>
          <p:spPr>
            <a:xfrm>
              <a:off x="63650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26"/>
            <p:cNvSpPr/>
            <p:nvPr/>
          </p:nvSpPr>
          <p:spPr>
            <a:xfrm>
              <a:off x="6286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26"/>
            <p:cNvSpPr/>
            <p:nvPr/>
          </p:nvSpPr>
          <p:spPr>
            <a:xfrm>
              <a:off x="62080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26"/>
            <p:cNvSpPr/>
            <p:nvPr/>
          </p:nvSpPr>
          <p:spPr>
            <a:xfrm>
              <a:off x="6129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26"/>
            <p:cNvSpPr/>
            <p:nvPr/>
          </p:nvSpPr>
          <p:spPr>
            <a:xfrm>
              <a:off x="6050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26"/>
            <p:cNvSpPr/>
            <p:nvPr/>
          </p:nvSpPr>
          <p:spPr>
            <a:xfrm>
              <a:off x="59718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26"/>
            <p:cNvSpPr/>
            <p:nvPr/>
          </p:nvSpPr>
          <p:spPr>
            <a:xfrm>
              <a:off x="589307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26"/>
            <p:cNvSpPr/>
            <p:nvPr/>
          </p:nvSpPr>
          <p:spPr>
            <a:xfrm>
              <a:off x="58149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26"/>
            <p:cNvSpPr/>
            <p:nvPr/>
          </p:nvSpPr>
          <p:spPr>
            <a:xfrm>
              <a:off x="57361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26"/>
            <p:cNvSpPr/>
            <p:nvPr/>
          </p:nvSpPr>
          <p:spPr>
            <a:xfrm>
              <a:off x="56574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26"/>
            <p:cNvSpPr/>
            <p:nvPr/>
          </p:nvSpPr>
          <p:spPr>
            <a:xfrm>
              <a:off x="557867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26"/>
            <p:cNvSpPr/>
            <p:nvPr/>
          </p:nvSpPr>
          <p:spPr>
            <a:xfrm>
              <a:off x="549992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26"/>
            <p:cNvSpPr/>
            <p:nvPr/>
          </p:nvSpPr>
          <p:spPr>
            <a:xfrm>
              <a:off x="5421175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26"/>
            <p:cNvSpPr/>
            <p:nvPr/>
          </p:nvSpPr>
          <p:spPr>
            <a:xfrm>
              <a:off x="53424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26"/>
            <p:cNvSpPr/>
            <p:nvPr/>
          </p:nvSpPr>
          <p:spPr>
            <a:xfrm>
              <a:off x="52642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26"/>
            <p:cNvSpPr/>
            <p:nvPr/>
          </p:nvSpPr>
          <p:spPr>
            <a:xfrm>
              <a:off x="50280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26"/>
            <p:cNvSpPr/>
            <p:nvPr/>
          </p:nvSpPr>
          <p:spPr>
            <a:xfrm>
              <a:off x="487050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26"/>
            <p:cNvSpPr/>
            <p:nvPr/>
          </p:nvSpPr>
          <p:spPr>
            <a:xfrm>
              <a:off x="4713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26"/>
            <p:cNvSpPr/>
            <p:nvPr/>
          </p:nvSpPr>
          <p:spPr>
            <a:xfrm>
              <a:off x="4792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26"/>
            <p:cNvSpPr/>
            <p:nvPr/>
          </p:nvSpPr>
          <p:spPr>
            <a:xfrm>
              <a:off x="494925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26"/>
            <p:cNvSpPr/>
            <p:nvPr/>
          </p:nvSpPr>
          <p:spPr>
            <a:xfrm>
              <a:off x="51067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26"/>
            <p:cNvSpPr/>
            <p:nvPr/>
          </p:nvSpPr>
          <p:spPr>
            <a:xfrm>
              <a:off x="51855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26"/>
            <p:cNvSpPr/>
            <p:nvPr/>
          </p:nvSpPr>
          <p:spPr>
            <a:xfrm>
              <a:off x="4634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26"/>
            <p:cNvSpPr/>
            <p:nvPr/>
          </p:nvSpPr>
          <p:spPr>
            <a:xfrm>
              <a:off x="4556100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26"/>
            <p:cNvSpPr/>
            <p:nvPr/>
          </p:nvSpPr>
          <p:spPr>
            <a:xfrm>
              <a:off x="44773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26"/>
            <p:cNvSpPr/>
            <p:nvPr/>
          </p:nvSpPr>
          <p:spPr>
            <a:xfrm>
              <a:off x="43986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26"/>
            <p:cNvSpPr/>
            <p:nvPr/>
          </p:nvSpPr>
          <p:spPr>
            <a:xfrm>
              <a:off x="43204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26"/>
            <p:cNvSpPr/>
            <p:nvPr/>
          </p:nvSpPr>
          <p:spPr>
            <a:xfrm>
              <a:off x="4263926" y="50421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26"/>
            <p:cNvSpPr/>
            <p:nvPr/>
          </p:nvSpPr>
          <p:spPr>
            <a:xfrm>
              <a:off x="4263926" y="49907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26"/>
            <p:cNvSpPr/>
            <p:nvPr/>
          </p:nvSpPr>
          <p:spPr>
            <a:xfrm>
              <a:off x="4263926" y="49399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26"/>
            <p:cNvSpPr/>
            <p:nvPr/>
          </p:nvSpPr>
          <p:spPr>
            <a:xfrm>
              <a:off x="4263926" y="48886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26"/>
            <p:cNvSpPr/>
            <p:nvPr/>
          </p:nvSpPr>
          <p:spPr>
            <a:xfrm>
              <a:off x="4263926" y="48378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26"/>
            <p:cNvSpPr/>
            <p:nvPr/>
          </p:nvSpPr>
          <p:spPr>
            <a:xfrm>
              <a:off x="4263926" y="4786499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26"/>
            <p:cNvSpPr/>
            <p:nvPr/>
          </p:nvSpPr>
          <p:spPr>
            <a:xfrm>
              <a:off x="4263926" y="47357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26"/>
            <p:cNvSpPr/>
            <p:nvPr/>
          </p:nvSpPr>
          <p:spPr>
            <a:xfrm>
              <a:off x="4263926" y="46843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26"/>
            <p:cNvSpPr/>
            <p:nvPr/>
          </p:nvSpPr>
          <p:spPr>
            <a:xfrm>
              <a:off x="4263926" y="463357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26"/>
            <p:cNvSpPr/>
            <p:nvPr/>
          </p:nvSpPr>
          <p:spPr>
            <a:xfrm>
              <a:off x="4263926" y="45822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26"/>
            <p:cNvSpPr/>
            <p:nvPr/>
          </p:nvSpPr>
          <p:spPr>
            <a:xfrm>
              <a:off x="4263926" y="45314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26"/>
            <p:cNvSpPr/>
            <p:nvPr/>
          </p:nvSpPr>
          <p:spPr>
            <a:xfrm>
              <a:off x="4263926" y="448007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26"/>
            <p:cNvSpPr/>
            <p:nvPr/>
          </p:nvSpPr>
          <p:spPr>
            <a:xfrm>
              <a:off x="4263926" y="4429300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26"/>
            <p:cNvSpPr/>
            <p:nvPr/>
          </p:nvSpPr>
          <p:spPr>
            <a:xfrm>
              <a:off x="4263926" y="437792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26"/>
            <p:cNvSpPr/>
            <p:nvPr/>
          </p:nvSpPr>
          <p:spPr>
            <a:xfrm>
              <a:off x="4263926" y="432715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26"/>
            <p:cNvSpPr/>
            <p:nvPr/>
          </p:nvSpPr>
          <p:spPr>
            <a:xfrm>
              <a:off x="4263926" y="4275800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26"/>
            <p:cNvSpPr/>
            <p:nvPr/>
          </p:nvSpPr>
          <p:spPr>
            <a:xfrm>
              <a:off x="4263926" y="422500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26"/>
            <p:cNvSpPr/>
            <p:nvPr/>
          </p:nvSpPr>
          <p:spPr>
            <a:xfrm>
              <a:off x="4263926" y="4173650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26"/>
            <p:cNvSpPr/>
            <p:nvPr/>
          </p:nvSpPr>
          <p:spPr>
            <a:xfrm>
              <a:off x="4263926" y="40207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26"/>
            <p:cNvSpPr/>
            <p:nvPr/>
          </p:nvSpPr>
          <p:spPr>
            <a:xfrm>
              <a:off x="4263926" y="386722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26"/>
            <p:cNvSpPr/>
            <p:nvPr/>
          </p:nvSpPr>
          <p:spPr>
            <a:xfrm>
              <a:off x="4263926" y="391857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26"/>
            <p:cNvSpPr/>
            <p:nvPr/>
          </p:nvSpPr>
          <p:spPr>
            <a:xfrm>
              <a:off x="4263926" y="396937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26"/>
            <p:cNvSpPr/>
            <p:nvPr/>
          </p:nvSpPr>
          <p:spPr>
            <a:xfrm>
              <a:off x="4263926" y="4071501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1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26"/>
            <p:cNvSpPr/>
            <p:nvPr/>
          </p:nvSpPr>
          <p:spPr>
            <a:xfrm>
              <a:off x="4263926" y="4122876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26"/>
            <p:cNvSpPr/>
            <p:nvPr/>
          </p:nvSpPr>
          <p:spPr>
            <a:xfrm>
              <a:off x="4263926" y="38164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46" name="Google Shape;4746;p26"/>
          <p:cNvSpPr/>
          <p:nvPr/>
        </p:nvSpPr>
        <p:spPr>
          <a:xfrm rot="1845688">
            <a:off x="4161193" y="-662623"/>
            <a:ext cx="1586793" cy="1647811"/>
          </a:xfrm>
          <a:custGeom>
            <a:avLst/>
            <a:gdLst/>
            <a:ahLst/>
            <a:cxnLst/>
            <a:rect l="l" t="t" r="r" b="b"/>
            <a:pathLst>
              <a:path w="10090" h="10478" extrusionOk="0">
                <a:moveTo>
                  <a:pt x="6072" y="1"/>
                </a:moveTo>
                <a:lnTo>
                  <a:pt x="1" y="10478"/>
                </a:lnTo>
                <a:lnTo>
                  <a:pt x="10090" y="4520"/>
                </a:lnTo>
                <a:lnTo>
                  <a:pt x="6072" y="1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7" name="Google Shape;4747;p26"/>
          <p:cNvSpPr/>
          <p:nvPr/>
        </p:nvSpPr>
        <p:spPr>
          <a:xfrm>
            <a:off x="7835271" y="3385063"/>
            <a:ext cx="1756883" cy="1453521"/>
          </a:xfrm>
          <a:custGeom>
            <a:avLst/>
            <a:gdLst/>
            <a:ahLst/>
            <a:cxnLst/>
            <a:rect l="l" t="t" r="r" b="b"/>
            <a:pathLst>
              <a:path w="18376" h="15203" extrusionOk="0">
                <a:moveTo>
                  <a:pt x="18375" y="0"/>
                </a:moveTo>
                <a:lnTo>
                  <a:pt x="1" y="11596"/>
                </a:lnTo>
                <a:lnTo>
                  <a:pt x="15910" y="15202"/>
                </a:lnTo>
                <a:lnTo>
                  <a:pt x="18375" y="0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48" name="Google Shape;4748;p26"/>
          <p:cNvGrpSpPr/>
          <p:nvPr/>
        </p:nvGrpSpPr>
        <p:grpSpPr>
          <a:xfrm>
            <a:off x="-829289" y="-6567380"/>
            <a:ext cx="11567753" cy="7972096"/>
            <a:chOff x="5457700" y="3883200"/>
            <a:chExt cx="1633725" cy="1125875"/>
          </a:xfrm>
        </p:grpSpPr>
        <p:sp>
          <p:nvSpPr>
            <p:cNvPr id="4749" name="Google Shape;4749;p26"/>
            <p:cNvSpPr/>
            <p:nvPr/>
          </p:nvSpPr>
          <p:spPr>
            <a:xfrm>
              <a:off x="5457700" y="3883200"/>
              <a:ext cx="1427175" cy="1125875"/>
            </a:xfrm>
            <a:custGeom>
              <a:avLst/>
              <a:gdLst/>
              <a:ahLst/>
              <a:cxnLst/>
              <a:rect l="l" t="t" r="r" b="b"/>
              <a:pathLst>
                <a:path w="57087" h="45035" extrusionOk="0">
                  <a:moveTo>
                    <a:pt x="24811" y="0"/>
                  </a:moveTo>
                  <a:lnTo>
                    <a:pt x="15247" y="14540"/>
                  </a:lnTo>
                  <a:lnTo>
                    <a:pt x="15225" y="14563"/>
                  </a:lnTo>
                  <a:lnTo>
                    <a:pt x="18831" y="27048"/>
                  </a:lnTo>
                  <a:lnTo>
                    <a:pt x="91" y="43003"/>
                  </a:lnTo>
                  <a:lnTo>
                    <a:pt x="0" y="43095"/>
                  </a:lnTo>
                  <a:lnTo>
                    <a:pt x="18785" y="45035"/>
                  </a:lnTo>
                  <a:lnTo>
                    <a:pt x="18808" y="45035"/>
                  </a:lnTo>
                  <a:lnTo>
                    <a:pt x="29513" y="39579"/>
                  </a:lnTo>
                  <a:lnTo>
                    <a:pt x="40743" y="43848"/>
                  </a:lnTo>
                  <a:lnTo>
                    <a:pt x="40766" y="43871"/>
                  </a:lnTo>
                  <a:lnTo>
                    <a:pt x="57086" y="31819"/>
                  </a:lnTo>
                  <a:lnTo>
                    <a:pt x="57041" y="31750"/>
                  </a:lnTo>
                  <a:lnTo>
                    <a:pt x="40743" y="43734"/>
                  </a:lnTo>
                  <a:lnTo>
                    <a:pt x="29536" y="39465"/>
                  </a:lnTo>
                  <a:lnTo>
                    <a:pt x="29513" y="39465"/>
                  </a:lnTo>
                  <a:lnTo>
                    <a:pt x="18785" y="44921"/>
                  </a:lnTo>
                  <a:lnTo>
                    <a:pt x="251" y="43003"/>
                  </a:lnTo>
                  <a:lnTo>
                    <a:pt x="18922" y="27117"/>
                  </a:lnTo>
                  <a:lnTo>
                    <a:pt x="18945" y="27094"/>
                  </a:lnTo>
                  <a:lnTo>
                    <a:pt x="15339" y="14586"/>
                  </a:lnTo>
                  <a:lnTo>
                    <a:pt x="24902" y="46"/>
                  </a:lnTo>
                  <a:lnTo>
                    <a:pt x="24811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26"/>
            <p:cNvSpPr/>
            <p:nvPr/>
          </p:nvSpPr>
          <p:spPr>
            <a:xfrm>
              <a:off x="6149875" y="4418450"/>
              <a:ext cx="480500" cy="558675"/>
            </a:xfrm>
            <a:custGeom>
              <a:avLst/>
              <a:gdLst/>
              <a:ahLst/>
              <a:cxnLst/>
              <a:rect l="l" t="t" r="r" b="b"/>
              <a:pathLst>
                <a:path w="19220" h="22347" extrusionOk="0">
                  <a:moveTo>
                    <a:pt x="13490" y="1"/>
                  </a:moveTo>
                  <a:lnTo>
                    <a:pt x="12942" y="22073"/>
                  </a:lnTo>
                  <a:lnTo>
                    <a:pt x="137" y="5547"/>
                  </a:lnTo>
                  <a:lnTo>
                    <a:pt x="0" y="5387"/>
                  </a:lnTo>
                  <a:lnTo>
                    <a:pt x="1781" y="18124"/>
                  </a:lnTo>
                  <a:lnTo>
                    <a:pt x="1895" y="18101"/>
                  </a:lnTo>
                  <a:lnTo>
                    <a:pt x="160" y="5752"/>
                  </a:lnTo>
                  <a:lnTo>
                    <a:pt x="13033" y="22346"/>
                  </a:lnTo>
                  <a:lnTo>
                    <a:pt x="13581" y="617"/>
                  </a:lnTo>
                  <a:lnTo>
                    <a:pt x="19128" y="17896"/>
                  </a:lnTo>
                  <a:lnTo>
                    <a:pt x="19219" y="17873"/>
                  </a:lnTo>
                  <a:lnTo>
                    <a:pt x="13490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26"/>
            <p:cNvSpPr/>
            <p:nvPr/>
          </p:nvSpPr>
          <p:spPr>
            <a:xfrm>
              <a:off x="6610950" y="4416175"/>
              <a:ext cx="480475" cy="559225"/>
            </a:xfrm>
            <a:custGeom>
              <a:avLst/>
              <a:gdLst/>
              <a:ahLst/>
              <a:cxnLst/>
              <a:rect l="l" t="t" r="r" b="b"/>
              <a:pathLst>
                <a:path w="19219" h="22369" extrusionOk="0">
                  <a:moveTo>
                    <a:pt x="13467" y="0"/>
                  </a:moveTo>
                  <a:lnTo>
                    <a:pt x="12919" y="22072"/>
                  </a:lnTo>
                  <a:lnTo>
                    <a:pt x="114" y="5547"/>
                  </a:lnTo>
                  <a:lnTo>
                    <a:pt x="0" y="5387"/>
                  </a:lnTo>
                  <a:lnTo>
                    <a:pt x="1758" y="18123"/>
                  </a:lnTo>
                  <a:lnTo>
                    <a:pt x="1872" y="18101"/>
                  </a:lnTo>
                  <a:lnTo>
                    <a:pt x="160" y="5752"/>
                  </a:lnTo>
                  <a:lnTo>
                    <a:pt x="13010" y="22369"/>
                  </a:lnTo>
                  <a:lnTo>
                    <a:pt x="13558" y="616"/>
                  </a:lnTo>
                  <a:lnTo>
                    <a:pt x="19105" y="17895"/>
                  </a:lnTo>
                  <a:lnTo>
                    <a:pt x="19219" y="17872"/>
                  </a:lnTo>
                  <a:lnTo>
                    <a:pt x="1346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26"/>
            <p:cNvSpPr/>
            <p:nvPr/>
          </p:nvSpPr>
          <p:spPr>
            <a:xfrm>
              <a:off x="5541000" y="4301475"/>
              <a:ext cx="737275" cy="704175"/>
            </a:xfrm>
            <a:custGeom>
              <a:avLst/>
              <a:gdLst/>
              <a:ahLst/>
              <a:cxnLst/>
              <a:rect l="l" t="t" r="r" b="b"/>
              <a:pathLst>
                <a:path w="29491" h="28167" extrusionOk="0">
                  <a:moveTo>
                    <a:pt x="29194" y="343"/>
                  </a:moveTo>
                  <a:lnTo>
                    <a:pt x="15430" y="27847"/>
                  </a:lnTo>
                  <a:lnTo>
                    <a:pt x="15430" y="27847"/>
                  </a:lnTo>
                  <a:lnTo>
                    <a:pt x="15613" y="10363"/>
                  </a:lnTo>
                  <a:lnTo>
                    <a:pt x="29194" y="343"/>
                  </a:lnTo>
                  <a:close/>
                  <a:moveTo>
                    <a:pt x="160" y="3424"/>
                  </a:moveTo>
                  <a:lnTo>
                    <a:pt x="15499" y="10386"/>
                  </a:lnTo>
                  <a:lnTo>
                    <a:pt x="15339" y="27961"/>
                  </a:lnTo>
                  <a:lnTo>
                    <a:pt x="4566" y="19721"/>
                  </a:lnTo>
                  <a:lnTo>
                    <a:pt x="160" y="3424"/>
                  </a:lnTo>
                  <a:close/>
                  <a:moveTo>
                    <a:pt x="29491" y="0"/>
                  </a:moveTo>
                  <a:lnTo>
                    <a:pt x="15545" y="10272"/>
                  </a:lnTo>
                  <a:lnTo>
                    <a:pt x="92" y="3287"/>
                  </a:lnTo>
                  <a:lnTo>
                    <a:pt x="1" y="3242"/>
                  </a:lnTo>
                  <a:lnTo>
                    <a:pt x="4474" y="19767"/>
                  </a:lnTo>
                  <a:lnTo>
                    <a:pt x="15362" y="28121"/>
                  </a:lnTo>
                  <a:lnTo>
                    <a:pt x="15430" y="28167"/>
                  </a:lnTo>
                  <a:lnTo>
                    <a:pt x="15430" y="28075"/>
                  </a:lnTo>
                  <a:lnTo>
                    <a:pt x="29491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26"/>
            <p:cNvSpPr/>
            <p:nvPr/>
          </p:nvSpPr>
          <p:spPr>
            <a:xfrm>
              <a:off x="6152150" y="4526300"/>
              <a:ext cx="333275" cy="32550"/>
            </a:xfrm>
            <a:custGeom>
              <a:avLst/>
              <a:gdLst/>
              <a:ahLst/>
              <a:cxnLst/>
              <a:rect l="l" t="t" r="r" b="b"/>
              <a:pathLst>
                <a:path w="13331" h="1302" extrusionOk="0">
                  <a:moveTo>
                    <a:pt x="13330" y="0"/>
                  </a:moveTo>
                  <a:lnTo>
                    <a:pt x="0" y="1210"/>
                  </a:lnTo>
                  <a:lnTo>
                    <a:pt x="0" y="1302"/>
                  </a:lnTo>
                  <a:lnTo>
                    <a:pt x="13330" y="115"/>
                  </a:lnTo>
                  <a:lnTo>
                    <a:pt x="13330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4" name="Google Shape;4754;p26"/>
          <p:cNvGrpSpPr/>
          <p:nvPr/>
        </p:nvGrpSpPr>
        <p:grpSpPr>
          <a:xfrm>
            <a:off x="4571998" y="416845"/>
            <a:ext cx="6432293" cy="6055903"/>
            <a:chOff x="5187775" y="635000"/>
            <a:chExt cx="1791825" cy="1686975"/>
          </a:xfrm>
        </p:grpSpPr>
        <p:sp>
          <p:nvSpPr>
            <p:cNvPr id="4755" name="Google Shape;4755;p26"/>
            <p:cNvSpPr/>
            <p:nvPr/>
          </p:nvSpPr>
          <p:spPr>
            <a:xfrm>
              <a:off x="6404950" y="1750600"/>
              <a:ext cx="8000" cy="7025"/>
            </a:xfrm>
            <a:custGeom>
              <a:avLst/>
              <a:gdLst/>
              <a:ahLst/>
              <a:cxnLst/>
              <a:rect l="l" t="t" r="r" b="b"/>
              <a:pathLst>
                <a:path w="320" h="281" extrusionOk="0">
                  <a:moveTo>
                    <a:pt x="147" y="0"/>
                  </a:moveTo>
                  <a:cubicBezTo>
                    <a:pt x="91" y="0"/>
                    <a:pt x="42" y="41"/>
                    <a:pt x="23" y="98"/>
                  </a:cubicBezTo>
                  <a:cubicBezTo>
                    <a:pt x="0" y="166"/>
                    <a:pt x="46" y="257"/>
                    <a:pt x="114" y="280"/>
                  </a:cubicBezTo>
                  <a:cubicBezTo>
                    <a:pt x="206" y="280"/>
                    <a:pt x="274" y="235"/>
                    <a:pt x="297" y="166"/>
                  </a:cubicBezTo>
                  <a:cubicBezTo>
                    <a:pt x="320" y="98"/>
                    <a:pt x="274" y="29"/>
                    <a:pt x="183" y="6"/>
                  </a:cubicBezTo>
                  <a:cubicBezTo>
                    <a:pt x="171" y="2"/>
                    <a:pt x="158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26"/>
            <p:cNvSpPr/>
            <p:nvPr/>
          </p:nvSpPr>
          <p:spPr>
            <a:xfrm>
              <a:off x="6253150" y="1585725"/>
              <a:ext cx="11450" cy="10525"/>
            </a:xfrm>
            <a:custGeom>
              <a:avLst/>
              <a:gdLst/>
              <a:ahLst/>
              <a:cxnLst/>
              <a:rect l="l" t="t" r="r" b="b"/>
              <a:pathLst>
                <a:path w="458" h="421" extrusionOk="0">
                  <a:moveTo>
                    <a:pt x="238" y="1"/>
                  </a:moveTo>
                  <a:cubicBezTo>
                    <a:pt x="155" y="1"/>
                    <a:pt x="63" y="65"/>
                    <a:pt x="23" y="165"/>
                  </a:cubicBezTo>
                  <a:cubicBezTo>
                    <a:pt x="1" y="279"/>
                    <a:pt x="69" y="393"/>
                    <a:pt x="183" y="416"/>
                  </a:cubicBezTo>
                  <a:cubicBezTo>
                    <a:pt x="198" y="419"/>
                    <a:pt x="213" y="420"/>
                    <a:pt x="227" y="420"/>
                  </a:cubicBezTo>
                  <a:cubicBezTo>
                    <a:pt x="325" y="420"/>
                    <a:pt x="414" y="355"/>
                    <a:pt x="434" y="256"/>
                  </a:cubicBezTo>
                  <a:cubicBezTo>
                    <a:pt x="457" y="165"/>
                    <a:pt x="389" y="51"/>
                    <a:pt x="274" y="5"/>
                  </a:cubicBezTo>
                  <a:cubicBezTo>
                    <a:pt x="263" y="2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26"/>
            <p:cNvSpPr/>
            <p:nvPr/>
          </p:nvSpPr>
          <p:spPr>
            <a:xfrm>
              <a:off x="6085375" y="16433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3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34"/>
                    <a:pt x="69" y="325"/>
                    <a:pt x="161" y="348"/>
                  </a:cubicBezTo>
                  <a:cubicBezTo>
                    <a:pt x="176" y="352"/>
                    <a:pt x="192" y="353"/>
                    <a:pt x="207" y="353"/>
                  </a:cubicBezTo>
                  <a:cubicBezTo>
                    <a:pt x="281" y="353"/>
                    <a:pt x="347" y="309"/>
                    <a:pt x="366" y="234"/>
                  </a:cubicBezTo>
                  <a:cubicBezTo>
                    <a:pt x="389" y="142"/>
                    <a:pt x="320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26"/>
            <p:cNvSpPr/>
            <p:nvPr/>
          </p:nvSpPr>
          <p:spPr>
            <a:xfrm>
              <a:off x="6088800" y="1627950"/>
              <a:ext cx="10300" cy="9950"/>
            </a:xfrm>
            <a:custGeom>
              <a:avLst/>
              <a:gdLst/>
              <a:ahLst/>
              <a:cxnLst/>
              <a:rect l="l" t="t" r="r" b="b"/>
              <a:pathLst>
                <a:path w="412" h="398" extrusionOk="0">
                  <a:moveTo>
                    <a:pt x="209" y="1"/>
                  </a:moveTo>
                  <a:cubicBezTo>
                    <a:pt x="115" y="1"/>
                    <a:pt x="44" y="65"/>
                    <a:pt x="24" y="165"/>
                  </a:cubicBezTo>
                  <a:cubicBezTo>
                    <a:pt x="1" y="256"/>
                    <a:pt x="47" y="370"/>
                    <a:pt x="161" y="393"/>
                  </a:cubicBezTo>
                  <a:cubicBezTo>
                    <a:pt x="173" y="396"/>
                    <a:pt x="185" y="397"/>
                    <a:pt x="198" y="397"/>
                  </a:cubicBezTo>
                  <a:cubicBezTo>
                    <a:pt x="280" y="397"/>
                    <a:pt x="369" y="335"/>
                    <a:pt x="389" y="256"/>
                  </a:cubicBezTo>
                  <a:cubicBezTo>
                    <a:pt x="412" y="142"/>
                    <a:pt x="343" y="51"/>
                    <a:pt x="252" y="5"/>
                  </a:cubicBezTo>
                  <a:cubicBezTo>
                    <a:pt x="237" y="2"/>
                    <a:pt x="223" y="1"/>
                    <a:pt x="20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26"/>
            <p:cNvSpPr/>
            <p:nvPr/>
          </p:nvSpPr>
          <p:spPr>
            <a:xfrm>
              <a:off x="6072825" y="16273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92" y="1"/>
                  </a:moveTo>
                  <a:cubicBezTo>
                    <a:pt x="114" y="1"/>
                    <a:pt x="43" y="60"/>
                    <a:pt x="24" y="119"/>
                  </a:cubicBezTo>
                  <a:cubicBezTo>
                    <a:pt x="1" y="211"/>
                    <a:pt x="69" y="302"/>
                    <a:pt x="138" y="325"/>
                  </a:cubicBezTo>
                  <a:cubicBezTo>
                    <a:pt x="153" y="329"/>
                    <a:pt x="169" y="331"/>
                    <a:pt x="184" y="331"/>
                  </a:cubicBezTo>
                  <a:cubicBezTo>
                    <a:pt x="258" y="331"/>
                    <a:pt x="324" y="286"/>
                    <a:pt x="343" y="211"/>
                  </a:cubicBezTo>
                  <a:cubicBezTo>
                    <a:pt x="366" y="119"/>
                    <a:pt x="320" y="28"/>
                    <a:pt x="229" y="5"/>
                  </a:cubicBezTo>
                  <a:cubicBezTo>
                    <a:pt x="217" y="2"/>
                    <a:pt x="205" y="1"/>
                    <a:pt x="19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26"/>
            <p:cNvSpPr/>
            <p:nvPr/>
          </p:nvSpPr>
          <p:spPr>
            <a:xfrm>
              <a:off x="5702500" y="1262700"/>
              <a:ext cx="9725" cy="8325"/>
            </a:xfrm>
            <a:custGeom>
              <a:avLst/>
              <a:gdLst/>
              <a:ahLst/>
              <a:cxnLst/>
              <a:rect l="l" t="t" r="r" b="b"/>
              <a:pathLst>
                <a:path w="389" h="333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4"/>
                    <a:pt x="160" y="326"/>
                  </a:cubicBezTo>
                  <a:cubicBezTo>
                    <a:pt x="176" y="330"/>
                    <a:pt x="191" y="332"/>
                    <a:pt x="207" y="332"/>
                  </a:cubicBezTo>
                  <a:cubicBezTo>
                    <a:pt x="281" y="332"/>
                    <a:pt x="346" y="288"/>
                    <a:pt x="365" y="212"/>
                  </a:cubicBezTo>
                  <a:cubicBezTo>
                    <a:pt x="388" y="121"/>
                    <a:pt x="320" y="30"/>
                    <a:pt x="228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26"/>
            <p:cNvSpPr/>
            <p:nvPr/>
          </p:nvSpPr>
          <p:spPr>
            <a:xfrm>
              <a:off x="6409500" y="1544750"/>
              <a:ext cx="6875" cy="6300"/>
            </a:xfrm>
            <a:custGeom>
              <a:avLst/>
              <a:gdLst/>
              <a:ahLst/>
              <a:cxnLst/>
              <a:rect l="l" t="t" r="r" b="b"/>
              <a:pathLst>
                <a:path w="275" h="252" extrusionOk="0">
                  <a:moveTo>
                    <a:pt x="160" y="0"/>
                  </a:moveTo>
                  <a:cubicBezTo>
                    <a:pt x="92" y="0"/>
                    <a:pt x="24" y="23"/>
                    <a:pt x="24" y="92"/>
                  </a:cubicBezTo>
                  <a:cubicBezTo>
                    <a:pt x="1" y="160"/>
                    <a:pt x="46" y="229"/>
                    <a:pt x="115" y="252"/>
                  </a:cubicBezTo>
                  <a:cubicBezTo>
                    <a:pt x="160" y="252"/>
                    <a:pt x="229" y="229"/>
                    <a:pt x="252" y="160"/>
                  </a:cubicBezTo>
                  <a:cubicBezTo>
                    <a:pt x="275" y="92"/>
                    <a:pt x="229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26"/>
            <p:cNvSpPr/>
            <p:nvPr/>
          </p:nvSpPr>
          <p:spPr>
            <a:xfrm>
              <a:off x="6525350" y="1792825"/>
              <a:ext cx="7425" cy="7175"/>
            </a:xfrm>
            <a:custGeom>
              <a:avLst/>
              <a:gdLst/>
              <a:ahLst/>
              <a:cxnLst/>
              <a:rect l="l" t="t" r="r" b="b"/>
              <a:pathLst>
                <a:path w="297" h="287" extrusionOk="0">
                  <a:moveTo>
                    <a:pt x="137" y="1"/>
                  </a:moveTo>
                  <a:cubicBezTo>
                    <a:pt x="69" y="1"/>
                    <a:pt x="19" y="41"/>
                    <a:pt x="0" y="98"/>
                  </a:cubicBezTo>
                  <a:cubicBezTo>
                    <a:pt x="0" y="189"/>
                    <a:pt x="46" y="258"/>
                    <a:pt x="114" y="280"/>
                  </a:cubicBezTo>
                  <a:cubicBezTo>
                    <a:pt x="126" y="284"/>
                    <a:pt x="138" y="286"/>
                    <a:pt x="149" y="286"/>
                  </a:cubicBezTo>
                  <a:cubicBezTo>
                    <a:pt x="205" y="286"/>
                    <a:pt x="255" y="242"/>
                    <a:pt x="274" y="166"/>
                  </a:cubicBezTo>
                  <a:cubicBezTo>
                    <a:pt x="297" y="98"/>
                    <a:pt x="251" y="29"/>
                    <a:pt x="183" y="6"/>
                  </a:cubicBezTo>
                  <a:cubicBezTo>
                    <a:pt x="167" y="2"/>
                    <a:pt x="151" y="1"/>
                    <a:pt x="13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26"/>
            <p:cNvSpPr/>
            <p:nvPr/>
          </p:nvSpPr>
          <p:spPr>
            <a:xfrm>
              <a:off x="6545325" y="1590850"/>
              <a:ext cx="11425" cy="10000"/>
            </a:xfrm>
            <a:custGeom>
              <a:avLst/>
              <a:gdLst/>
              <a:ahLst/>
              <a:cxnLst/>
              <a:rect l="l" t="t" r="r" b="b"/>
              <a:pathLst>
                <a:path w="457" h="400" extrusionOk="0">
                  <a:moveTo>
                    <a:pt x="238" y="1"/>
                  </a:moveTo>
                  <a:cubicBezTo>
                    <a:pt x="155" y="1"/>
                    <a:pt x="66" y="66"/>
                    <a:pt x="46" y="165"/>
                  </a:cubicBezTo>
                  <a:cubicBezTo>
                    <a:pt x="0" y="256"/>
                    <a:pt x="69" y="371"/>
                    <a:pt x="183" y="393"/>
                  </a:cubicBezTo>
                  <a:cubicBezTo>
                    <a:pt x="202" y="397"/>
                    <a:pt x="220" y="399"/>
                    <a:pt x="238" y="399"/>
                  </a:cubicBezTo>
                  <a:cubicBezTo>
                    <a:pt x="326" y="399"/>
                    <a:pt x="396" y="352"/>
                    <a:pt x="434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62" y="2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26"/>
            <p:cNvSpPr/>
            <p:nvPr/>
          </p:nvSpPr>
          <p:spPr>
            <a:xfrm>
              <a:off x="6443750" y="1815075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35"/>
                    <a:pt x="46" y="326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43" y="29"/>
                    <a:pt x="228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26"/>
            <p:cNvSpPr/>
            <p:nvPr/>
          </p:nvSpPr>
          <p:spPr>
            <a:xfrm>
              <a:off x="6470000" y="1775750"/>
              <a:ext cx="11425" cy="10500"/>
            </a:xfrm>
            <a:custGeom>
              <a:avLst/>
              <a:gdLst/>
              <a:ahLst/>
              <a:cxnLst/>
              <a:rect l="l" t="t" r="r" b="b"/>
              <a:pathLst>
                <a:path w="457" h="420" extrusionOk="0">
                  <a:moveTo>
                    <a:pt x="230" y="0"/>
                  </a:moveTo>
                  <a:cubicBezTo>
                    <a:pt x="132" y="0"/>
                    <a:pt x="43" y="65"/>
                    <a:pt x="23" y="165"/>
                  </a:cubicBezTo>
                  <a:cubicBezTo>
                    <a:pt x="0" y="256"/>
                    <a:pt x="69" y="370"/>
                    <a:pt x="183" y="416"/>
                  </a:cubicBezTo>
                  <a:cubicBezTo>
                    <a:pt x="195" y="419"/>
                    <a:pt x="207" y="420"/>
                    <a:pt x="219" y="420"/>
                  </a:cubicBezTo>
                  <a:cubicBezTo>
                    <a:pt x="302" y="420"/>
                    <a:pt x="391" y="355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26"/>
            <p:cNvSpPr/>
            <p:nvPr/>
          </p:nvSpPr>
          <p:spPr>
            <a:xfrm>
              <a:off x="6440325" y="1675275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3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20" y="29"/>
                    <a:pt x="229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26"/>
            <p:cNvSpPr/>
            <p:nvPr/>
          </p:nvSpPr>
          <p:spPr>
            <a:xfrm>
              <a:off x="6555025" y="1619400"/>
              <a:ext cx="9150" cy="8800"/>
            </a:xfrm>
            <a:custGeom>
              <a:avLst/>
              <a:gdLst/>
              <a:ahLst/>
              <a:cxnLst/>
              <a:rect l="l" t="t" r="r" b="b"/>
              <a:pathLst>
                <a:path w="366" h="352" extrusionOk="0">
                  <a:moveTo>
                    <a:pt x="193" y="0"/>
                  </a:moveTo>
                  <a:cubicBezTo>
                    <a:pt x="114" y="0"/>
                    <a:pt x="43" y="62"/>
                    <a:pt x="23" y="142"/>
                  </a:cubicBezTo>
                  <a:cubicBezTo>
                    <a:pt x="0" y="233"/>
                    <a:pt x="46" y="324"/>
                    <a:pt x="137" y="347"/>
                  </a:cubicBezTo>
                  <a:cubicBezTo>
                    <a:pt x="149" y="350"/>
                    <a:pt x="161" y="351"/>
                    <a:pt x="173" y="351"/>
                  </a:cubicBezTo>
                  <a:cubicBezTo>
                    <a:pt x="251" y="351"/>
                    <a:pt x="323" y="289"/>
                    <a:pt x="343" y="210"/>
                  </a:cubicBezTo>
                  <a:cubicBezTo>
                    <a:pt x="365" y="119"/>
                    <a:pt x="320" y="27"/>
                    <a:pt x="228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26"/>
            <p:cNvSpPr/>
            <p:nvPr/>
          </p:nvSpPr>
          <p:spPr>
            <a:xfrm>
              <a:off x="6411775" y="1487550"/>
              <a:ext cx="7450" cy="6575"/>
            </a:xfrm>
            <a:custGeom>
              <a:avLst/>
              <a:gdLst/>
              <a:ahLst/>
              <a:cxnLst/>
              <a:rect l="l" t="t" r="r" b="b"/>
              <a:pathLst>
                <a:path w="298" h="263" extrusionOk="0">
                  <a:moveTo>
                    <a:pt x="147" y="0"/>
                  </a:moveTo>
                  <a:cubicBezTo>
                    <a:pt x="92" y="0"/>
                    <a:pt x="43" y="41"/>
                    <a:pt x="24" y="97"/>
                  </a:cubicBezTo>
                  <a:cubicBezTo>
                    <a:pt x="1" y="166"/>
                    <a:pt x="47" y="234"/>
                    <a:pt x="115" y="257"/>
                  </a:cubicBezTo>
                  <a:cubicBezTo>
                    <a:pt x="127" y="261"/>
                    <a:pt x="139" y="263"/>
                    <a:pt x="151" y="263"/>
                  </a:cubicBezTo>
                  <a:cubicBezTo>
                    <a:pt x="206" y="263"/>
                    <a:pt x="256" y="222"/>
                    <a:pt x="275" y="166"/>
                  </a:cubicBezTo>
                  <a:cubicBezTo>
                    <a:pt x="298" y="97"/>
                    <a:pt x="252" y="29"/>
                    <a:pt x="184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26"/>
            <p:cNvSpPr/>
            <p:nvPr/>
          </p:nvSpPr>
          <p:spPr>
            <a:xfrm>
              <a:off x="6552175" y="1694725"/>
              <a:ext cx="10850" cy="9925"/>
            </a:xfrm>
            <a:custGeom>
              <a:avLst/>
              <a:gdLst/>
              <a:ahLst/>
              <a:cxnLst/>
              <a:rect l="l" t="t" r="r" b="b"/>
              <a:pathLst>
                <a:path w="434" h="397" extrusionOk="0">
                  <a:moveTo>
                    <a:pt x="231" y="0"/>
                  </a:moveTo>
                  <a:cubicBezTo>
                    <a:pt x="137" y="0"/>
                    <a:pt x="63" y="65"/>
                    <a:pt x="23" y="164"/>
                  </a:cubicBezTo>
                  <a:cubicBezTo>
                    <a:pt x="0" y="256"/>
                    <a:pt x="68" y="370"/>
                    <a:pt x="183" y="393"/>
                  </a:cubicBezTo>
                  <a:cubicBezTo>
                    <a:pt x="195" y="396"/>
                    <a:pt x="207" y="397"/>
                    <a:pt x="220" y="397"/>
                  </a:cubicBezTo>
                  <a:cubicBezTo>
                    <a:pt x="302" y="397"/>
                    <a:pt x="391" y="335"/>
                    <a:pt x="411" y="256"/>
                  </a:cubicBezTo>
                  <a:cubicBezTo>
                    <a:pt x="434" y="141"/>
                    <a:pt x="365" y="50"/>
                    <a:pt x="274" y="5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26"/>
            <p:cNvSpPr/>
            <p:nvPr/>
          </p:nvSpPr>
          <p:spPr>
            <a:xfrm>
              <a:off x="6418625" y="1541175"/>
              <a:ext cx="7450" cy="7175"/>
            </a:xfrm>
            <a:custGeom>
              <a:avLst/>
              <a:gdLst/>
              <a:ahLst/>
              <a:cxnLst/>
              <a:rect l="l" t="t" r="r" b="b"/>
              <a:pathLst>
                <a:path w="298" h="287" extrusionOk="0">
                  <a:moveTo>
                    <a:pt x="147" y="1"/>
                  </a:moveTo>
                  <a:cubicBezTo>
                    <a:pt x="86" y="1"/>
                    <a:pt x="24" y="45"/>
                    <a:pt x="24" y="121"/>
                  </a:cubicBezTo>
                  <a:cubicBezTo>
                    <a:pt x="1" y="189"/>
                    <a:pt x="47" y="258"/>
                    <a:pt x="115" y="280"/>
                  </a:cubicBezTo>
                  <a:cubicBezTo>
                    <a:pt x="127" y="284"/>
                    <a:pt x="140" y="286"/>
                    <a:pt x="153" y="286"/>
                  </a:cubicBezTo>
                  <a:cubicBezTo>
                    <a:pt x="214" y="286"/>
                    <a:pt x="279" y="245"/>
                    <a:pt x="298" y="189"/>
                  </a:cubicBezTo>
                  <a:cubicBezTo>
                    <a:pt x="298" y="98"/>
                    <a:pt x="252" y="29"/>
                    <a:pt x="183" y="7"/>
                  </a:cubicBezTo>
                  <a:cubicBezTo>
                    <a:pt x="172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26"/>
            <p:cNvSpPr/>
            <p:nvPr/>
          </p:nvSpPr>
          <p:spPr>
            <a:xfrm>
              <a:off x="5440575" y="1009925"/>
              <a:ext cx="10300" cy="9400"/>
            </a:xfrm>
            <a:custGeom>
              <a:avLst/>
              <a:gdLst/>
              <a:ahLst/>
              <a:cxnLst/>
              <a:rect l="l" t="t" r="r" b="b"/>
              <a:pathLst>
                <a:path w="412" h="376" extrusionOk="0">
                  <a:moveTo>
                    <a:pt x="204" y="1"/>
                  </a:moveTo>
                  <a:cubicBezTo>
                    <a:pt x="125" y="1"/>
                    <a:pt x="42" y="48"/>
                    <a:pt x="23" y="143"/>
                  </a:cubicBezTo>
                  <a:cubicBezTo>
                    <a:pt x="0" y="234"/>
                    <a:pt x="69" y="349"/>
                    <a:pt x="160" y="371"/>
                  </a:cubicBezTo>
                  <a:cubicBezTo>
                    <a:pt x="172" y="374"/>
                    <a:pt x="184" y="376"/>
                    <a:pt x="197" y="376"/>
                  </a:cubicBezTo>
                  <a:cubicBezTo>
                    <a:pt x="280" y="376"/>
                    <a:pt x="369" y="314"/>
                    <a:pt x="388" y="234"/>
                  </a:cubicBezTo>
                  <a:cubicBezTo>
                    <a:pt x="411" y="143"/>
                    <a:pt x="343" y="29"/>
                    <a:pt x="251" y="6"/>
                  </a:cubicBezTo>
                  <a:cubicBezTo>
                    <a:pt x="236" y="2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26"/>
            <p:cNvSpPr/>
            <p:nvPr/>
          </p:nvSpPr>
          <p:spPr>
            <a:xfrm>
              <a:off x="6499100" y="1836225"/>
              <a:ext cx="11425" cy="10525"/>
            </a:xfrm>
            <a:custGeom>
              <a:avLst/>
              <a:gdLst/>
              <a:ahLst/>
              <a:cxnLst/>
              <a:rect l="l" t="t" r="r" b="b"/>
              <a:pathLst>
                <a:path w="457" h="421" extrusionOk="0">
                  <a:moveTo>
                    <a:pt x="230" y="1"/>
                  </a:moveTo>
                  <a:cubicBezTo>
                    <a:pt x="132" y="1"/>
                    <a:pt x="43" y="66"/>
                    <a:pt x="23" y="165"/>
                  </a:cubicBezTo>
                  <a:cubicBezTo>
                    <a:pt x="0" y="279"/>
                    <a:pt x="69" y="370"/>
                    <a:pt x="160" y="416"/>
                  </a:cubicBezTo>
                  <a:cubicBezTo>
                    <a:pt x="175" y="419"/>
                    <a:pt x="190" y="420"/>
                    <a:pt x="204" y="420"/>
                  </a:cubicBezTo>
                  <a:cubicBezTo>
                    <a:pt x="302" y="420"/>
                    <a:pt x="391" y="356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26"/>
            <p:cNvSpPr/>
            <p:nvPr/>
          </p:nvSpPr>
          <p:spPr>
            <a:xfrm>
              <a:off x="6463725" y="1832800"/>
              <a:ext cx="8575" cy="5275"/>
            </a:xfrm>
            <a:custGeom>
              <a:avLst/>
              <a:gdLst/>
              <a:ahLst/>
              <a:cxnLst/>
              <a:rect l="l" t="t" r="r" b="b"/>
              <a:pathLst>
                <a:path w="343" h="211" extrusionOk="0">
                  <a:moveTo>
                    <a:pt x="154" y="1"/>
                  </a:moveTo>
                  <a:cubicBezTo>
                    <a:pt x="91" y="1"/>
                    <a:pt x="20" y="60"/>
                    <a:pt x="0" y="119"/>
                  </a:cubicBezTo>
                  <a:lnTo>
                    <a:pt x="320" y="211"/>
                  </a:lnTo>
                  <a:cubicBezTo>
                    <a:pt x="342" y="119"/>
                    <a:pt x="274" y="28"/>
                    <a:pt x="183" y="5"/>
                  </a:cubicBezTo>
                  <a:cubicBezTo>
                    <a:pt x="174" y="2"/>
                    <a:pt x="164" y="1"/>
                    <a:pt x="15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26"/>
            <p:cNvSpPr/>
            <p:nvPr/>
          </p:nvSpPr>
          <p:spPr>
            <a:xfrm>
              <a:off x="6851750" y="1438250"/>
              <a:ext cx="9725" cy="9100"/>
            </a:xfrm>
            <a:custGeom>
              <a:avLst/>
              <a:gdLst/>
              <a:ahLst/>
              <a:cxnLst/>
              <a:rect l="l" t="t" r="r" b="b"/>
              <a:pathLst>
                <a:path w="389" h="364" extrusionOk="0">
                  <a:moveTo>
                    <a:pt x="180" y="0"/>
                  </a:moveTo>
                  <a:cubicBezTo>
                    <a:pt x="101" y="0"/>
                    <a:pt x="41" y="58"/>
                    <a:pt x="23" y="129"/>
                  </a:cubicBezTo>
                  <a:cubicBezTo>
                    <a:pt x="0" y="243"/>
                    <a:pt x="46" y="335"/>
                    <a:pt x="160" y="357"/>
                  </a:cubicBezTo>
                  <a:cubicBezTo>
                    <a:pt x="175" y="361"/>
                    <a:pt x="191" y="363"/>
                    <a:pt x="205" y="363"/>
                  </a:cubicBezTo>
                  <a:cubicBezTo>
                    <a:pt x="280" y="363"/>
                    <a:pt x="346" y="316"/>
                    <a:pt x="366" y="220"/>
                  </a:cubicBezTo>
                  <a:cubicBezTo>
                    <a:pt x="388" y="129"/>
                    <a:pt x="343" y="38"/>
                    <a:pt x="251" y="15"/>
                  </a:cubicBezTo>
                  <a:cubicBezTo>
                    <a:pt x="226" y="5"/>
                    <a:pt x="202" y="0"/>
                    <a:pt x="18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26"/>
            <p:cNvSpPr/>
            <p:nvPr/>
          </p:nvSpPr>
          <p:spPr>
            <a:xfrm>
              <a:off x="6845475" y="1415650"/>
              <a:ext cx="9725" cy="9400"/>
            </a:xfrm>
            <a:custGeom>
              <a:avLst/>
              <a:gdLst/>
              <a:ahLst/>
              <a:cxnLst/>
              <a:rect l="l" t="t" r="r" b="b"/>
              <a:pathLst>
                <a:path w="389" h="376" extrusionOk="0">
                  <a:moveTo>
                    <a:pt x="183" y="0"/>
                  </a:moveTo>
                  <a:cubicBezTo>
                    <a:pt x="109" y="0"/>
                    <a:pt x="42" y="48"/>
                    <a:pt x="23" y="143"/>
                  </a:cubicBezTo>
                  <a:cubicBezTo>
                    <a:pt x="0" y="234"/>
                    <a:pt x="46" y="326"/>
                    <a:pt x="137" y="371"/>
                  </a:cubicBezTo>
                  <a:cubicBezTo>
                    <a:pt x="152" y="374"/>
                    <a:pt x="167" y="376"/>
                    <a:pt x="181" y="376"/>
                  </a:cubicBezTo>
                  <a:cubicBezTo>
                    <a:pt x="274" y="376"/>
                    <a:pt x="346" y="314"/>
                    <a:pt x="365" y="234"/>
                  </a:cubicBezTo>
                  <a:cubicBezTo>
                    <a:pt x="388" y="120"/>
                    <a:pt x="343" y="29"/>
                    <a:pt x="228" y="6"/>
                  </a:cubicBezTo>
                  <a:cubicBezTo>
                    <a:pt x="213" y="2"/>
                    <a:pt x="198" y="0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26"/>
            <p:cNvSpPr/>
            <p:nvPr/>
          </p:nvSpPr>
          <p:spPr>
            <a:xfrm>
              <a:off x="6867725" y="1599525"/>
              <a:ext cx="8000" cy="7600"/>
            </a:xfrm>
            <a:custGeom>
              <a:avLst/>
              <a:gdLst/>
              <a:ahLst/>
              <a:cxnLst/>
              <a:rect l="l" t="t" r="r" b="b"/>
              <a:pathLst>
                <a:path w="320" h="304" extrusionOk="0">
                  <a:moveTo>
                    <a:pt x="206" y="1"/>
                  </a:moveTo>
                  <a:cubicBezTo>
                    <a:pt x="115" y="1"/>
                    <a:pt x="46" y="46"/>
                    <a:pt x="23" y="115"/>
                  </a:cubicBezTo>
                  <a:cubicBezTo>
                    <a:pt x="0" y="206"/>
                    <a:pt x="46" y="297"/>
                    <a:pt x="115" y="297"/>
                  </a:cubicBezTo>
                  <a:cubicBezTo>
                    <a:pt x="131" y="301"/>
                    <a:pt x="147" y="303"/>
                    <a:pt x="163" y="303"/>
                  </a:cubicBezTo>
                  <a:cubicBezTo>
                    <a:pt x="236" y="303"/>
                    <a:pt x="301" y="262"/>
                    <a:pt x="320" y="206"/>
                  </a:cubicBezTo>
                  <a:cubicBezTo>
                    <a:pt x="320" y="115"/>
                    <a:pt x="274" y="24"/>
                    <a:pt x="2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26"/>
            <p:cNvSpPr/>
            <p:nvPr/>
          </p:nvSpPr>
          <p:spPr>
            <a:xfrm>
              <a:off x="6866575" y="1359725"/>
              <a:ext cx="8600" cy="7725"/>
            </a:xfrm>
            <a:custGeom>
              <a:avLst/>
              <a:gdLst/>
              <a:ahLst/>
              <a:cxnLst/>
              <a:rect l="l" t="t" r="r" b="b"/>
              <a:pathLst>
                <a:path w="344" h="309" extrusionOk="0">
                  <a:moveTo>
                    <a:pt x="160" y="0"/>
                  </a:moveTo>
                  <a:cubicBezTo>
                    <a:pt x="86" y="0"/>
                    <a:pt x="20" y="45"/>
                    <a:pt x="1" y="120"/>
                  </a:cubicBezTo>
                  <a:cubicBezTo>
                    <a:pt x="1" y="212"/>
                    <a:pt x="46" y="280"/>
                    <a:pt x="115" y="303"/>
                  </a:cubicBezTo>
                  <a:cubicBezTo>
                    <a:pt x="131" y="307"/>
                    <a:pt x="146" y="309"/>
                    <a:pt x="162" y="309"/>
                  </a:cubicBezTo>
                  <a:cubicBezTo>
                    <a:pt x="236" y="309"/>
                    <a:pt x="301" y="264"/>
                    <a:pt x="320" y="189"/>
                  </a:cubicBezTo>
                  <a:cubicBezTo>
                    <a:pt x="343" y="97"/>
                    <a:pt x="297" y="29"/>
                    <a:pt x="206" y="6"/>
                  </a:cubicBezTo>
                  <a:cubicBezTo>
                    <a:pt x="191" y="2"/>
                    <a:pt x="175" y="0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26"/>
            <p:cNvSpPr/>
            <p:nvPr/>
          </p:nvSpPr>
          <p:spPr>
            <a:xfrm>
              <a:off x="6698825" y="1787725"/>
              <a:ext cx="10850" cy="10200"/>
            </a:xfrm>
            <a:custGeom>
              <a:avLst/>
              <a:gdLst/>
              <a:ahLst/>
              <a:cxnLst/>
              <a:rect l="l" t="t" r="r" b="b"/>
              <a:pathLst>
                <a:path w="434" h="408" extrusionOk="0">
                  <a:moveTo>
                    <a:pt x="230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0" y="256"/>
                    <a:pt x="69" y="370"/>
                    <a:pt x="160" y="393"/>
                  </a:cubicBezTo>
                  <a:cubicBezTo>
                    <a:pt x="184" y="403"/>
                    <a:pt x="209" y="407"/>
                    <a:pt x="232" y="407"/>
                  </a:cubicBezTo>
                  <a:cubicBezTo>
                    <a:pt x="319" y="407"/>
                    <a:pt x="393" y="346"/>
                    <a:pt x="411" y="256"/>
                  </a:cubicBezTo>
                  <a:cubicBezTo>
                    <a:pt x="434" y="142"/>
                    <a:pt x="388" y="28"/>
                    <a:pt x="274" y="5"/>
                  </a:cubicBezTo>
                  <a:cubicBezTo>
                    <a:pt x="259" y="2"/>
                    <a:pt x="245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26"/>
            <p:cNvSpPr/>
            <p:nvPr/>
          </p:nvSpPr>
          <p:spPr>
            <a:xfrm>
              <a:off x="6655450" y="1510975"/>
              <a:ext cx="9725" cy="8825"/>
            </a:xfrm>
            <a:custGeom>
              <a:avLst/>
              <a:gdLst/>
              <a:ahLst/>
              <a:cxnLst/>
              <a:rect l="l" t="t" r="r" b="b"/>
              <a:pathLst>
                <a:path w="389" h="353" extrusionOk="0">
                  <a:moveTo>
                    <a:pt x="193" y="0"/>
                  </a:moveTo>
                  <a:cubicBezTo>
                    <a:pt x="115" y="0"/>
                    <a:pt x="43" y="62"/>
                    <a:pt x="23" y="142"/>
                  </a:cubicBezTo>
                  <a:cubicBezTo>
                    <a:pt x="0" y="233"/>
                    <a:pt x="46" y="324"/>
                    <a:pt x="137" y="347"/>
                  </a:cubicBezTo>
                  <a:cubicBezTo>
                    <a:pt x="157" y="351"/>
                    <a:pt x="176" y="353"/>
                    <a:pt x="194" y="353"/>
                  </a:cubicBezTo>
                  <a:cubicBezTo>
                    <a:pt x="281" y="353"/>
                    <a:pt x="347" y="309"/>
                    <a:pt x="366" y="233"/>
                  </a:cubicBezTo>
                  <a:cubicBezTo>
                    <a:pt x="388" y="142"/>
                    <a:pt x="320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26"/>
            <p:cNvSpPr/>
            <p:nvPr/>
          </p:nvSpPr>
          <p:spPr>
            <a:xfrm>
              <a:off x="6597825" y="1354050"/>
              <a:ext cx="10275" cy="9400"/>
            </a:xfrm>
            <a:custGeom>
              <a:avLst/>
              <a:gdLst/>
              <a:ahLst/>
              <a:cxnLst/>
              <a:rect l="l" t="t" r="r" b="b"/>
              <a:pathLst>
                <a:path w="411" h="376" extrusionOk="0">
                  <a:moveTo>
                    <a:pt x="214" y="0"/>
                  </a:moveTo>
                  <a:cubicBezTo>
                    <a:pt x="131" y="0"/>
                    <a:pt x="43" y="63"/>
                    <a:pt x="23" y="142"/>
                  </a:cubicBezTo>
                  <a:cubicBezTo>
                    <a:pt x="0" y="256"/>
                    <a:pt x="69" y="347"/>
                    <a:pt x="160" y="370"/>
                  </a:cubicBezTo>
                  <a:cubicBezTo>
                    <a:pt x="179" y="374"/>
                    <a:pt x="197" y="376"/>
                    <a:pt x="215" y="376"/>
                  </a:cubicBezTo>
                  <a:cubicBezTo>
                    <a:pt x="302" y="376"/>
                    <a:pt x="369" y="328"/>
                    <a:pt x="388" y="233"/>
                  </a:cubicBezTo>
                  <a:cubicBezTo>
                    <a:pt x="411" y="142"/>
                    <a:pt x="365" y="28"/>
                    <a:pt x="251" y="5"/>
                  </a:cubicBezTo>
                  <a:cubicBezTo>
                    <a:pt x="239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26"/>
            <p:cNvSpPr/>
            <p:nvPr/>
          </p:nvSpPr>
          <p:spPr>
            <a:xfrm>
              <a:off x="6548175" y="12273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71" y="0"/>
                  </a:moveTo>
                  <a:cubicBezTo>
                    <a:pt x="97" y="0"/>
                    <a:pt x="43" y="62"/>
                    <a:pt x="23" y="142"/>
                  </a:cubicBezTo>
                  <a:cubicBezTo>
                    <a:pt x="0" y="210"/>
                    <a:pt x="46" y="301"/>
                    <a:pt x="137" y="324"/>
                  </a:cubicBezTo>
                  <a:cubicBezTo>
                    <a:pt x="153" y="328"/>
                    <a:pt x="169" y="330"/>
                    <a:pt x="184" y="330"/>
                  </a:cubicBezTo>
                  <a:cubicBezTo>
                    <a:pt x="258" y="330"/>
                    <a:pt x="324" y="286"/>
                    <a:pt x="343" y="210"/>
                  </a:cubicBezTo>
                  <a:cubicBezTo>
                    <a:pt x="365" y="119"/>
                    <a:pt x="297" y="27"/>
                    <a:pt x="206" y="5"/>
                  </a:cubicBezTo>
                  <a:cubicBezTo>
                    <a:pt x="194" y="2"/>
                    <a:pt x="182" y="0"/>
                    <a:pt x="17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26"/>
            <p:cNvSpPr/>
            <p:nvPr/>
          </p:nvSpPr>
          <p:spPr>
            <a:xfrm>
              <a:off x="6559000" y="1255075"/>
              <a:ext cx="11450" cy="10200"/>
            </a:xfrm>
            <a:custGeom>
              <a:avLst/>
              <a:gdLst/>
              <a:ahLst/>
              <a:cxnLst/>
              <a:rect l="l" t="t" r="r" b="b"/>
              <a:pathLst>
                <a:path w="458" h="408" extrusionOk="0">
                  <a:moveTo>
                    <a:pt x="203" y="1"/>
                  </a:moveTo>
                  <a:cubicBezTo>
                    <a:pt x="116" y="1"/>
                    <a:pt x="42" y="62"/>
                    <a:pt x="24" y="152"/>
                  </a:cubicBezTo>
                  <a:cubicBezTo>
                    <a:pt x="1" y="266"/>
                    <a:pt x="69" y="380"/>
                    <a:pt x="161" y="403"/>
                  </a:cubicBezTo>
                  <a:cubicBezTo>
                    <a:pt x="175" y="406"/>
                    <a:pt x="190" y="407"/>
                    <a:pt x="205" y="407"/>
                  </a:cubicBezTo>
                  <a:cubicBezTo>
                    <a:pt x="303" y="407"/>
                    <a:pt x="392" y="343"/>
                    <a:pt x="412" y="243"/>
                  </a:cubicBezTo>
                  <a:cubicBezTo>
                    <a:pt x="457" y="152"/>
                    <a:pt x="389" y="38"/>
                    <a:pt x="275" y="15"/>
                  </a:cubicBezTo>
                  <a:cubicBezTo>
                    <a:pt x="250" y="5"/>
                    <a:pt x="226" y="1"/>
                    <a:pt x="20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26"/>
            <p:cNvSpPr/>
            <p:nvPr/>
          </p:nvSpPr>
          <p:spPr>
            <a:xfrm>
              <a:off x="6533325" y="1229600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11" y="1"/>
                  </a:moveTo>
                  <a:cubicBezTo>
                    <a:pt x="68" y="1"/>
                    <a:pt x="19" y="38"/>
                    <a:pt x="1" y="75"/>
                  </a:cubicBezTo>
                  <a:cubicBezTo>
                    <a:pt x="1" y="144"/>
                    <a:pt x="24" y="212"/>
                    <a:pt x="92" y="212"/>
                  </a:cubicBezTo>
                  <a:cubicBezTo>
                    <a:pt x="100" y="217"/>
                    <a:pt x="110" y="218"/>
                    <a:pt x="119" y="218"/>
                  </a:cubicBezTo>
                  <a:cubicBezTo>
                    <a:pt x="161" y="218"/>
                    <a:pt x="210" y="181"/>
                    <a:pt x="229" y="144"/>
                  </a:cubicBezTo>
                  <a:cubicBezTo>
                    <a:pt x="252" y="75"/>
                    <a:pt x="206" y="7"/>
                    <a:pt x="138" y="7"/>
                  </a:cubicBezTo>
                  <a:cubicBezTo>
                    <a:pt x="129" y="3"/>
                    <a:pt x="120" y="1"/>
                    <a:pt x="11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26"/>
            <p:cNvSpPr/>
            <p:nvPr/>
          </p:nvSpPr>
          <p:spPr>
            <a:xfrm>
              <a:off x="6545875" y="1256425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6" y="1"/>
                  </a:moveTo>
                  <a:cubicBezTo>
                    <a:pt x="85" y="1"/>
                    <a:pt x="20" y="42"/>
                    <a:pt x="1" y="98"/>
                  </a:cubicBezTo>
                  <a:cubicBezTo>
                    <a:pt x="1" y="167"/>
                    <a:pt x="47" y="258"/>
                    <a:pt x="115" y="258"/>
                  </a:cubicBezTo>
                  <a:cubicBezTo>
                    <a:pt x="127" y="262"/>
                    <a:pt x="139" y="264"/>
                    <a:pt x="151" y="264"/>
                  </a:cubicBezTo>
                  <a:cubicBezTo>
                    <a:pt x="206" y="264"/>
                    <a:pt x="256" y="223"/>
                    <a:pt x="275" y="167"/>
                  </a:cubicBezTo>
                  <a:cubicBezTo>
                    <a:pt x="298" y="98"/>
                    <a:pt x="252" y="30"/>
                    <a:pt x="184" y="7"/>
                  </a:cubicBezTo>
                  <a:cubicBezTo>
                    <a:pt x="171" y="3"/>
                    <a:pt x="159" y="1"/>
                    <a:pt x="14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26"/>
            <p:cNvSpPr/>
            <p:nvPr/>
          </p:nvSpPr>
          <p:spPr>
            <a:xfrm>
              <a:off x="6668575" y="1792250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4" y="1"/>
                  </a:moveTo>
                  <a:cubicBezTo>
                    <a:pt x="125" y="1"/>
                    <a:pt x="42" y="49"/>
                    <a:pt x="23" y="144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6" y="353"/>
                    <a:pt x="192" y="355"/>
                    <a:pt x="209" y="355"/>
                  </a:cubicBezTo>
                  <a:cubicBezTo>
                    <a:pt x="288" y="355"/>
                    <a:pt x="370" y="311"/>
                    <a:pt x="388" y="235"/>
                  </a:cubicBezTo>
                  <a:cubicBezTo>
                    <a:pt x="411" y="121"/>
                    <a:pt x="343" y="29"/>
                    <a:pt x="251" y="7"/>
                  </a:cubicBezTo>
                  <a:cubicBezTo>
                    <a:pt x="236" y="3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26"/>
            <p:cNvSpPr/>
            <p:nvPr/>
          </p:nvSpPr>
          <p:spPr>
            <a:xfrm>
              <a:off x="6445450" y="1343200"/>
              <a:ext cx="11450" cy="9975"/>
            </a:xfrm>
            <a:custGeom>
              <a:avLst/>
              <a:gdLst/>
              <a:ahLst/>
              <a:cxnLst/>
              <a:rect l="l" t="t" r="r" b="b"/>
              <a:pathLst>
                <a:path w="458" h="399" extrusionOk="0">
                  <a:moveTo>
                    <a:pt x="232" y="1"/>
                  </a:moveTo>
                  <a:cubicBezTo>
                    <a:pt x="138" y="1"/>
                    <a:pt x="63" y="66"/>
                    <a:pt x="24" y="165"/>
                  </a:cubicBezTo>
                  <a:cubicBezTo>
                    <a:pt x="1" y="256"/>
                    <a:pt x="69" y="370"/>
                    <a:pt x="183" y="393"/>
                  </a:cubicBezTo>
                  <a:cubicBezTo>
                    <a:pt x="199" y="397"/>
                    <a:pt x="214" y="399"/>
                    <a:pt x="230" y="399"/>
                  </a:cubicBezTo>
                  <a:cubicBezTo>
                    <a:pt x="310" y="399"/>
                    <a:pt x="393" y="351"/>
                    <a:pt x="412" y="256"/>
                  </a:cubicBezTo>
                  <a:cubicBezTo>
                    <a:pt x="457" y="142"/>
                    <a:pt x="389" y="51"/>
                    <a:pt x="275" y="5"/>
                  </a:cubicBezTo>
                  <a:cubicBezTo>
                    <a:pt x="260" y="2"/>
                    <a:pt x="245" y="1"/>
                    <a:pt x="23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26"/>
            <p:cNvSpPr/>
            <p:nvPr/>
          </p:nvSpPr>
          <p:spPr>
            <a:xfrm>
              <a:off x="6580125" y="1388975"/>
              <a:ext cx="6300" cy="5300"/>
            </a:xfrm>
            <a:custGeom>
              <a:avLst/>
              <a:gdLst/>
              <a:ahLst/>
              <a:cxnLst/>
              <a:rect l="l" t="t" r="r" b="b"/>
              <a:pathLst>
                <a:path w="252" h="212" extrusionOk="0">
                  <a:moveTo>
                    <a:pt x="160" y="0"/>
                  </a:moveTo>
                  <a:cubicBezTo>
                    <a:pt x="92" y="0"/>
                    <a:pt x="46" y="23"/>
                    <a:pt x="23" y="91"/>
                  </a:cubicBezTo>
                  <a:cubicBezTo>
                    <a:pt x="0" y="137"/>
                    <a:pt x="46" y="183"/>
                    <a:pt x="92" y="206"/>
                  </a:cubicBezTo>
                  <a:cubicBezTo>
                    <a:pt x="104" y="210"/>
                    <a:pt x="116" y="212"/>
                    <a:pt x="127" y="212"/>
                  </a:cubicBezTo>
                  <a:cubicBezTo>
                    <a:pt x="176" y="212"/>
                    <a:pt x="210" y="174"/>
                    <a:pt x="229" y="137"/>
                  </a:cubicBezTo>
                  <a:cubicBezTo>
                    <a:pt x="252" y="69"/>
                    <a:pt x="206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26"/>
            <p:cNvSpPr/>
            <p:nvPr/>
          </p:nvSpPr>
          <p:spPr>
            <a:xfrm>
              <a:off x="6766150" y="1658150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1" y="212"/>
                    <a:pt x="46" y="281"/>
                    <a:pt x="137" y="303"/>
                  </a:cubicBezTo>
                  <a:cubicBezTo>
                    <a:pt x="149" y="307"/>
                    <a:pt x="162" y="309"/>
                    <a:pt x="174" y="309"/>
                  </a:cubicBezTo>
                  <a:cubicBezTo>
                    <a:pt x="235" y="309"/>
                    <a:pt x="301" y="265"/>
                    <a:pt x="320" y="189"/>
                  </a:cubicBezTo>
                  <a:cubicBezTo>
                    <a:pt x="343" y="121"/>
                    <a:pt x="297" y="30"/>
                    <a:pt x="206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26"/>
            <p:cNvSpPr/>
            <p:nvPr/>
          </p:nvSpPr>
          <p:spPr>
            <a:xfrm>
              <a:off x="6432900" y="10082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0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89"/>
                    <a:pt x="46" y="258"/>
                    <a:pt x="115" y="281"/>
                  </a:cubicBezTo>
                  <a:cubicBezTo>
                    <a:pt x="131" y="285"/>
                    <a:pt x="146" y="287"/>
                    <a:pt x="161" y="287"/>
                  </a:cubicBezTo>
                  <a:cubicBezTo>
                    <a:pt x="229" y="287"/>
                    <a:pt x="278" y="246"/>
                    <a:pt x="297" y="189"/>
                  </a:cubicBezTo>
                  <a:cubicBezTo>
                    <a:pt x="320" y="98"/>
                    <a:pt x="274" y="7"/>
                    <a:pt x="206" y="7"/>
                  </a:cubicBezTo>
                  <a:cubicBezTo>
                    <a:pt x="190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26"/>
            <p:cNvSpPr/>
            <p:nvPr/>
          </p:nvSpPr>
          <p:spPr>
            <a:xfrm>
              <a:off x="6571000" y="12998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5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26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43" y="29"/>
                    <a:pt x="251" y="6"/>
                  </a:cubicBezTo>
                  <a:cubicBezTo>
                    <a:pt x="232" y="3"/>
                    <a:pt x="213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26"/>
            <p:cNvSpPr/>
            <p:nvPr/>
          </p:nvSpPr>
          <p:spPr>
            <a:xfrm>
              <a:off x="6560725" y="1275300"/>
              <a:ext cx="8000" cy="7700"/>
            </a:xfrm>
            <a:custGeom>
              <a:avLst/>
              <a:gdLst/>
              <a:ahLst/>
              <a:cxnLst/>
              <a:rect l="l" t="t" r="r" b="b"/>
              <a:pathLst>
                <a:path w="320" h="308" extrusionOk="0">
                  <a:moveTo>
                    <a:pt x="170" y="0"/>
                  </a:moveTo>
                  <a:cubicBezTo>
                    <a:pt x="97" y="0"/>
                    <a:pt x="43" y="60"/>
                    <a:pt x="23" y="119"/>
                  </a:cubicBezTo>
                  <a:cubicBezTo>
                    <a:pt x="0" y="210"/>
                    <a:pt x="46" y="279"/>
                    <a:pt x="115" y="302"/>
                  </a:cubicBezTo>
                  <a:cubicBezTo>
                    <a:pt x="130" y="306"/>
                    <a:pt x="146" y="308"/>
                    <a:pt x="161" y="308"/>
                  </a:cubicBezTo>
                  <a:cubicBezTo>
                    <a:pt x="234" y="308"/>
                    <a:pt x="297" y="263"/>
                    <a:pt x="297" y="188"/>
                  </a:cubicBezTo>
                  <a:cubicBezTo>
                    <a:pt x="320" y="119"/>
                    <a:pt x="274" y="28"/>
                    <a:pt x="206" y="5"/>
                  </a:cubicBezTo>
                  <a:cubicBezTo>
                    <a:pt x="194" y="2"/>
                    <a:pt x="182" y="0"/>
                    <a:pt x="17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26"/>
            <p:cNvSpPr/>
            <p:nvPr/>
          </p:nvSpPr>
          <p:spPr>
            <a:xfrm>
              <a:off x="6468850" y="1097800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1" y="212"/>
                    <a:pt x="69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7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26"/>
            <p:cNvSpPr/>
            <p:nvPr/>
          </p:nvSpPr>
          <p:spPr>
            <a:xfrm>
              <a:off x="6707950" y="1377975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4" y="1"/>
                  </a:moveTo>
                  <a:cubicBezTo>
                    <a:pt x="125" y="1"/>
                    <a:pt x="42" y="48"/>
                    <a:pt x="23" y="143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6" y="353"/>
                    <a:pt x="192" y="355"/>
                    <a:pt x="209" y="355"/>
                  </a:cubicBezTo>
                  <a:cubicBezTo>
                    <a:pt x="288" y="355"/>
                    <a:pt x="369" y="310"/>
                    <a:pt x="388" y="235"/>
                  </a:cubicBezTo>
                  <a:cubicBezTo>
                    <a:pt x="411" y="121"/>
                    <a:pt x="343" y="29"/>
                    <a:pt x="251" y="7"/>
                  </a:cubicBezTo>
                  <a:cubicBezTo>
                    <a:pt x="236" y="3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26"/>
            <p:cNvSpPr/>
            <p:nvPr/>
          </p:nvSpPr>
          <p:spPr>
            <a:xfrm>
              <a:off x="5839450" y="1408225"/>
              <a:ext cx="9150" cy="7725"/>
            </a:xfrm>
            <a:custGeom>
              <a:avLst/>
              <a:gdLst/>
              <a:ahLst/>
              <a:cxnLst/>
              <a:rect l="l" t="t" r="r" b="b"/>
              <a:pathLst>
                <a:path w="366" h="309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2"/>
                    <a:pt x="69" y="303"/>
                    <a:pt x="137" y="303"/>
                  </a:cubicBezTo>
                  <a:cubicBezTo>
                    <a:pt x="153" y="307"/>
                    <a:pt x="170" y="309"/>
                    <a:pt x="185" y="309"/>
                  </a:cubicBezTo>
                  <a:cubicBezTo>
                    <a:pt x="259" y="309"/>
                    <a:pt x="324" y="268"/>
                    <a:pt x="343" y="212"/>
                  </a:cubicBezTo>
                  <a:cubicBezTo>
                    <a:pt x="365" y="120"/>
                    <a:pt x="297" y="29"/>
                    <a:pt x="228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26"/>
            <p:cNvSpPr/>
            <p:nvPr/>
          </p:nvSpPr>
          <p:spPr>
            <a:xfrm>
              <a:off x="5954700" y="1343200"/>
              <a:ext cx="9725" cy="9375"/>
            </a:xfrm>
            <a:custGeom>
              <a:avLst/>
              <a:gdLst/>
              <a:ahLst/>
              <a:cxnLst/>
              <a:rect l="l" t="t" r="r" b="b"/>
              <a:pathLst>
                <a:path w="389" h="375" extrusionOk="0">
                  <a:moveTo>
                    <a:pt x="193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33"/>
                    <a:pt x="47" y="348"/>
                    <a:pt x="161" y="370"/>
                  </a:cubicBezTo>
                  <a:cubicBezTo>
                    <a:pt x="173" y="373"/>
                    <a:pt x="185" y="375"/>
                    <a:pt x="197" y="375"/>
                  </a:cubicBezTo>
                  <a:cubicBezTo>
                    <a:pt x="275" y="375"/>
                    <a:pt x="346" y="313"/>
                    <a:pt x="366" y="233"/>
                  </a:cubicBezTo>
                  <a:cubicBezTo>
                    <a:pt x="389" y="142"/>
                    <a:pt x="343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26"/>
            <p:cNvSpPr/>
            <p:nvPr/>
          </p:nvSpPr>
          <p:spPr>
            <a:xfrm>
              <a:off x="6616075" y="1591975"/>
              <a:ext cx="6875" cy="6025"/>
            </a:xfrm>
            <a:custGeom>
              <a:avLst/>
              <a:gdLst/>
              <a:ahLst/>
              <a:cxnLst/>
              <a:rect l="l" t="t" r="r" b="b"/>
              <a:pathLst>
                <a:path w="275" h="241" extrusionOk="0">
                  <a:moveTo>
                    <a:pt x="124" y="0"/>
                  </a:moveTo>
                  <a:cubicBezTo>
                    <a:pt x="70" y="0"/>
                    <a:pt x="23" y="41"/>
                    <a:pt x="23" y="97"/>
                  </a:cubicBezTo>
                  <a:cubicBezTo>
                    <a:pt x="0" y="166"/>
                    <a:pt x="46" y="211"/>
                    <a:pt x="92" y="234"/>
                  </a:cubicBezTo>
                  <a:cubicBezTo>
                    <a:pt x="104" y="238"/>
                    <a:pt x="116" y="240"/>
                    <a:pt x="128" y="240"/>
                  </a:cubicBezTo>
                  <a:cubicBezTo>
                    <a:pt x="183" y="240"/>
                    <a:pt x="233" y="199"/>
                    <a:pt x="252" y="143"/>
                  </a:cubicBezTo>
                  <a:cubicBezTo>
                    <a:pt x="274" y="97"/>
                    <a:pt x="229" y="29"/>
                    <a:pt x="160" y="6"/>
                  </a:cubicBezTo>
                  <a:cubicBezTo>
                    <a:pt x="148" y="2"/>
                    <a:pt x="136" y="0"/>
                    <a:pt x="12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26"/>
            <p:cNvSpPr/>
            <p:nvPr/>
          </p:nvSpPr>
          <p:spPr>
            <a:xfrm>
              <a:off x="6589250" y="14795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4" y="1"/>
                  </a:moveTo>
                  <a:cubicBezTo>
                    <a:pt x="109" y="1"/>
                    <a:pt x="43" y="48"/>
                    <a:pt x="23" y="143"/>
                  </a:cubicBezTo>
                  <a:cubicBezTo>
                    <a:pt x="1" y="235"/>
                    <a:pt x="46" y="326"/>
                    <a:pt x="138" y="349"/>
                  </a:cubicBezTo>
                  <a:cubicBezTo>
                    <a:pt x="150" y="352"/>
                    <a:pt x="162" y="353"/>
                    <a:pt x="175" y="353"/>
                  </a:cubicBezTo>
                  <a:cubicBezTo>
                    <a:pt x="257" y="353"/>
                    <a:pt x="346" y="291"/>
                    <a:pt x="366" y="212"/>
                  </a:cubicBezTo>
                  <a:cubicBezTo>
                    <a:pt x="389" y="121"/>
                    <a:pt x="320" y="29"/>
                    <a:pt x="229" y="6"/>
                  </a:cubicBezTo>
                  <a:cubicBezTo>
                    <a:pt x="214" y="3"/>
                    <a:pt x="198" y="1"/>
                    <a:pt x="1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26"/>
            <p:cNvSpPr/>
            <p:nvPr/>
          </p:nvSpPr>
          <p:spPr>
            <a:xfrm>
              <a:off x="6485400" y="1534900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47" y="1"/>
                  </a:moveTo>
                  <a:cubicBezTo>
                    <a:pt x="92" y="1"/>
                    <a:pt x="42" y="41"/>
                    <a:pt x="23" y="98"/>
                  </a:cubicBezTo>
                  <a:cubicBezTo>
                    <a:pt x="0" y="166"/>
                    <a:pt x="46" y="258"/>
                    <a:pt x="115" y="280"/>
                  </a:cubicBezTo>
                  <a:cubicBezTo>
                    <a:pt x="130" y="284"/>
                    <a:pt x="145" y="286"/>
                    <a:pt x="159" y="286"/>
                  </a:cubicBezTo>
                  <a:cubicBezTo>
                    <a:pt x="228" y="286"/>
                    <a:pt x="278" y="242"/>
                    <a:pt x="297" y="166"/>
                  </a:cubicBezTo>
                  <a:cubicBezTo>
                    <a:pt x="320" y="98"/>
                    <a:pt x="274" y="6"/>
                    <a:pt x="183" y="6"/>
                  </a:cubicBezTo>
                  <a:cubicBezTo>
                    <a:pt x="171" y="2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26"/>
            <p:cNvSpPr/>
            <p:nvPr/>
          </p:nvSpPr>
          <p:spPr>
            <a:xfrm>
              <a:off x="5448000" y="1569150"/>
              <a:ext cx="7425" cy="4725"/>
            </a:xfrm>
            <a:custGeom>
              <a:avLst/>
              <a:gdLst/>
              <a:ahLst/>
              <a:cxnLst/>
              <a:rect l="l" t="t" r="r" b="b"/>
              <a:pathLst>
                <a:path w="297" h="189" extrusionOk="0">
                  <a:moveTo>
                    <a:pt x="125" y="0"/>
                  </a:moveTo>
                  <a:cubicBezTo>
                    <a:pt x="69" y="0"/>
                    <a:pt x="19" y="44"/>
                    <a:pt x="0" y="120"/>
                  </a:cubicBezTo>
                  <a:lnTo>
                    <a:pt x="274" y="189"/>
                  </a:lnTo>
                  <a:cubicBezTo>
                    <a:pt x="297" y="120"/>
                    <a:pt x="251" y="29"/>
                    <a:pt x="160" y="6"/>
                  </a:cubicBezTo>
                  <a:cubicBezTo>
                    <a:pt x="148" y="2"/>
                    <a:pt x="136" y="0"/>
                    <a:pt x="12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26"/>
            <p:cNvSpPr/>
            <p:nvPr/>
          </p:nvSpPr>
          <p:spPr>
            <a:xfrm>
              <a:off x="6871725" y="1715800"/>
              <a:ext cx="8000" cy="7150"/>
            </a:xfrm>
            <a:custGeom>
              <a:avLst/>
              <a:gdLst/>
              <a:ahLst/>
              <a:cxnLst/>
              <a:rect l="l" t="t" r="r" b="b"/>
              <a:pathLst>
                <a:path w="320" h="286" extrusionOk="0">
                  <a:moveTo>
                    <a:pt x="148" y="0"/>
                  </a:moveTo>
                  <a:cubicBezTo>
                    <a:pt x="92" y="0"/>
                    <a:pt x="42" y="45"/>
                    <a:pt x="23" y="120"/>
                  </a:cubicBezTo>
                  <a:cubicBezTo>
                    <a:pt x="0" y="189"/>
                    <a:pt x="46" y="257"/>
                    <a:pt x="114" y="280"/>
                  </a:cubicBezTo>
                  <a:cubicBezTo>
                    <a:pt x="130" y="284"/>
                    <a:pt x="146" y="286"/>
                    <a:pt x="161" y="286"/>
                  </a:cubicBezTo>
                  <a:cubicBezTo>
                    <a:pt x="228" y="286"/>
                    <a:pt x="278" y="245"/>
                    <a:pt x="297" y="189"/>
                  </a:cubicBezTo>
                  <a:cubicBezTo>
                    <a:pt x="320" y="97"/>
                    <a:pt x="274" y="29"/>
                    <a:pt x="183" y="6"/>
                  </a:cubicBezTo>
                  <a:cubicBezTo>
                    <a:pt x="171" y="2"/>
                    <a:pt x="159" y="0"/>
                    <a:pt x="14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26"/>
            <p:cNvSpPr/>
            <p:nvPr/>
          </p:nvSpPr>
          <p:spPr>
            <a:xfrm>
              <a:off x="6868300" y="1744325"/>
              <a:ext cx="6300" cy="5875"/>
            </a:xfrm>
            <a:custGeom>
              <a:avLst/>
              <a:gdLst/>
              <a:ahLst/>
              <a:cxnLst/>
              <a:rect l="l" t="t" r="r" b="b"/>
              <a:pathLst>
                <a:path w="252" h="235" extrusionOk="0">
                  <a:moveTo>
                    <a:pt x="111" y="0"/>
                  </a:moveTo>
                  <a:cubicBezTo>
                    <a:pt x="69" y="0"/>
                    <a:pt x="19" y="41"/>
                    <a:pt x="0" y="98"/>
                  </a:cubicBezTo>
                  <a:cubicBezTo>
                    <a:pt x="0" y="143"/>
                    <a:pt x="23" y="212"/>
                    <a:pt x="92" y="235"/>
                  </a:cubicBezTo>
                  <a:cubicBezTo>
                    <a:pt x="137" y="235"/>
                    <a:pt x="206" y="212"/>
                    <a:pt x="228" y="143"/>
                  </a:cubicBezTo>
                  <a:cubicBezTo>
                    <a:pt x="251" y="75"/>
                    <a:pt x="206" y="29"/>
                    <a:pt x="137" y="6"/>
                  </a:cubicBezTo>
                  <a:cubicBezTo>
                    <a:pt x="129" y="2"/>
                    <a:pt x="120" y="0"/>
                    <a:pt x="11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26"/>
            <p:cNvSpPr/>
            <p:nvPr/>
          </p:nvSpPr>
          <p:spPr>
            <a:xfrm>
              <a:off x="6243450" y="1783175"/>
              <a:ext cx="10875" cy="6400"/>
            </a:xfrm>
            <a:custGeom>
              <a:avLst/>
              <a:gdLst/>
              <a:ahLst/>
              <a:cxnLst/>
              <a:rect l="l" t="t" r="r" b="b"/>
              <a:pathLst>
                <a:path w="435" h="256" extrusionOk="0">
                  <a:moveTo>
                    <a:pt x="209" y="0"/>
                  </a:moveTo>
                  <a:cubicBezTo>
                    <a:pt x="115" y="0"/>
                    <a:pt x="40" y="65"/>
                    <a:pt x="1" y="164"/>
                  </a:cubicBezTo>
                  <a:lnTo>
                    <a:pt x="389" y="256"/>
                  </a:lnTo>
                  <a:cubicBezTo>
                    <a:pt x="434" y="141"/>
                    <a:pt x="366" y="27"/>
                    <a:pt x="252" y="4"/>
                  </a:cubicBezTo>
                  <a:cubicBezTo>
                    <a:pt x="237" y="2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26"/>
            <p:cNvSpPr/>
            <p:nvPr/>
          </p:nvSpPr>
          <p:spPr>
            <a:xfrm>
              <a:off x="5840575" y="1121200"/>
              <a:ext cx="8025" cy="7700"/>
            </a:xfrm>
            <a:custGeom>
              <a:avLst/>
              <a:gdLst/>
              <a:ahLst/>
              <a:cxnLst/>
              <a:rect l="l" t="t" r="r" b="b"/>
              <a:pathLst>
                <a:path w="321" h="308" extrusionOk="0">
                  <a:moveTo>
                    <a:pt x="161" y="0"/>
                  </a:moveTo>
                  <a:cubicBezTo>
                    <a:pt x="93" y="0"/>
                    <a:pt x="43" y="45"/>
                    <a:pt x="24" y="120"/>
                  </a:cubicBezTo>
                  <a:cubicBezTo>
                    <a:pt x="1" y="189"/>
                    <a:pt x="47" y="280"/>
                    <a:pt x="138" y="303"/>
                  </a:cubicBezTo>
                  <a:cubicBezTo>
                    <a:pt x="147" y="306"/>
                    <a:pt x="157" y="307"/>
                    <a:pt x="166" y="307"/>
                  </a:cubicBezTo>
                  <a:cubicBezTo>
                    <a:pt x="230" y="307"/>
                    <a:pt x="301" y="248"/>
                    <a:pt x="320" y="189"/>
                  </a:cubicBezTo>
                  <a:cubicBezTo>
                    <a:pt x="320" y="97"/>
                    <a:pt x="275" y="29"/>
                    <a:pt x="206" y="6"/>
                  </a:cubicBezTo>
                  <a:cubicBezTo>
                    <a:pt x="191" y="2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26"/>
            <p:cNvSpPr/>
            <p:nvPr/>
          </p:nvSpPr>
          <p:spPr>
            <a:xfrm>
              <a:off x="5744725" y="1028750"/>
              <a:ext cx="8000" cy="7700"/>
            </a:xfrm>
            <a:custGeom>
              <a:avLst/>
              <a:gdLst/>
              <a:ahLst/>
              <a:cxnLst/>
              <a:rect l="l" t="t" r="r" b="b"/>
              <a:pathLst>
                <a:path w="320" h="308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0" y="189"/>
                    <a:pt x="46" y="280"/>
                    <a:pt x="114" y="303"/>
                  </a:cubicBezTo>
                  <a:cubicBezTo>
                    <a:pt x="127" y="306"/>
                    <a:pt x="139" y="308"/>
                    <a:pt x="151" y="308"/>
                  </a:cubicBezTo>
                  <a:cubicBezTo>
                    <a:pt x="228" y="308"/>
                    <a:pt x="297" y="248"/>
                    <a:pt x="297" y="189"/>
                  </a:cubicBezTo>
                  <a:cubicBezTo>
                    <a:pt x="320" y="98"/>
                    <a:pt x="274" y="29"/>
                    <a:pt x="206" y="6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26"/>
            <p:cNvSpPr/>
            <p:nvPr/>
          </p:nvSpPr>
          <p:spPr>
            <a:xfrm>
              <a:off x="6021475" y="1322675"/>
              <a:ext cx="10300" cy="9400"/>
            </a:xfrm>
            <a:custGeom>
              <a:avLst/>
              <a:gdLst/>
              <a:ahLst/>
              <a:cxnLst/>
              <a:rect l="l" t="t" r="r" b="b"/>
              <a:pathLst>
                <a:path w="412" h="376" extrusionOk="0">
                  <a:moveTo>
                    <a:pt x="215" y="0"/>
                  </a:moveTo>
                  <a:cubicBezTo>
                    <a:pt x="132" y="0"/>
                    <a:pt x="43" y="62"/>
                    <a:pt x="23" y="141"/>
                  </a:cubicBezTo>
                  <a:cubicBezTo>
                    <a:pt x="0" y="256"/>
                    <a:pt x="69" y="347"/>
                    <a:pt x="160" y="370"/>
                  </a:cubicBezTo>
                  <a:cubicBezTo>
                    <a:pt x="175" y="373"/>
                    <a:pt x="191" y="375"/>
                    <a:pt x="207" y="375"/>
                  </a:cubicBezTo>
                  <a:cubicBezTo>
                    <a:pt x="287" y="375"/>
                    <a:pt x="369" y="328"/>
                    <a:pt x="389" y="233"/>
                  </a:cubicBezTo>
                  <a:cubicBezTo>
                    <a:pt x="411" y="141"/>
                    <a:pt x="366" y="27"/>
                    <a:pt x="252" y="4"/>
                  </a:cubicBezTo>
                  <a:cubicBezTo>
                    <a:pt x="240" y="1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26"/>
            <p:cNvSpPr/>
            <p:nvPr/>
          </p:nvSpPr>
          <p:spPr>
            <a:xfrm>
              <a:off x="5918750" y="1214250"/>
              <a:ext cx="9175" cy="8800"/>
            </a:xfrm>
            <a:custGeom>
              <a:avLst/>
              <a:gdLst/>
              <a:ahLst/>
              <a:cxnLst/>
              <a:rect l="l" t="t" r="r" b="b"/>
              <a:pathLst>
                <a:path w="367" h="352" extrusionOk="0">
                  <a:moveTo>
                    <a:pt x="193" y="0"/>
                  </a:moveTo>
                  <a:cubicBezTo>
                    <a:pt x="115" y="0"/>
                    <a:pt x="44" y="62"/>
                    <a:pt x="24" y="142"/>
                  </a:cubicBezTo>
                  <a:cubicBezTo>
                    <a:pt x="1" y="233"/>
                    <a:pt x="47" y="324"/>
                    <a:pt x="138" y="347"/>
                  </a:cubicBezTo>
                  <a:cubicBezTo>
                    <a:pt x="150" y="350"/>
                    <a:pt x="162" y="351"/>
                    <a:pt x="174" y="351"/>
                  </a:cubicBezTo>
                  <a:cubicBezTo>
                    <a:pt x="252" y="351"/>
                    <a:pt x="323" y="289"/>
                    <a:pt x="343" y="210"/>
                  </a:cubicBezTo>
                  <a:cubicBezTo>
                    <a:pt x="366" y="119"/>
                    <a:pt x="298" y="27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26"/>
            <p:cNvSpPr/>
            <p:nvPr/>
          </p:nvSpPr>
          <p:spPr>
            <a:xfrm>
              <a:off x="6280550" y="1778600"/>
              <a:ext cx="9725" cy="8800"/>
            </a:xfrm>
            <a:custGeom>
              <a:avLst/>
              <a:gdLst/>
              <a:ahLst/>
              <a:cxnLst/>
              <a:rect l="l" t="t" r="r" b="b"/>
              <a:pathLst>
                <a:path w="389" h="352" extrusionOk="0">
                  <a:moveTo>
                    <a:pt x="193" y="0"/>
                  </a:moveTo>
                  <a:cubicBezTo>
                    <a:pt x="114" y="0"/>
                    <a:pt x="43" y="63"/>
                    <a:pt x="23" y="142"/>
                  </a:cubicBezTo>
                  <a:cubicBezTo>
                    <a:pt x="0" y="233"/>
                    <a:pt x="69" y="324"/>
                    <a:pt x="160" y="347"/>
                  </a:cubicBezTo>
                  <a:cubicBezTo>
                    <a:pt x="169" y="350"/>
                    <a:pt x="179" y="352"/>
                    <a:pt x="189" y="352"/>
                  </a:cubicBezTo>
                  <a:cubicBezTo>
                    <a:pt x="257" y="352"/>
                    <a:pt x="346" y="290"/>
                    <a:pt x="365" y="210"/>
                  </a:cubicBezTo>
                  <a:cubicBezTo>
                    <a:pt x="388" y="119"/>
                    <a:pt x="320" y="28"/>
                    <a:pt x="228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26"/>
            <p:cNvSpPr/>
            <p:nvPr/>
          </p:nvSpPr>
          <p:spPr>
            <a:xfrm>
              <a:off x="5959275" y="1432175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1" y="144"/>
                    <a:pt x="46" y="190"/>
                    <a:pt x="92" y="212"/>
                  </a:cubicBezTo>
                  <a:cubicBezTo>
                    <a:pt x="104" y="217"/>
                    <a:pt x="117" y="218"/>
                    <a:pt x="129" y="218"/>
                  </a:cubicBezTo>
                  <a:cubicBezTo>
                    <a:pt x="183" y="218"/>
                    <a:pt x="229" y="181"/>
                    <a:pt x="229" y="144"/>
                  </a:cubicBezTo>
                  <a:cubicBezTo>
                    <a:pt x="252" y="75"/>
                    <a:pt x="206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26"/>
            <p:cNvSpPr/>
            <p:nvPr/>
          </p:nvSpPr>
          <p:spPr>
            <a:xfrm>
              <a:off x="5970125" y="142262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1"/>
                  </a:moveTo>
                  <a:cubicBezTo>
                    <a:pt x="92" y="1"/>
                    <a:pt x="23" y="24"/>
                    <a:pt x="23" y="92"/>
                  </a:cubicBezTo>
                  <a:cubicBezTo>
                    <a:pt x="0" y="161"/>
                    <a:pt x="46" y="229"/>
                    <a:pt x="92" y="252"/>
                  </a:cubicBezTo>
                  <a:cubicBezTo>
                    <a:pt x="104" y="256"/>
                    <a:pt x="116" y="258"/>
                    <a:pt x="128" y="258"/>
                  </a:cubicBezTo>
                  <a:cubicBezTo>
                    <a:pt x="183" y="258"/>
                    <a:pt x="232" y="217"/>
                    <a:pt x="251" y="161"/>
                  </a:cubicBezTo>
                  <a:cubicBezTo>
                    <a:pt x="274" y="92"/>
                    <a:pt x="228" y="24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26"/>
            <p:cNvSpPr/>
            <p:nvPr/>
          </p:nvSpPr>
          <p:spPr>
            <a:xfrm>
              <a:off x="6725625" y="1401950"/>
              <a:ext cx="10875" cy="9400"/>
            </a:xfrm>
            <a:custGeom>
              <a:avLst/>
              <a:gdLst/>
              <a:ahLst/>
              <a:cxnLst/>
              <a:rect l="l" t="t" r="r" b="b"/>
              <a:pathLst>
                <a:path w="435" h="376" extrusionOk="0">
                  <a:moveTo>
                    <a:pt x="220" y="0"/>
                  </a:moveTo>
                  <a:cubicBezTo>
                    <a:pt x="132" y="0"/>
                    <a:pt x="66" y="48"/>
                    <a:pt x="47" y="143"/>
                  </a:cubicBezTo>
                  <a:cubicBezTo>
                    <a:pt x="1" y="234"/>
                    <a:pt x="69" y="349"/>
                    <a:pt x="161" y="371"/>
                  </a:cubicBezTo>
                  <a:cubicBezTo>
                    <a:pt x="176" y="374"/>
                    <a:pt x="190" y="376"/>
                    <a:pt x="204" y="376"/>
                  </a:cubicBezTo>
                  <a:cubicBezTo>
                    <a:pt x="298" y="376"/>
                    <a:pt x="369" y="314"/>
                    <a:pt x="389" y="234"/>
                  </a:cubicBezTo>
                  <a:cubicBezTo>
                    <a:pt x="435" y="120"/>
                    <a:pt x="366" y="29"/>
                    <a:pt x="275" y="6"/>
                  </a:cubicBezTo>
                  <a:cubicBezTo>
                    <a:pt x="256" y="2"/>
                    <a:pt x="237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26"/>
            <p:cNvSpPr/>
            <p:nvPr/>
          </p:nvSpPr>
          <p:spPr>
            <a:xfrm>
              <a:off x="6704525" y="1685550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6" y="1"/>
                  </a:moveTo>
                  <a:cubicBezTo>
                    <a:pt x="132" y="1"/>
                    <a:pt x="65" y="48"/>
                    <a:pt x="46" y="143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5" y="353"/>
                    <a:pt x="191" y="354"/>
                    <a:pt x="207" y="354"/>
                  </a:cubicBezTo>
                  <a:cubicBezTo>
                    <a:pt x="287" y="354"/>
                    <a:pt x="369" y="307"/>
                    <a:pt x="388" y="212"/>
                  </a:cubicBezTo>
                  <a:cubicBezTo>
                    <a:pt x="411" y="120"/>
                    <a:pt x="343" y="29"/>
                    <a:pt x="251" y="6"/>
                  </a:cubicBezTo>
                  <a:cubicBezTo>
                    <a:pt x="236" y="3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26"/>
            <p:cNvSpPr/>
            <p:nvPr/>
          </p:nvSpPr>
          <p:spPr>
            <a:xfrm>
              <a:off x="6188100" y="1518950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31" y="1"/>
                  </a:moveTo>
                  <a:cubicBezTo>
                    <a:pt x="137" y="1"/>
                    <a:pt x="63" y="63"/>
                    <a:pt x="23" y="142"/>
                  </a:cubicBezTo>
                  <a:cubicBezTo>
                    <a:pt x="0" y="256"/>
                    <a:pt x="69" y="371"/>
                    <a:pt x="183" y="393"/>
                  </a:cubicBezTo>
                  <a:cubicBezTo>
                    <a:pt x="195" y="396"/>
                    <a:pt x="207" y="398"/>
                    <a:pt x="220" y="398"/>
                  </a:cubicBezTo>
                  <a:cubicBezTo>
                    <a:pt x="303" y="398"/>
                    <a:pt x="391" y="336"/>
                    <a:pt x="411" y="256"/>
                  </a:cubicBezTo>
                  <a:cubicBezTo>
                    <a:pt x="434" y="142"/>
                    <a:pt x="366" y="28"/>
                    <a:pt x="274" y="5"/>
                  </a:cubicBezTo>
                  <a:cubicBezTo>
                    <a:pt x="259" y="2"/>
                    <a:pt x="245" y="1"/>
                    <a:pt x="2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26"/>
            <p:cNvSpPr/>
            <p:nvPr/>
          </p:nvSpPr>
          <p:spPr>
            <a:xfrm>
              <a:off x="6388400" y="15909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0"/>
                  </a:moveTo>
                  <a:cubicBezTo>
                    <a:pt x="91" y="0"/>
                    <a:pt x="23" y="23"/>
                    <a:pt x="0" y="92"/>
                  </a:cubicBezTo>
                  <a:cubicBezTo>
                    <a:pt x="0" y="160"/>
                    <a:pt x="46" y="229"/>
                    <a:pt x="114" y="251"/>
                  </a:cubicBezTo>
                  <a:cubicBezTo>
                    <a:pt x="122" y="255"/>
                    <a:pt x="132" y="257"/>
                    <a:pt x="142" y="257"/>
                  </a:cubicBezTo>
                  <a:cubicBezTo>
                    <a:pt x="189" y="257"/>
                    <a:pt x="251" y="216"/>
                    <a:pt x="251" y="160"/>
                  </a:cubicBezTo>
                  <a:cubicBezTo>
                    <a:pt x="274" y="92"/>
                    <a:pt x="228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26"/>
            <p:cNvSpPr/>
            <p:nvPr/>
          </p:nvSpPr>
          <p:spPr>
            <a:xfrm>
              <a:off x="6388400" y="1611975"/>
              <a:ext cx="11425" cy="9975"/>
            </a:xfrm>
            <a:custGeom>
              <a:avLst/>
              <a:gdLst/>
              <a:ahLst/>
              <a:cxnLst/>
              <a:rect l="l" t="t" r="r" b="b"/>
              <a:pathLst>
                <a:path w="457" h="399" extrusionOk="0">
                  <a:moveTo>
                    <a:pt x="230" y="0"/>
                  </a:moveTo>
                  <a:cubicBezTo>
                    <a:pt x="132" y="0"/>
                    <a:pt x="43" y="65"/>
                    <a:pt x="23" y="165"/>
                  </a:cubicBezTo>
                  <a:cubicBezTo>
                    <a:pt x="0" y="256"/>
                    <a:pt x="69" y="370"/>
                    <a:pt x="183" y="393"/>
                  </a:cubicBezTo>
                  <a:cubicBezTo>
                    <a:pt x="198" y="397"/>
                    <a:pt x="214" y="399"/>
                    <a:pt x="230" y="399"/>
                  </a:cubicBezTo>
                  <a:cubicBezTo>
                    <a:pt x="310" y="399"/>
                    <a:pt x="392" y="351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26"/>
            <p:cNvSpPr/>
            <p:nvPr/>
          </p:nvSpPr>
          <p:spPr>
            <a:xfrm>
              <a:off x="6497375" y="1253000"/>
              <a:ext cx="6875" cy="5900"/>
            </a:xfrm>
            <a:custGeom>
              <a:avLst/>
              <a:gdLst/>
              <a:ahLst/>
              <a:cxnLst/>
              <a:rect l="l" t="t" r="r" b="b"/>
              <a:pathLst>
                <a:path w="275" h="236" extrusionOk="0">
                  <a:moveTo>
                    <a:pt x="134" y="1"/>
                  </a:moveTo>
                  <a:cubicBezTo>
                    <a:pt x="91" y="1"/>
                    <a:pt x="42" y="38"/>
                    <a:pt x="24" y="75"/>
                  </a:cubicBezTo>
                  <a:cubicBezTo>
                    <a:pt x="1" y="144"/>
                    <a:pt x="46" y="212"/>
                    <a:pt x="115" y="235"/>
                  </a:cubicBezTo>
                  <a:cubicBezTo>
                    <a:pt x="161" y="235"/>
                    <a:pt x="229" y="212"/>
                    <a:pt x="252" y="144"/>
                  </a:cubicBezTo>
                  <a:cubicBezTo>
                    <a:pt x="275" y="75"/>
                    <a:pt x="229" y="7"/>
                    <a:pt x="161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26"/>
            <p:cNvSpPr/>
            <p:nvPr/>
          </p:nvSpPr>
          <p:spPr>
            <a:xfrm>
              <a:off x="6746750" y="1478400"/>
              <a:ext cx="9150" cy="8325"/>
            </a:xfrm>
            <a:custGeom>
              <a:avLst/>
              <a:gdLst/>
              <a:ahLst/>
              <a:cxnLst/>
              <a:rect l="l" t="t" r="r" b="b"/>
              <a:pathLst>
                <a:path w="366" h="333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30"/>
                    <a:pt x="229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26"/>
            <p:cNvSpPr/>
            <p:nvPr/>
          </p:nvSpPr>
          <p:spPr>
            <a:xfrm>
              <a:off x="6710800" y="1642750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45" y="1"/>
                  </a:moveTo>
                  <a:cubicBezTo>
                    <a:pt x="85" y="1"/>
                    <a:pt x="23" y="41"/>
                    <a:pt x="23" y="98"/>
                  </a:cubicBezTo>
                  <a:cubicBezTo>
                    <a:pt x="0" y="189"/>
                    <a:pt x="46" y="258"/>
                    <a:pt x="115" y="280"/>
                  </a:cubicBezTo>
                  <a:cubicBezTo>
                    <a:pt x="126" y="284"/>
                    <a:pt x="139" y="286"/>
                    <a:pt x="151" y="286"/>
                  </a:cubicBezTo>
                  <a:cubicBezTo>
                    <a:pt x="212" y="286"/>
                    <a:pt x="278" y="242"/>
                    <a:pt x="297" y="166"/>
                  </a:cubicBezTo>
                  <a:cubicBezTo>
                    <a:pt x="320" y="98"/>
                    <a:pt x="274" y="29"/>
                    <a:pt x="183" y="6"/>
                  </a:cubicBezTo>
                  <a:cubicBezTo>
                    <a:pt x="171" y="2"/>
                    <a:pt x="158" y="1"/>
                    <a:pt x="14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26"/>
            <p:cNvSpPr/>
            <p:nvPr/>
          </p:nvSpPr>
          <p:spPr>
            <a:xfrm>
              <a:off x="6239450" y="1672575"/>
              <a:ext cx="8025" cy="755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206" y="0"/>
                  </a:moveTo>
                  <a:cubicBezTo>
                    <a:pt x="138" y="0"/>
                    <a:pt x="46" y="46"/>
                    <a:pt x="24" y="114"/>
                  </a:cubicBezTo>
                  <a:cubicBezTo>
                    <a:pt x="1" y="183"/>
                    <a:pt x="46" y="274"/>
                    <a:pt x="138" y="297"/>
                  </a:cubicBezTo>
                  <a:cubicBezTo>
                    <a:pt x="147" y="300"/>
                    <a:pt x="156" y="302"/>
                    <a:pt x="166" y="302"/>
                  </a:cubicBezTo>
                  <a:cubicBezTo>
                    <a:pt x="229" y="302"/>
                    <a:pt x="297" y="242"/>
                    <a:pt x="297" y="183"/>
                  </a:cubicBezTo>
                  <a:cubicBezTo>
                    <a:pt x="320" y="114"/>
                    <a:pt x="275" y="23"/>
                    <a:pt x="20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26"/>
            <p:cNvSpPr/>
            <p:nvPr/>
          </p:nvSpPr>
          <p:spPr>
            <a:xfrm>
              <a:off x="6507075" y="1246725"/>
              <a:ext cx="11450" cy="10250"/>
            </a:xfrm>
            <a:custGeom>
              <a:avLst/>
              <a:gdLst/>
              <a:ahLst/>
              <a:cxnLst/>
              <a:rect l="l" t="t" r="r" b="b"/>
              <a:pathLst>
                <a:path w="458" h="410" extrusionOk="0">
                  <a:moveTo>
                    <a:pt x="218" y="1"/>
                  </a:moveTo>
                  <a:cubicBezTo>
                    <a:pt x="125" y="1"/>
                    <a:pt x="43" y="49"/>
                    <a:pt x="24" y="144"/>
                  </a:cubicBezTo>
                  <a:cubicBezTo>
                    <a:pt x="1" y="258"/>
                    <a:pt x="69" y="372"/>
                    <a:pt x="161" y="395"/>
                  </a:cubicBezTo>
                  <a:cubicBezTo>
                    <a:pt x="185" y="404"/>
                    <a:pt x="209" y="409"/>
                    <a:pt x="233" y="409"/>
                  </a:cubicBezTo>
                  <a:cubicBezTo>
                    <a:pt x="319" y="409"/>
                    <a:pt x="394" y="348"/>
                    <a:pt x="412" y="258"/>
                  </a:cubicBezTo>
                  <a:cubicBezTo>
                    <a:pt x="457" y="144"/>
                    <a:pt x="389" y="30"/>
                    <a:pt x="275" y="7"/>
                  </a:cubicBezTo>
                  <a:cubicBezTo>
                    <a:pt x="256" y="3"/>
                    <a:pt x="237" y="1"/>
                    <a:pt x="21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26"/>
            <p:cNvSpPr/>
            <p:nvPr/>
          </p:nvSpPr>
          <p:spPr>
            <a:xfrm>
              <a:off x="5658550" y="1606225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66"/>
                    <a:pt x="46" y="235"/>
                    <a:pt x="115" y="258"/>
                  </a:cubicBezTo>
                  <a:cubicBezTo>
                    <a:pt x="131" y="262"/>
                    <a:pt x="146" y="264"/>
                    <a:pt x="161" y="264"/>
                  </a:cubicBezTo>
                  <a:cubicBezTo>
                    <a:pt x="228" y="264"/>
                    <a:pt x="274" y="223"/>
                    <a:pt x="274" y="166"/>
                  </a:cubicBezTo>
                  <a:cubicBezTo>
                    <a:pt x="297" y="98"/>
                    <a:pt x="252" y="29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26"/>
            <p:cNvSpPr/>
            <p:nvPr/>
          </p:nvSpPr>
          <p:spPr>
            <a:xfrm>
              <a:off x="6769000" y="155787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0"/>
                  </a:moveTo>
                  <a:cubicBezTo>
                    <a:pt x="115" y="0"/>
                    <a:pt x="46" y="46"/>
                    <a:pt x="23" y="115"/>
                  </a:cubicBezTo>
                  <a:cubicBezTo>
                    <a:pt x="1" y="183"/>
                    <a:pt x="46" y="252"/>
                    <a:pt x="115" y="274"/>
                  </a:cubicBezTo>
                  <a:cubicBezTo>
                    <a:pt x="127" y="278"/>
                    <a:pt x="140" y="280"/>
                    <a:pt x="153" y="280"/>
                  </a:cubicBezTo>
                  <a:cubicBezTo>
                    <a:pt x="213" y="280"/>
                    <a:pt x="275" y="239"/>
                    <a:pt x="275" y="183"/>
                  </a:cubicBezTo>
                  <a:cubicBezTo>
                    <a:pt x="297" y="92"/>
                    <a:pt x="252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26"/>
            <p:cNvSpPr/>
            <p:nvPr/>
          </p:nvSpPr>
          <p:spPr>
            <a:xfrm>
              <a:off x="6642325" y="1483550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2"/>
                    <a:pt x="69" y="303"/>
                    <a:pt x="160" y="326"/>
                  </a:cubicBezTo>
                  <a:cubicBezTo>
                    <a:pt x="172" y="329"/>
                    <a:pt x="184" y="330"/>
                    <a:pt x="196" y="330"/>
                  </a:cubicBezTo>
                  <a:cubicBezTo>
                    <a:pt x="269" y="330"/>
                    <a:pt x="323" y="271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26"/>
            <p:cNvSpPr/>
            <p:nvPr/>
          </p:nvSpPr>
          <p:spPr>
            <a:xfrm>
              <a:off x="6686250" y="15411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47" y="1"/>
                  </a:moveTo>
                  <a:cubicBezTo>
                    <a:pt x="92" y="1"/>
                    <a:pt x="43" y="41"/>
                    <a:pt x="24" y="98"/>
                  </a:cubicBezTo>
                  <a:cubicBezTo>
                    <a:pt x="1" y="166"/>
                    <a:pt x="47" y="235"/>
                    <a:pt x="115" y="258"/>
                  </a:cubicBezTo>
                  <a:cubicBezTo>
                    <a:pt x="184" y="258"/>
                    <a:pt x="252" y="235"/>
                    <a:pt x="275" y="166"/>
                  </a:cubicBezTo>
                  <a:cubicBezTo>
                    <a:pt x="275" y="98"/>
                    <a:pt x="229" y="29"/>
                    <a:pt x="184" y="7"/>
                  </a:cubicBezTo>
                  <a:cubicBezTo>
                    <a:pt x="171" y="2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26"/>
            <p:cNvSpPr/>
            <p:nvPr/>
          </p:nvSpPr>
          <p:spPr>
            <a:xfrm>
              <a:off x="5208900" y="942175"/>
              <a:ext cx="6300" cy="5875"/>
            </a:xfrm>
            <a:custGeom>
              <a:avLst/>
              <a:gdLst/>
              <a:ahLst/>
              <a:cxnLst/>
              <a:rect l="l" t="t" r="r" b="b"/>
              <a:pathLst>
                <a:path w="252" h="235" extrusionOk="0">
                  <a:moveTo>
                    <a:pt x="160" y="0"/>
                  </a:moveTo>
                  <a:cubicBezTo>
                    <a:pt x="92" y="0"/>
                    <a:pt x="23" y="23"/>
                    <a:pt x="0" y="91"/>
                  </a:cubicBezTo>
                  <a:cubicBezTo>
                    <a:pt x="0" y="160"/>
                    <a:pt x="23" y="228"/>
                    <a:pt x="92" y="228"/>
                  </a:cubicBezTo>
                  <a:cubicBezTo>
                    <a:pt x="104" y="232"/>
                    <a:pt x="116" y="234"/>
                    <a:pt x="128" y="234"/>
                  </a:cubicBezTo>
                  <a:cubicBezTo>
                    <a:pt x="182" y="234"/>
                    <a:pt x="228" y="193"/>
                    <a:pt x="228" y="137"/>
                  </a:cubicBezTo>
                  <a:cubicBezTo>
                    <a:pt x="251" y="91"/>
                    <a:pt x="206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26"/>
            <p:cNvSpPr/>
            <p:nvPr/>
          </p:nvSpPr>
          <p:spPr>
            <a:xfrm>
              <a:off x="6297100" y="10025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3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5" y="291"/>
                    <a:pt x="365" y="212"/>
                  </a:cubicBezTo>
                  <a:cubicBezTo>
                    <a:pt x="388" y="121"/>
                    <a:pt x="320" y="29"/>
                    <a:pt x="228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26"/>
            <p:cNvSpPr/>
            <p:nvPr/>
          </p:nvSpPr>
          <p:spPr>
            <a:xfrm>
              <a:off x="6605225" y="1625625"/>
              <a:ext cx="10875" cy="9425"/>
            </a:xfrm>
            <a:custGeom>
              <a:avLst/>
              <a:gdLst/>
              <a:ahLst/>
              <a:cxnLst/>
              <a:rect l="l" t="t" r="r" b="b"/>
              <a:pathLst>
                <a:path w="435" h="377" extrusionOk="0">
                  <a:moveTo>
                    <a:pt x="220" y="1"/>
                  </a:moveTo>
                  <a:cubicBezTo>
                    <a:pt x="131" y="1"/>
                    <a:pt x="62" y="49"/>
                    <a:pt x="24" y="144"/>
                  </a:cubicBezTo>
                  <a:cubicBezTo>
                    <a:pt x="1" y="235"/>
                    <a:pt x="69" y="349"/>
                    <a:pt x="161" y="372"/>
                  </a:cubicBezTo>
                  <a:cubicBezTo>
                    <a:pt x="176" y="375"/>
                    <a:pt x="190" y="376"/>
                    <a:pt x="204" y="376"/>
                  </a:cubicBezTo>
                  <a:cubicBezTo>
                    <a:pt x="298" y="376"/>
                    <a:pt x="369" y="314"/>
                    <a:pt x="389" y="235"/>
                  </a:cubicBezTo>
                  <a:cubicBezTo>
                    <a:pt x="434" y="121"/>
                    <a:pt x="366" y="30"/>
                    <a:pt x="275" y="7"/>
                  </a:cubicBezTo>
                  <a:cubicBezTo>
                    <a:pt x="256" y="3"/>
                    <a:pt x="237" y="1"/>
                    <a:pt x="2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26"/>
            <p:cNvSpPr/>
            <p:nvPr/>
          </p:nvSpPr>
          <p:spPr>
            <a:xfrm>
              <a:off x="6144150" y="659550"/>
              <a:ext cx="6875" cy="5875"/>
            </a:xfrm>
            <a:custGeom>
              <a:avLst/>
              <a:gdLst/>
              <a:ahLst/>
              <a:cxnLst/>
              <a:rect l="l" t="t" r="r" b="b"/>
              <a:pathLst>
                <a:path w="275" h="235" extrusionOk="0">
                  <a:moveTo>
                    <a:pt x="134" y="0"/>
                  </a:moveTo>
                  <a:cubicBezTo>
                    <a:pt x="91" y="0"/>
                    <a:pt x="42" y="38"/>
                    <a:pt x="24" y="75"/>
                  </a:cubicBezTo>
                  <a:cubicBezTo>
                    <a:pt x="1" y="143"/>
                    <a:pt x="47" y="212"/>
                    <a:pt x="115" y="235"/>
                  </a:cubicBezTo>
                  <a:cubicBezTo>
                    <a:pt x="184" y="235"/>
                    <a:pt x="229" y="212"/>
                    <a:pt x="252" y="143"/>
                  </a:cubicBezTo>
                  <a:cubicBezTo>
                    <a:pt x="275" y="75"/>
                    <a:pt x="229" y="7"/>
                    <a:pt x="161" y="7"/>
                  </a:cubicBezTo>
                  <a:cubicBezTo>
                    <a:pt x="152" y="2"/>
                    <a:pt x="143" y="0"/>
                    <a:pt x="13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26"/>
            <p:cNvSpPr/>
            <p:nvPr/>
          </p:nvSpPr>
          <p:spPr>
            <a:xfrm>
              <a:off x="6129900" y="173295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4" y="0"/>
                  </a:moveTo>
                  <a:cubicBezTo>
                    <a:pt x="132" y="0"/>
                    <a:pt x="43" y="62"/>
                    <a:pt x="23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5" y="373"/>
                    <a:pt x="190" y="374"/>
                    <a:pt x="204" y="374"/>
                  </a:cubicBezTo>
                  <a:cubicBezTo>
                    <a:pt x="297" y="374"/>
                    <a:pt x="368" y="312"/>
                    <a:pt x="388" y="233"/>
                  </a:cubicBezTo>
                  <a:cubicBezTo>
                    <a:pt x="411" y="142"/>
                    <a:pt x="365" y="28"/>
                    <a:pt x="251" y="5"/>
                  </a:cubicBezTo>
                  <a:cubicBezTo>
                    <a:pt x="239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26"/>
            <p:cNvSpPr/>
            <p:nvPr/>
          </p:nvSpPr>
          <p:spPr>
            <a:xfrm>
              <a:off x="6334750" y="1800275"/>
              <a:ext cx="9725" cy="5850"/>
            </a:xfrm>
            <a:custGeom>
              <a:avLst/>
              <a:gdLst/>
              <a:ahLst/>
              <a:cxnLst/>
              <a:rect l="l" t="t" r="r" b="b"/>
              <a:pathLst>
                <a:path w="389" h="234" extrusionOk="0">
                  <a:moveTo>
                    <a:pt x="193" y="1"/>
                  </a:moveTo>
                  <a:cubicBezTo>
                    <a:pt x="114" y="1"/>
                    <a:pt x="40" y="63"/>
                    <a:pt x="1" y="142"/>
                  </a:cubicBezTo>
                  <a:lnTo>
                    <a:pt x="366" y="233"/>
                  </a:lnTo>
                  <a:cubicBezTo>
                    <a:pt x="389" y="142"/>
                    <a:pt x="343" y="51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26"/>
            <p:cNvSpPr/>
            <p:nvPr/>
          </p:nvSpPr>
          <p:spPr>
            <a:xfrm>
              <a:off x="6152150" y="1748875"/>
              <a:ext cx="6300" cy="3600"/>
            </a:xfrm>
            <a:custGeom>
              <a:avLst/>
              <a:gdLst/>
              <a:ahLst/>
              <a:cxnLst/>
              <a:rect l="l" t="t" r="r" b="b"/>
              <a:pathLst>
                <a:path w="252" h="144" extrusionOk="0">
                  <a:moveTo>
                    <a:pt x="101" y="1"/>
                  </a:moveTo>
                  <a:cubicBezTo>
                    <a:pt x="47" y="1"/>
                    <a:pt x="0" y="42"/>
                    <a:pt x="0" y="98"/>
                  </a:cubicBezTo>
                  <a:lnTo>
                    <a:pt x="229" y="144"/>
                  </a:lnTo>
                  <a:cubicBezTo>
                    <a:pt x="252" y="75"/>
                    <a:pt x="206" y="7"/>
                    <a:pt x="137" y="7"/>
                  </a:cubicBezTo>
                  <a:cubicBezTo>
                    <a:pt x="125" y="3"/>
                    <a:pt x="113" y="1"/>
                    <a:pt x="10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26"/>
            <p:cNvSpPr/>
            <p:nvPr/>
          </p:nvSpPr>
          <p:spPr>
            <a:xfrm>
              <a:off x="6308500" y="1776275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12" y="1"/>
                  </a:moveTo>
                  <a:cubicBezTo>
                    <a:pt x="69" y="1"/>
                    <a:pt x="19" y="42"/>
                    <a:pt x="1" y="98"/>
                  </a:cubicBezTo>
                  <a:cubicBezTo>
                    <a:pt x="1" y="144"/>
                    <a:pt x="23" y="212"/>
                    <a:pt x="92" y="212"/>
                  </a:cubicBezTo>
                  <a:cubicBezTo>
                    <a:pt x="109" y="218"/>
                    <a:pt x="125" y="221"/>
                    <a:pt x="139" y="221"/>
                  </a:cubicBezTo>
                  <a:cubicBezTo>
                    <a:pt x="182" y="221"/>
                    <a:pt x="212" y="195"/>
                    <a:pt x="229" y="144"/>
                  </a:cubicBezTo>
                  <a:cubicBezTo>
                    <a:pt x="252" y="75"/>
                    <a:pt x="206" y="29"/>
                    <a:pt x="138" y="7"/>
                  </a:cubicBezTo>
                  <a:cubicBezTo>
                    <a:pt x="129" y="3"/>
                    <a:pt x="121" y="1"/>
                    <a:pt x="11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26"/>
            <p:cNvSpPr/>
            <p:nvPr/>
          </p:nvSpPr>
          <p:spPr>
            <a:xfrm>
              <a:off x="6458000" y="1788250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1"/>
                  </a:moveTo>
                  <a:cubicBezTo>
                    <a:pt x="92" y="1"/>
                    <a:pt x="42" y="42"/>
                    <a:pt x="24" y="98"/>
                  </a:cubicBezTo>
                  <a:cubicBezTo>
                    <a:pt x="1" y="189"/>
                    <a:pt x="46" y="258"/>
                    <a:pt x="115" y="281"/>
                  </a:cubicBezTo>
                  <a:cubicBezTo>
                    <a:pt x="206" y="281"/>
                    <a:pt x="275" y="258"/>
                    <a:pt x="298" y="167"/>
                  </a:cubicBezTo>
                  <a:cubicBezTo>
                    <a:pt x="298" y="98"/>
                    <a:pt x="275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26"/>
            <p:cNvSpPr/>
            <p:nvPr/>
          </p:nvSpPr>
          <p:spPr>
            <a:xfrm>
              <a:off x="6065425" y="1708875"/>
              <a:ext cx="5725" cy="5375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100" y="1"/>
                  </a:moveTo>
                  <a:cubicBezTo>
                    <a:pt x="61" y="1"/>
                    <a:pt x="23" y="26"/>
                    <a:pt x="23" y="78"/>
                  </a:cubicBezTo>
                  <a:cubicBezTo>
                    <a:pt x="0" y="123"/>
                    <a:pt x="23" y="192"/>
                    <a:pt x="91" y="215"/>
                  </a:cubicBezTo>
                  <a:cubicBezTo>
                    <a:pt x="137" y="215"/>
                    <a:pt x="205" y="192"/>
                    <a:pt x="228" y="123"/>
                  </a:cubicBezTo>
                  <a:cubicBezTo>
                    <a:pt x="228" y="78"/>
                    <a:pt x="205" y="9"/>
                    <a:pt x="137" y="9"/>
                  </a:cubicBezTo>
                  <a:cubicBezTo>
                    <a:pt x="126" y="3"/>
                    <a:pt x="113" y="1"/>
                    <a:pt x="10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26"/>
            <p:cNvSpPr/>
            <p:nvPr/>
          </p:nvSpPr>
          <p:spPr>
            <a:xfrm>
              <a:off x="6416350" y="1817925"/>
              <a:ext cx="8575" cy="4750"/>
            </a:xfrm>
            <a:custGeom>
              <a:avLst/>
              <a:gdLst/>
              <a:ahLst/>
              <a:cxnLst/>
              <a:rect l="l" t="t" r="r" b="b"/>
              <a:pathLst>
                <a:path w="343" h="190" extrusionOk="0">
                  <a:moveTo>
                    <a:pt x="159" y="1"/>
                  </a:moveTo>
                  <a:cubicBezTo>
                    <a:pt x="85" y="1"/>
                    <a:pt x="19" y="45"/>
                    <a:pt x="1" y="121"/>
                  </a:cubicBezTo>
                  <a:lnTo>
                    <a:pt x="320" y="189"/>
                  </a:lnTo>
                  <a:cubicBezTo>
                    <a:pt x="343" y="121"/>
                    <a:pt x="274" y="30"/>
                    <a:pt x="206" y="7"/>
                  </a:cubicBezTo>
                  <a:cubicBezTo>
                    <a:pt x="190" y="3"/>
                    <a:pt x="175" y="1"/>
                    <a:pt x="15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26"/>
            <p:cNvSpPr/>
            <p:nvPr/>
          </p:nvSpPr>
          <p:spPr>
            <a:xfrm>
              <a:off x="6369000" y="1797975"/>
              <a:ext cx="9725" cy="5875"/>
            </a:xfrm>
            <a:custGeom>
              <a:avLst/>
              <a:gdLst/>
              <a:ahLst/>
              <a:cxnLst/>
              <a:rect l="l" t="t" r="r" b="b"/>
              <a:pathLst>
                <a:path w="389" h="235" extrusionOk="0">
                  <a:moveTo>
                    <a:pt x="173" y="0"/>
                  </a:moveTo>
                  <a:cubicBezTo>
                    <a:pt x="86" y="0"/>
                    <a:pt x="19" y="48"/>
                    <a:pt x="0" y="143"/>
                  </a:cubicBezTo>
                  <a:lnTo>
                    <a:pt x="365" y="234"/>
                  </a:lnTo>
                  <a:cubicBezTo>
                    <a:pt x="388" y="120"/>
                    <a:pt x="320" y="29"/>
                    <a:pt x="228" y="6"/>
                  </a:cubicBezTo>
                  <a:cubicBezTo>
                    <a:pt x="209" y="2"/>
                    <a:pt x="191" y="0"/>
                    <a:pt x="17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26"/>
            <p:cNvSpPr/>
            <p:nvPr/>
          </p:nvSpPr>
          <p:spPr>
            <a:xfrm>
              <a:off x="6354150" y="1796825"/>
              <a:ext cx="8025" cy="4725"/>
            </a:xfrm>
            <a:custGeom>
              <a:avLst/>
              <a:gdLst/>
              <a:ahLst/>
              <a:cxnLst/>
              <a:rect l="l" t="t" r="r" b="b"/>
              <a:pathLst>
                <a:path w="321" h="189" extrusionOk="0">
                  <a:moveTo>
                    <a:pt x="146" y="0"/>
                  </a:moveTo>
                  <a:cubicBezTo>
                    <a:pt x="85" y="0"/>
                    <a:pt x="20" y="45"/>
                    <a:pt x="1" y="120"/>
                  </a:cubicBezTo>
                  <a:lnTo>
                    <a:pt x="297" y="189"/>
                  </a:lnTo>
                  <a:cubicBezTo>
                    <a:pt x="320" y="98"/>
                    <a:pt x="275" y="29"/>
                    <a:pt x="183" y="6"/>
                  </a:cubicBezTo>
                  <a:cubicBezTo>
                    <a:pt x="171" y="2"/>
                    <a:pt x="159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26"/>
            <p:cNvSpPr/>
            <p:nvPr/>
          </p:nvSpPr>
          <p:spPr>
            <a:xfrm>
              <a:off x="6318775" y="16941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0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89"/>
                    <a:pt x="46" y="258"/>
                    <a:pt x="137" y="281"/>
                  </a:cubicBezTo>
                  <a:cubicBezTo>
                    <a:pt x="150" y="285"/>
                    <a:pt x="162" y="287"/>
                    <a:pt x="175" y="287"/>
                  </a:cubicBezTo>
                  <a:cubicBezTo>
                    <a:pt x="236" y="287"/>
                    <a:pt x="301" y="246"/>
                    <a:pt x="320" y="189"/>
                  </a:cubicBezTo>
                  <a:cubicBezTo>
                    <a:pt x="320" y="98"/>
                    <a:pt x="274" y="30"/>
                    <a:pt x="206" y="7"/>
                  </a:cubicBezTo>
                  <a:cubicBezTo>
                    <a:pt x="190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26"/>
            <p:cNvSpPr/>
            <p:nvPr/>
          </p:nvSpPr>
          <p:spPr>
            <a:xfrm>
              <a:off x="6613225" y="16929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1"/>
                    <a:pt x="46" y="303"/>
                    <a:pt x="137" y="326"/>
                  </a:cubicBezTo>
                  <a:cubicBezTo>
                    <a:pt x="150" y="329"/>
                    <a:pt x="162" y="330"/>
                    <a:pt x="174" y="330"/>
                  </a:cubicBezTo>
                  <a:cubicBezTo>
                    <a:pt x="252" y="330"/>
                    <a:pt x="323" y="271"/>
                    <a:pt x="343" y="211"/>
                  </a:cubicBezTo>
                  <a:cubicBezTo>
                    <a:pt x="366" y="120"/>
                    <a:pt x="297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26"/>
            <p:cNvSpPr/>
            <p:nvPr/>
          </p:nvSpPr>
          <p:spPr>
            <a:xfrm>
              <a:off x="6205800" y="1687825"/>
              <a:ext cx="6300" cy="6025"/>
            </a:xfrm>
            <a:custGeom>
              <a:avLst/>
              <a:gdLst/>
              <a:ahLst/>
              <a:cxnLst/>
              <a:rect l="l" t="t" r="r" b="b"/>
              <a:pathLst>
                <a:path w="252" h="241" extrusionOk="0">
                  <a:moveTo>
                    <a:pt x="122" y="1"/>
                  </a:moveTo>
                  <a:cubicBezTo>
                    <a:pt x="68" y="1"/>
                    <a:pt x="19" y="38"/>
                    <a:pt x="0" y="75"/>
                  </a:cubicBezTo>
                  <a:cubicBezTo>
                    <a:pt x="0" y="144"/>
                    <a:pt x="23" y="212"/>
                    <a:pt x="91" y="235"/>
                  </a:cubicBezTo>
                  <a:cubicBezTo>
                    <a:pt x="103" y="239"/>
                    <a:pt x="116" y="241"/>
                    <a:pt x="127" y="241"/>
                  </a:cubicBezTo>
                  <a:cubicBezTo>
                    <a:pt x="183" y="241"/>
                    <a:pt x="232" y="200"/>
                    <a:pt x="251" y="144"/>
                  </a:cubicBezTo>
                  <a:cubicBezTo>
                    <a:pt x="251" y="75"/>
                    <a:pt x="228" y="7"/>
                    <a:pt x="160" y="7"/>
                  </a:cubicBezTo>
                  <a:cubicBezTo>
                    <a:pt x="147" y="2"/>
                    <a:pt x="135" y="1"/>
                    <a:pt x="12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26"/>
            <p:cNvSpPr/>
            <p:nvPr/>
          </p:nvSpPr>
          <p:spPr>
            <a:xfrm>
              <a:off x="5923325" y="1530475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60" y="1"/>
                  </a:moveTo>
                  <a:cubicBezTo>
                    <a:pt x="92" y="1"/>
                    <a:pt x="46" y="24"/>
                    <a:pt x="23" y="92"/>
                  </a:cubicBezTo>
                  <a:cubicBezTo>
                    <a:pt x="1" y="161"/>
                    <a:pt x="46" y="206"/>
                    <a:pt x="115" y="229"/>
                  </a:cubicBezTo>
                  <a:cubicBezTo>
                    <a:pt x="123" y="233"/>
                    <a:pt x="132" y="235"/>
                    <a:pt x="141" y="235"/>
                  </a:cubicBezTo>
                  <a:cubicBezTo>
                    <a:pt x="183" y="235"/>
                    <a:pt x="233" y="194"/>
                    <a:pt x="252" y="138"/>
                  </a:cubicBezTo>
                  <a:cubicBezTo>
                    <a:pt x="252" y="92"/>
                    <a:pt x="229" y="24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26"/>
            <p:cNvSpPr/>
            <p:nvPr/>
          </p:nvSpPr>
          <p:spPr>
            <a:xfrm>
              <a:off x="6334175" y="1718075"/>
              <a:ext cx="8600" cy="7600"/>
            </a:xfrm>
            <a:custGeom>
              <a:avLst/>
              <a:gdLst/>
              <a:ahLst/>
              <a:cxnLst/>
              <a:rect l="l" t="t" r="r" b="b"/>
              <a:pathLst>
                <a:path w="344" h="304" extrusionOk="0">
                  <a:moveTo>
                    <a:pt x="169" y="1"/>
                  </a:moveTo>
                  <a:cubicBezTo>
                    <a:pt x="108" y="1"/>
                    <a:pt x="42" y="45"/>
                    <a:pt x="24" y="120"/>
                  </a:cubicBezTo>
                  <a:cubicBezTo>
                    <a:pt x="1" y="189"/>
                    <a:pt x="69" y="280"/>
                    <a:pt x="138" y="303"/>
                  </a:cubicBezTo>
                  <a:cubicBezTo>
                    <a:pt x="229" y="303"/>
                    <a:pt x="297" y="257"/>
                    <a:pt x="320" y="189"/>
                  </a:cubicBezTo>
                  <a:cubicBezTo>
                    <a:pt x="343" y="98"/>
                    <a:pt x="297" y="29"/>
                    <a:pt x="206" y="6"/>
                  </a:cubicBezTo>
                  <a:cubicBezTo>
                    <a:pt x="194" y="2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26"/>
            <p:cNvSpPr/>
            <p:nvPr/>
          </p:nvSpPr>
          <p:spPr>
            <a:xfrm>
              <a:off x="6372975" y="1804025"/>
              <a:ext cx="9725" cy="5525"/>
            </a:xfrm>
            <a:custGeom>
              <a:avLst/>
              <a:gdLst/>
              <a:ahLst/>
              <a:cxnLst/>
              <a:rect l="l" t="t" r="r" b="b"/>
              <a:pathLst>
                <a:path w="389" h="221" extrusionOk="0">
                  <a:moveTo>
                    <a:pt x="167" y="0"/>
                  </a:moveTo>
                  <a:cubicBezTo>
                    <a:pt x="92" y="0"/>
                    <a:pt x="19" y="58"/>
                    <a:pt x="1" y="129"/>
                  </a:cubicBezTo>
                  <a:lnTo>
                    <a:pt x="366" y="220"/>
                  </a:lnTo>
                  <a:cubicBezTo>
                    <a:pt x="389" y="129"/>
                    <a:pt x="320" y="38"/>
                    <a:pt x="229" y="15"/>
                  </a:cubicBezTo>
                  <a:cubicBezTo>
                    <a:pt x="209" y="5"/>
                    <a:pt x="188" y="0"/>
                    <a:pt x="16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26"/>
            <p:cNvSpPr/>
            <p:nvPr/>
          </p:nvSpPr>
          <p:spPr>
            <a:xfrm>
              <a:off x="6238875" y="1744900"/>
              <a:ext cx="7450" cy="6450"/>
            </a:xfrm>
            <a:custGeom>
              <a:avLst/>
              <a:gdLst/>
              <a:ahLst/>
              <a:cxnLst/>
              <a:rect l="l" t="t" r="r" b="b"/>
              <a:pathLst>
                <a:path w="298" h="258" extrusionOk="0">
                  <a:moveTo>
                    <a:pt x="147" y="0"/>
                  </a:moveTo>
                  <a:cubicBezTo>
                    <a:pt x="92" y="0"/>
                    <a:pt x="43" y="41"/>
                    <a:pt x="24" y="97"/>
                  </a:cubicBezTo>
                  <a:cubicBezTo>
                    <a:pt x="1" y="166"/>
                    <a:pt x="47" y="234"/>
                    <a:pt x="115" y="257"/>
                  </a:cubicBezTo>
                  <a:cubicBezTo>
                    <a:pt x="184" y="257"/>
                    <a:pt x="252" y="212"/>
                    <a:pt x="275" y="166"/>
                  </a:cubicBezTo>
                  <a:cubicBezTo>
                    <a:pt x="298" y="97"/>
                    <a:pt x="252" y="29"/>
                    <a:pt x="184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26"/>
            <p:cNvSpPr/>
            <p:nvPr/>
          </p:nvSpPr>
          <p:spPr>
            <a:xfrm>
              <a:off x="6459725" y="15799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169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229" y="326"/>
                    <a:pt x="297" y="281"/>
                    <a:pt x="320" y="212"/>
                  </a:cubicBezTo>
                  <a:cubicBezTo>
                    <a:pt x="343" y="121"/>
                    <a:pt x="297" y="29"/>
                    <a:pt x="206" y="7"/>
                  </a:cubicBezTo>
                  <a:cubicBezTo>
                    <a:pt x="194" y="3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26"/>
            <p:cNvSpPr/>
            <p:nvPr/>
          </p:nvSpPr>
          <p:spPr>
            <a:xfrm>
              <a:off x="6324475" y="1790000"/>
              <a:ext cx="10875" cy="10525"/>
            </a:xfrm>
            <a:custGeom>
              <a:avLst/>
              <a:gdLst/>
              <a:ahLst/>
              <a:cxnLst/>
              <a:rect l="l" t="t" r="r" b="b"/>
              <a:pathLst>
                <a:path w="435" h="421" extrusionOk="0">
                  <a:moveTo>
                    <a:pt x="231" y="1"/>
                  </a:moveTo>
                  <a:cubicBezTo>
                    <a:pt x="133" y="1"/>
                    <a:pt x="43" y="66"/>
                    <a:pt x="24" y="165"/>
                  </a:cubicBezTo>
                  <a:cubicBezTo>
                    <a:pt x="1" y="279"/>
                    <a:pt x="69" y="371"/>
                    <a:pt x="160" y="416"/>
                  </a:cubicBezTo>
                  <a:cubicBezTo>
                    <a:pt x="175" y="419"/>
                    <a:pt x="190" y="421"/>
                    <a:pt x="205" y="421"/>
                  </a:cubicBezTo>
                  <a:cubicBezTo>
                    <a:pt x="303" y="421"/>
                    <a:pt x="392" y="356"/>
                    <a:pt x="412" y="256"/>
                  </a:cubicBezTo>
                  <a:cubicBezTo>
                    <a:pt x="434" y="165"/>
                    <a:pt x="366" y="51"/>
                    <a:pt x="275" y="5"/>
                  </a:cubicBezTo>
                  <a:cubicBezTo>
                    <a:pt x="260" y="2"/>
                    <a:pt x="245" y="1"/>
                    <a:pt x="2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26"/>
            <p:cNvSpPr/>
            <p:nvPr/>
          </p:nvSpPr>
          <p:spPr>
            <a:xfrm>
              <a:off x="6348450" y="17346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215" y="1"/>
                  </a:moveTo>
                  <a:cubicBezTo>
                    <a:pt x="132" y="1"/>
                    <a:pt x="43" y="63"/>
                    <a:pt x="23" y="142"/>
                  </a:cubicBezTo>
                  <a:cubicBezTo>
                    <a:pt x="0" y="234"/>
                    <a:pt x="69" y="325"/>
                    <a:pt x="160" y="348"/>
                  </a:cubicBezTo>
                  <a:cubicBezTo>
                    <a:pt x="176" y="352"/>
                    <a:pt x="191" y="354"/>
                    <a:pt x="207" y="354"/>
                  </a:cubicBezTo>
                  <a:cubicBezTo>
                    <a:pt x="281" y="354"/>
                    <a:pt x="347" y="309"/>
                    <a:pt x="366" y="234"/>
                  </a:cubicBezTo>
                  <a:cubicBezTo>
                    <a:pt x="388" y="119"/>
                    <a:pt x="343" y="28"/>
                    <a:pt x="251" y="5"/>
                  </a:cubicBezTo>
                  <a:cubicBezTo>
                    <a:pt x="239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26"/>
            <p:cNvSpPr/>
            <p:nvPr/>
          </p:nvSpPr>
          <p:spPr>
            <a:xfrm>
              <a:off x="6425475" y="176662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6" y="0"/>
                  </a:moveTo>
                  <a:cubicBezTo>
                    <a:pt x="137" y="0"/>
                    <a:pt x="63" y="62"/>
                    <a:pt x="24" y="141"/>
                  </a:cubicBezTo>
                  <a:cubicBezTo>
                    <a:pt x="1" y="233"/>
                    <a:pt x="69" y="347"/>
                    <a:pt x="161" y="370"/>
                  </a:cubicBezTo>
                  <a:cubicBezTo>
                    <a:pt x="173" y="373"/>
                    <a:pt x="185" y="374"/>
                    <a:pt x="198" y="374"/>
                  </a:cubicBezTo>
                  <a:cubicBezTo>
                    <a:pt x="280" y="374"/>
                    <a:pt x="369" y="312"/>
                    <a:pt x="389" y="233"/>
                  </a:cubicBezTo>
                  <a:cubicBezTo>
                    <a:pt x="412" y="141"/>
                    <a:pt x="343" y="50"/>
                    <a:pt x="252" y="5"/>
                  </a:cubicBezTo>
                  <a:cubicBezTo>
                    <a:pt x="240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26"/>
            <p:cNvSpPr/>
            <p:nvPr/>
          </p:nvSpPr>
          <p:spPr>
            <a:xfrm>
              <a:off x="6177825" y="1738625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1" y="212"/>
                    <a:pt x="46" y="303"/>
                    <a:pt x="138" y="326"/>
                  </a:cubicBezTo>
                  <a:cubicBezTo>
                    <a:pt x="153" y="330"/>
                    <a:pt x="169" y="331"/>
                    <a:pt x="184" y="331"/>
                  </a:cubicBezTo>
                  <a:cubicBezTo>
                    <a:pt x="258" y="331"/>
                    <a:pt x="324" y="287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8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26"/>
            <p:cNvSpPr/>
            <p:nvPr/>
          </p:nvSpPr>
          <p:spPr>
            <a:xfrm>
              <a:off x="6293100" y="1722675"/>
              <a:ext cx="10850" cy="9950"/>
            </a:xfrm>
            <a:custGeom>
              <a:avLst/>
              <a:gdLst/>
              <a:ahLst/>
              <a:cxnLst/>
              <a:rect l="l" t="t" r="r" b="b"/>
              <a:pathLst>
                <a:path w="434" h="398" extrusionOk="0">
                  <a:moveTo>
                    <a:pt x="215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0" y="256"/>
                    <a:pt x="69" y="370"/>
                    <a:pt x="160" y="393"/>
                  </a:cubicBezTo>
                  <a:cubicBezTo>
                    <a:pt x="175" y="396"/>
                    <a:pt x="190" y="397"/>
                    <a:pt x="204" y="397"/>
                  </a:cubicBezTo>
                  <a:cubicBezTo>
                    <a:pt x="297" y="397"/>
                    <a:pt x="372" y="335"/>
                    <a:pt x="411" y="256"/>
                  </a:cubicBezTo>
                  <a:cubicBezTo>
                    <a:pt x="434" y="142"/>
                    <a:pt x="366" y="51"/>
                    <a:pt x="251" y="5"/>
                  </a:cubicBezTo>
                  <a:cubicBezTo>
                    <a:pt x="240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26"/>
            <p:cNvSpPr/>
            <p:nvPr/>
          </p:nvSpPr>
          <p:spPr>
            <a:xfrm>
              <a:off x="6088250" y="1740375"/>
              <a:ext cx="8000" cy="5250"/>
            </a:xfrm>
            <a:custGeom>
              <a:avLst/>
              <a:gdLst/>
              <a:ahLst/>
              <a:cxnLst/>
              <a:rect l="l" t="t" r="r" b="b"/>
              <a:pathLst>
                <a:path w="320" h="210" extrusionOk="0">
                  <a:moveTo>
                    <a:pt x="154" y="0"/>
                  </a:moveTo>
                  <a:cubicBezTo>
                    <a:pt x="91" y="0"/>
                    <a:pt x="20" y="59"/>
                    <a:pt x="0" y="119"/>
                  </a:cubicBezTo>
                  <a:lnTo>
                    <a:pt x="297" y="210"/>
                  </a:lnTo>
                  <a:cubicBezTo>
                    <a:pt x="320" y="119"/>
                    <a:pt x="274" y="27"/>
                    <a:pt x="183" y="5"/>
                  </a:cubicBezTo>
                  <a:cubicBezTo>
                    <a:pt x="173" y="1"/>
                    <a:pt x="164" y="0"/>
                    <a:pt x="15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26"/>
            <p:cNvSpPr/>
            <p:nvPr/>
          </p:nvSpPr>
          <p:spPr>
            <a:xfrm>
              <a:off x="6464850" y="1732350"/>
              <a:ext cx="8600" cy="7725"/>
            </a:xfrm>
            <a:custGeom>
              <a:avLst/>
              <a:gdLst/>
              <a:ahLst/>
              <a:cxnLst/>
              <a:rect l="l" t="t" r="r" b="b"/>
              <a:pathLst>
                <a:path w="344" h="309" extrusionOk="0">
                  <a:moveTo>
                    <a:pt x="161" y="0"/>
                  </a:moveTo>
                  <a:cubicBezTo>
                    <a:pt x="93" y="0"/>
                    <a:pt x="42" y="44"/>
                    <a:pt x="24" y="120"/>
                  </a:cubicBezTo>
                  <a:cubicBezTo>
                    <a:pt x="1" y="189"/>
                    <a:pt x="46" y="280"/>
                    <a:pt x="138" y="303"/>
                  </a:cubicBezTo>
                  <a:cubicBezTo>
                    <a:pt x="149" y="307"/>
                    <a:pt x="162" y="309"/>
                    <a:pt x="174" y="309"/>
                  </a:cubicBezTo>
                  <a:cubicBezTo>
                    <a:pt x="235" y="309"/>
                    <a:pt x="301" y="264"/>
                    <a:pt x="320" y="189"/>
                  </a:cubicBezTo>
                  <a:cubicBezTo>
                    <a:pt x="343" y="120"/>
                    <a:pt x="297" y="29"/>
                    <a:pt x="206" y="6"/>
                  </a:cubicBezTo>
                  <a:cubicBezTo>
                    <a:pt x="191" y="2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26"/>
            <p:cNvSpPr/>
            <p:nvPr/>
          </p:nvSpPr>
          <p:spPr>
            <a:xfrm>
              <a:off x="6499675" y="1826075"/>
              <a:ext cx="6850" cy="6450"/>
            </a:xfrm>
            <a:custGeom>
              <a:avLst/>
              <a:gdLst/>
              <a:ahLst/>
              <a:cxnLst/>
              <a:rect l="l" t="t" r="r" b="b"/>
              <a:pathLst>
                <a:path w="274" h="258" extrusionOk="0">
                  <a:moveTo>
                    <a:pt x="183" y="0"/>
                  </a:moveTo>
                  <a:cubicBezTo>
                    <a:pt x="114" y="0"/>
                    <a:pt x="46" y="23"/>
                    <a:pt x="23" y="92"/>
                  </a:cubicBezTo>
                  <a:cubicBezTo>
                    <a:pt x="0" y="160"/>
                    <a:pt x="46" y="229"/>
                    <a:pt x="114" y="251"/>
                  </a:cubicBezTo>
                  <a:cubicBezTo>
                    <a:pt x="126" y="255"/>
                    <a:pt x="138" y="257"/>
                    <a:pt x="150" y="257"/>
                  </a:cubicBezTo>
                  <a:cubicBezTo>
                    <a:pt x="206" y="257"/>
                    <a:pt x="255" y="216"/>
                    <a:pt x="274" y="160"/>
                  </a:cubicBezTo>
                  <a:cubicBezTo>
                    <a:pt x="274" y="92"/>
                    <a:pt x="251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26"/>
            <p:cNvSpPr/>
            <p:nvPr/>
          </p:nvSpPr>
          <p:spPr>
            <a:xfrm>
              <a:off x="6579550" y="1850050"/>
              <a:ext cx="5175" cy="3425"/>
            </a:xfrm>
            <a:custGeom>
              <a:avLst/>
              <a:gdLst/>
              <a:ahLst/>
              <a:cxnLst/>
              <a:rect l="l" t="t" r="r" b="b"/>
              <a:pathLst>
                <a:path w="207" h="137" extrusionOk="0">
                  <a:moveTo>
                    <a:pt x="115" y="0"/>
                  </a:moveTo>
                  <a:cubicBezTo>
                    <a:pt x="69" y="0"/>
                    <a:pt x="1" y="23"/>
                    <a:pt x="1" y="91"/>
                  </a:cubicBezTo>
                  <a:lnTo>
                    <a:pt x="206" y="137"/>
                  </a:lnTo>
                  <a:cubicBezTo>
                    <a:pt x="206" y="68"/>
                    <a:pt x="183" y="23"/>
                    <a:pt x="1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26"/>
            <p:cNvSpPr/>
            <p:nvPr/>
          </p:nvSpPr>
          <p:spPr>
            <a:xfrm>
              <a:off x="6827775" y="149495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1" y="1"/>
                  </a:moveTo>
                  <a:cubicBezTo>
                    <a:pt x="93" y="1"/>
                    <a:pt x="42" y="45"/>
                    <a:pt x="23" y="121"/>
                  </a:cubicBezTo>
                  <a:cubicBezTo>
                    <a:pt x="1" y="189"/>
                    <a:pt x="46" y="281"/>
                    <a:pt x="115" y="281"/>
                  </a:cubicBezTo>
                  <a:cubicBezTo>
                    <a:pt x="131" y="285"/>
                    <a:pt x="146" y="287"/>
                    <a:pt x="161" y="287"/>
                  </a:cubicBezTo>
                  <a:cubicBezTo>
                    <a:pt x="229" y="287"/>
                    <a:pt x="279" y="246"/>
                    <a:pt x="297" y="189"/>
                  </a:cubicBezTo>
                  <a:cubicBezTo>
                    <a:pt x="320" y="98"/>
                    <a:pt x="275" y="30"/>
                    <a:pt x="206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26"/>
            <p:cNvSpPr/>
            <p:nvPr/>
          </p:nvSpPr>
          <p:spPr>
            <a:xfrm>
              <a:off x="6799250" y="173637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5" y="0"/>
                  </a:moveTo>
                  <a:cubicBezTo>
                    <a:pt x="132" y="0"/>
                    <a:pt x="43" y="62"/>
                    <a:pt x="23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2" y="373"/>
                    <a:pt x="185" y="374"/>
                    <a:pt x="197" y="374"/>
                  </a:cubicBezTo>
                  <a:cubicBezTo>
                    <a:pt x="280" y="374"/>
                    <a:pt x="369" y="312"/>
                    <a:pt x="388" y="233"/>
                  </a:cubicBezTo>
                  <a:cubicBezTo>
                    <a:pt x="411" y="142"/>
                    <a:pt x="343" y="28"/>
                    <a:pt x="251" y="5"/>
                  </a:cubicBezTo>
                  <a:cubicBezTo>
                    <a:pt x="239" y="2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26"/>
            <p:cNvSpPr/>
            <p:nvPr/>
          </p:nvSpPr>
          <p:spPr>
            <a:xfrm>
              <a:off x="6263425" y="1662725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69" y="1"/>
                  </a:moveTo>
                  <a:cubicBezTo>
                    <a:pt x="108" y="1"/>
                    <a:pt x="42" y="45"/>
                    <a:pt x="23" y="120"/>
                  </a:cubicBezTo>
                  <a:cubicBezTo>
                    <a:pt x="0" y="189"/>
                    <a:pt x="46" y="280"/>
                    <a:pt x="137" y="280"/>
                  </a:cubicBezTo>
                  <a:cubicBezTo>
                    <a:pt x="149" y="284"/>
                    <a:pt x="162" y="286"/>
                    <a:pt x="173" y="286"/>
                  </a:cubicBezTo>
                  <a:cubicBezTo>
                    <a:pt x="229" y="286"/>
                    <a:pt x="278" y="245"/>
                    <a:pt x="297" y="189"/>
                  </a:cubicBezTo>
                  <a:cubicBezTo>
                    <a:pt x="320" y="120"/>
                    <a:pt x="274" y="29"/>
                    <a:pt x="206" y="6"/>
                  </a:cubicBezTo>
                  <a:cubicBezTo>
                    <a:pt x="194" y="2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26"/>
            <p:cNvSpPr/>
            <p:nvPr/>
          </p:nvSpPr>
          <p:spPr>
            <a:xfrm>
              <a:off x="6410075" y="14482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3" y="1"/>
                  </a:moveTo>
                  <a:cubicBezTo>
                    <a:pt x="115" y="1"/>
                    <a:pt x="43" y="63"/>
                    <a:pt x="23" y="142"/>
                  </a:cubicBezTo>
                  <a:cubicBezTo>
                    <a:pt x="1" y="233"/>
                    <a:pt x="46" y="325"/>
                    <a:pt x="137" y="347"/>
                  </a:cubicBezTo>
                  <a:cubicBezTo>
                    <a:pt x="153" y="351"/>
                    <a:pt x="169" y="353"/>
                    <a:pt x="186" y="353"/>
                  </a:cubicBezTo>
                  <a:cubicBezTo>
                    <a:pt x="265" y="353"/>
                    <a:pt x="347" y="309"/>
                    <a:pt x="366" y="233"/>
                  </a:cubicBezTo>
                  <a:cubicBezTo>
                    <a:pt x="389" y="142"/>
                    <a:pt x="320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26"/>
            <p:cNvSpPr/>
            <p:nvPr/>
          </p:nvSpPr>
          <p:spPr>
            <a:xfrm>
              <a:off x="6130475" y="1591750"/>
              <a:ext cx="10850" cy="9650"/>
            </a:xfrm>
            <a:custGeom>
              <a:avLst/>
              <a:gdLst/>
              <a:ahLst/>
              <a:cxnLst/>
              <a:rect l="l" t="t" r="r" b="b"/>
              <a:pathLst>
                <a:path w="434" h="386" extrusionOk="0">
                  <a:moveTo>
                    <a:pt x="191" y="1"/>
                  </a:moveTo>
                  <a:cubicBezTo>
                    <a:pt x="115" y="1"/>
                    <a:pt x="41" y="62"/>
                    <a:pt x="23" y="152"/>
                  </a:cubicBezTo>
                  <a:cubicBezTo>
                    <a:pt x="0" y="243"/>
                    <a:pt x="46" y="357"/>
                    <a:pt x="160" y="380"/>
                  </a:cubicBezTo>
                  <a:cubicBezTo>
                    <a:pt x="179" y="384"/>
                    <a:pt x="197" y="386"/>
                    <a:pt x="215" y="386"/>
                  </a:cubicBezTo>
                  <a:cubicBezTo>
                    <a:pt x="303" y="386"/>
                    <a:pt x="369" y="338"/>
                    <a:pt x="388" y="243"/>
                  </a:cubicBezTo>
                  <a:cubicBezTo>
                    <a:pt x="434" y="129"/>
                    <a:pt x="365" y="38"/>
                    <a:pt x="251" y="15"/>
                  </a:cubicBezTo>
                  <a:cubicBezTo>
                    <a:pt x="232" y="5"/>
                    <a:pt x="211" y="1"/>
                    <a:pt x="19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26"/>
            <p:cNvSpPr/>
            <p:nvPr/>
          </p:nvSpPr>
          <p:spPr>
            <a:xfrm>
              <a:off x="6660025" y="17220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6" y="0"/>
                  </a:moveTo>
                  <a:cubicBezTo>
                    <a:pt x="91" y="0"/>
                    <a:pt x="42" y="41"/>
                    <a:pt x="23" y="97"/>
                  </a:cubicBezTo>
                  <a:cubicBezTo>
                    <a:pt x="0" y="189"/>
                    <a:pt x="46" y="257"/>
                    <a:pt x="114" y="257"/>
                  </a:cubicBezTo>
                  <a:cubicBezTo>
                    <a:pt x="126" y="261"/>
                    <a:pt x="138" y="263"/>
                    <a:pt x="150" y="263"/>
                  </a:cubicBezTo>
                  <a:cubicBezTo>
                    <a:pt x="205" y="263"/>
                    <a:pt x="255" y="222"/>
                    <a:pt x="274" y="166"/>
                  </a:cubicBezTo>
                  <a:cubicBezTo>
                    <a:pt x="297" y="97"/>
                    <a:pt x="251" y="29"/>
                    <a:pt x="183" y="6"/>
                  </a:cubicBezTo>
                  <a:cubicBezTo>
                    <a:pt x="170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26"/>
            <p:cNvSpPr/>
            <p:nvPr/>
          </p:nvSpPr>
          <p:spPr>
            <a:xfrm>
              <a:off x="6325625" y="1467000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7" y="0"/>
                  </a:moveTo>
                  <a:cubicBezTo>
                    <a:pt x="92" y="0"/>
                    <a:pt x="42" y="41"/>
                    <a:pt x="23" y="98"/>
                  </a:cubicBezTo>
                  <a:cubicBezTo>
                    <a:pt x="0" y="166"/>
                    <a:pt x="46" y="235"/>
                    <a:pt x="114" y="257"/>
                  </a:cubicBezTo>
                  <a:cubicBezTo>
                    <a:pt x="127" y="261"/>
                    <a:pt x="139" y="263"/>
                    <a:pt x="151" y="263"/>
                  </a:cubicBezTo>
                  <a:cubicBezTo>
                    <a:pt x="206" y="263"/>
                    <a:pt x="255" y="222"/>
                    <a:pt x="274" y="166"/>
                  </a:cubicBezTo>
                  <a:cubicBezTo>
                    <a:pt x="297" y="98"/>
                    <a:pt x="251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26"/>
            <p:cNvSpPr/>
            <p:nvPr/>
          </p:nvSpPr>
          <p:spPr>
            <a:xfrm>
              <a:off x="6745600" y="178430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5" y="1"/>
                  </a:moveTo>
                  <a:cubicBezTo>
                    <a:pt x="132" y="1"/>
                    <a:pt x="43" y="63"/>
                    <a:pt x="24" y="142"/>
                  </a:cubicBezTo>
                  <a:cubicBezTo>
                    <a:pt x="1" y="233"/>
                    <a:pt x="69" y="347"/>
                    <a:pt x="161" y="370"/>
                  </a:cubicBezTo>
                  <a:cubicBezTo>
                    <a:pt x="173" y="373"/>
                    <a:pt x="185" y="375"/>
                    <a:pt x="198" y="375"/>
                  </a:cubicBezTo>
                  <a:cubicBezTo>
                    <a:pt x="280" y="375"/>
                    <a:pt x="369" y="313"/>
                    <a:pt x="389" y="233"/>
                  </a:cubicBezTo>
                  <a:cubicBezTo>
                    <a:pt x="412" y="142"/>
                    <a:pt x="343" y="51"/>
                    <a:pt x="252" y="5"/>
                  </a:cubicBezTo>
                  <a:cubicBezTo>
                    <a:pt x="240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26"/>
            <p:cNvSpPr/>
            <p:nvPr/>
          </p:nvSpPr>
          <p:spPr>
            <a:xfrm>
              <a:off x="6322775" y="95912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67"/>
                    <a:pt x="46" y="258"/>
                    <a:pt x="114" y="258"/>
                  </a:cubicBezTo>
                  <a:cubicBezTo>
                    <a:pt x="126" y="262"/>
                    <a:pt x="139" y="264"/>
                    <a:pt x="150" y="264"/>
                  </a:cubicBezTo>
                  <a:cubicBezTo>
                    <a:pt x="206" y="264"/>
                    <a:pt x="255" y="223"/>
                    <a:pt x="274" y="167"/>
                  </a:cubicBezTo>
                  <a:cubicBezTo>
                    <a:pt x="297" y="98"/>
                    <a:pt x="251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26"/>
            <p:cNvSpPr/>
            <p:nvPr/>
          </p:nvSpPr>
          <p:spPr>
            <a:xfrm>
              <a:off x="6056850" y="1658150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25" y="1"/>
                  </a:moveTo>
                  <a:cubicBezTo>
                    <a:pt x="76" y="1"/>
                    <a:pt x="42" y="38"/>
                    <a:pt x="23" y="75"/>
                  </a:cubicBezTo>
                  <a:cubicBezTo>
                    <a:pt x="1" y="144"/>
                    <a:pt x="46" y="212"/>
                    <a:pt x="92" y="212"/>
                  </a:cubicBezTo>
                  <a:cubicBezTo>
                    <a:pt x="109" y="218"/>
                    <a:pt x="126" y="221"/>
                    <a:pt x="143" y="221"/>
                  </a:cubicBezTo>
                  <a:cubicBezTo>
                    <a:pt x="192" y="221"/>
                    <a:pt x="235" y="195"/>
                    <a:pt x="252" y="144"/>
                  </a:cubicBezTo>
                  <a:cubicBezTo>
                    <a:pt x="252" y="75"/>
                    <a:pt x="229" y="7"/>
                    <a:pt x="160" y="7"/>
                  </a:cubicBezTo>
                  <a:cubicBezTo>
                    <a:pt x="148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26"/>
            <p:cNvSpPr/>
            <p:nvPr/>
          </p:nvSpPr>
          <p:spPr>
            <a:xfrm>
              <a:off x="5737300" y="1340875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212"/>
                    <a:pt x="92" y="212"/>
                  </a:cubicBezTo>
                  <a:cubicBezTo>
                    <a:pt x="109" y="218"/>
                    <a:pt x="126" y="221"/>
                    <a:pt x="142" y="221"/>
                  </a:cubicBezTo>
                  <a:cubicBezTo>
                    <a:pt x="190" y="221"/>
                    <a:pt x="229" y="195"/>
                    <a:pt x="229" y="144"/>
                  </a:cubicBezTo>
                  <a:cubicBezTo>
                    <a:pt x="252" y="75"/>
                    <a:pt x="206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26"/>
            <p:cNvSpPr/>
            <p:nvPr/>
          </p:nvSpPr>
          <p:spPr>
            <a:xfrm>
              <a:off x="5794375" y="1638200"/>
              <a:ext cx="8000" cy="7150"/>
            </a:xfrm>
            <a:custGeom>
              <a:avLst/>
              <a:gdLst/>
              <a:ahLst/>
              <a:cxnLst/>
              <a:rect l="l" t="t" r="r" b="b"/>
              <a:pathLst>
                <a:path w="320" h="286" extrusionOk="0">
                  <a:moveTo>
                    <a:pt x="146" y="0"/>
                  </a:moveTo>
                  <a:cubicBezTo>
                    <a:pt x="85" y="0"/>
                    <a:pt x="23" y="44"/>
                    <a:pt x="23" y="120"/>
                  </a:cubicBezTo>
                  <a:cubicBezTo>
                    <a:pt x="0" y="188"/>
                    <a:pt x="46" y="257"/>
                    <a:pt x="114" y="280"/>
                  </a:cubicBezTo>
                  <a:cubicBezTo>
                    <a:pt x="126" y="284"/>
                    <a:pt x="139" y="286"/>
                    <a:pt x="152" y="286"/>
                  </a:cubicBezTo>
                  <a:cubicBezTo>
                    <a:pt x="213" y="286"/>
                    <a:pt x="278" y="245"/>
                    <a:pt x="297" y="188"/>
                  </a:cubicBezTo>
                  <a:cubicBezTo>
                    <a:pt x="320" y="97"/>
                    <a:pt x="274" y="29"/>
                    <a:pt x="183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26"/>
            <p:cNvSpPr/>
            <p:nvPr/>
          </p:nvSpPr>
          <p:spPr>
            <a:xfrm>
              <a:off x="5722475" y="1634200"/>
              <a:ext cx="6850" cy="6025"/>
            </a:xfrm>
            <a:custGeom>
              <a:avLst/>
              <a:gdLst/>
              <a:ahLst/>
              <a:cxnLst/>
              <a:rect l="l" t="t" r="r" b="b"/>
              <a:pathLst>
                <a:path w="274" h="241" extrusionOk="0">
                  <a:moveTo>
                    <a:pt x="126" y="0"/>
                  </a:moveTo>
                  <a:cubicBezTo>
                    <a:pt x="76" y="0"/>
                    <a:pt x="42" y="41"/>
                    <a:pt x="23" y="97"/>
                  </a:cubicBezTo>
                  <a:cubicBezTo>
                    <a:pt x="0" y="143"/>
                    <a:pt x="46" y="211"/>
                    <a:pt x="114" y="234"/>
                  </a:cubicBezTo>
                  <a:cubicBezTo>
                    <a:pt x="122" y="238"/>
                    <a:pt x="131" y="240"/>
                    <a:pt x="140" y="240"/>
                  </a:cubicBezTo>
                  <a:cubicBezTo>
                    <a:pt x="183" y="240"/>
                    <a:pt x="232" y="199"/>
                    <a:pt x="251" y="143"/>
                  </a:cubicBezTo>
                  <a:cubicBezTo>
                    <a:pt x="274" y="75"/>
                    <a:pt x="228" y="29"/>
                    <a:pt x="160" y="6"/>
                  </a:cubicBezTo>
                  <a:cubicBezTo>
                    <a:pt x="148" y="2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26"/>
            <p:cNvSpPr/>
            <p:nvPr/>
          </p:nvSpPr>
          <p:spPr>
            <a:xfrm>
              <a:off x="5786375" y="1570850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29"/>
                    <a:pt x="229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26"/>
            <p:cNvSpPr/>
            <p:nvPr/>
          </p:nvSpPr>
          <p:spPr>
            <a:xfrm>
              <a:off x="5453125" y="1403075"/>
              <a:ext cx="6875" cy="6050"/>
            </a:xfrm>
            <a:custGeom>
              <a:avLst/>
              <a:gdLst/>
              <a:ahLst/>
              <a:cxnLst/>
              <a:rect l="l" t="t" r="r" b="b"/>
              <a:pathLst>
                <a:path w="275" h="242" extrusionOk="0">
                  <a:moveTo>
                    <a:pt x="124" y="1"/>
                  </a:moveTo>
                  <a:cubicBezTo>
                    <a:pt x="70" y="1"/>
                    <a:pt x="23" y="42"/>
                    <a:pt x="23" y="98"/>
                  </a:cubicBezTo>
                  <a:cubicBezTo>
                    <a:pt x="0" y="167"/>
                    <a:pt x="46" y="235"/>
                    <a:pt x="92" y="235"/>
                  </a:cubicBezTo>
                  <a:cubicBezTo>
                    <a:pt x="104" y="239"/>
                    <a:pt x="116" y="241"/>
                    <a:pt x="128" y="241"/>
                  </a:cubicBezTo>
                  <a:cubicBezTo>
                    <a:pt x="183" y="241"/>
                    <a:pt x="233" y="200"/>
                    <a:pt x="252" y="144"/>
                  </a:cubicBezTo>
                  <a:cubicBezTo>
                    <a:pt x="274" y="98"/>
                    <a:pt x="229" y="30"/>
                    <a:pt x="160" y="7"/>
                  </a:cubicBezTo>
                  <a:cubicBezTo>
                    <a:pt x="148" y="3"/>
                    <a:pt x="136" y="1"/>
                    <a:pt x="12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26"/>
            <p:cNvSpPr/>
            <p:nvPr/>
          </p:nvSpPr>
          <p:spPr>
            <a:xfrm>
              <a:off x="5689925" y="1594850"/>
              <a:ext cx="10300" cy="9075"/>
            </a:xfrm>
            <a:custGeom>
              <a:avLst/>
              <a:gdLst/>
              <a:ahLst/>
              <a:cxnLst/>
              <a:rect l="l" t="t" r="r" b="b"/>
              <a:pathLst>
                <a:path w="412" h="363" extrusionOk="0">
                  <a:moveTo>
                    <a:pt x="216" y="1"/>
                  </a:moveTo>
                  <a:cubicBezTo>
                    <a:pt x="138" y="1"/>
                    <a:pt x="66" y="63"/>
                    <a:pt x="47" y="142"/>
                  </a:cubicBezTo>
                  <a:cubicBezTo>
                    <a:pt x="1" y="233"/>
                    <a:pt x="69" y="325"/>
                    <a:pt x="161" y="347"/>
                  </a:cubicBezTo>
                  <a:cubicBezTo>
                    <a:pt x="181" y="358"/>
                    <a:pt x="202" y="362"/>
                    <a:pt x="223" y="362"/>
                  </a:cubicBezTo>
                  <a:cubicBezTo>
                    <a:pt x="298" y="362"/>
                    <a:pt x="371" y="305"/>
                    <a:pt x="389" y="233"/>
                  </a:cubicBezTo>
                  <a:cubicBezTo>
                    <a:pt x="412" y="142"/>
                    <a:pt x="343" y="28"/>
                    <a:pt x="252" y="5"/>
                  </a:cubicBezTo>
                  <a:cubicBezTo>
                    <a:pt x="240" y="2"/>
                    <a:pt x="228" y="1"/>
                    <a:pt x="21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26"/>
            <p:cNvSpPr/>
            <p:nvPr/>
          </p:nvSpPr>
          <p:spPr>
            <a:xfrm>
              <a:off x="5938150" y="1702675"/>
              <a:ext cx="8600" cy="4725"/>
            </a:xfrm>
            <a:custGeom>
              <a:avLst/>
              <a:gdLst/>
              <a:ahLst/>
              <a:cxnLst/>
              <a:rect l="l" t="t" r="r" b="b"/>
              <a:pathLst>
                <a:path w="344" h="189" extrusionOk="0">
                  <a:moveTo>
                    <a:pt x="160" y="0"/>
                  </a:moveTo>
                  <a:cubicBezTo>
                    <a:pt x="86" y="0"/>
                    <a:pt x="20" y="45"/>
                    <a:pt x="1" y="120"/>
                  </a:cubicBezTo>
                  <a:lnTo>
                    <a:pt x="321" y="189"/>
                  </a:lnTo>
                  <a:cubicBezTo>
                    <a:pt x="343" y="120"/>
                    <a:pt x="275" y="29"/>
                    <a:pt x="206" y="6"/>
                  </a:cubicBezTo>
                  <a:cubicBezTo>
                    <a:pt x="191" y="2"/>
                    <a:pt x="175" y="0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26"/>
            <p:cNvSpPr/>
            <p:nvPr/>
          </p:nvSpPr>
          <p:spPr>
            <a:xfrm>
              <a:off x="5751575" y="1442450"/>
              <a:ext cx="6850" cy="5900"/>
            </a:xfrm>
            <a:custGeom>
              <a:avLst/>
              <a:gdLst/>
              <a:ahLst/>
              <a:cxnLst/>
              <a:rect l="l" t="t" r="r" b="b"/>
              <a:pathLst>
                <a:path w="274" h="236" extrusionOk="0">
                  <a:moveTo>
                    <a:pt x="134" y="1"/>
                  </a:moveTo>
                  <a:cubicBezTo>
                    <a:pt x="91" y="1"/>
                    <a:pt x="42" y="42"/>
                    <a:pt x="23" y="98"/>
                  </a:cubicBezTo>
                  <a:cubicBezTo>
                    <a:pt x="0" y="144"/>
                    <a:pt x="46" y="212"/>
                    <a:pt x="114" y="235"/>
                  </a:cubicBezTo>
                  <a:cubicBezTo>
                    <a:pt x="183" y="235"/>
                    <a:pt x="228" y="212"/>
                    <a:pt x="251" y="144"/>
                  </a:cubicBezTo>
                  <a:cubicBezTo>
                    <a:pt x="274" y="75"/>
                    <a:pt x="228" y="30"/>
                    <a:pt x="160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26"/>
            <p:cNvSpPr/>
            <p:nvPr/>
          </p:nvSpPr>
          <p:spPr>
            <a:xfrm>
              <a:off x="5511900" y="13951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1" y="0"/>
                  </a:moveTo>
                  <a:cubicBezTo>
                    <a:pt x="92" y="0"/>
                    <a:pt x="42" y="45"/>
                    <a:pt x="23" y="120"/>
                  </a:cubicBezTo>
                  <a:cubicBezTo>
                    <a:pt x="0" y="189"/>
                    <a:pt x="46" y="280"/>
                    <a:pt x="115" y="280"/>
                  </a:cubicBezTo>
                  <a:cubicBezTo>
                    <a:pt x="131" y="284"/>
                    <a:pt x="146" y="286"/>
                    <a:pt x="161" y="286"/>
                  </a:cubicBezTo>
                  <a:cubicBezTo>
                    <a:pt x="229" y="286"/>
                    <a:pt x="278" y="245"/>
                    <a:pt x="297" y="189"/>
                  </a:cubicBezTo>
                  <a:cubicBezTo>
                    <a:pt x="320" y="98"/>
                    <a:pt x="274" y="29"/>
                    <a:pt x="206" y="6"/>
                  </a:cubicBezTo>
                  <a:cubicBezTo>
                    <a:pt x="190" y="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26"/>
            <p:cNvSpPr/>
            <p:nvPr/>
          </p:nvSpPr>
          <p:spPr>
            <a:xfrm>
              <a:off x="5617475" y="14471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0"/>
                  </a:moveTo>
                  <a:cubicBezTo>
                    <a:pt x="91" y="0"/>
                    <a:pt x="23" y="23"/>
                    <a:pt x="23" y="92"/>
                  </a:cubicBezTo>
                  <a:cubicBezTo>
                    <a:pt x="0" y="160"/>
                    <a:pt x="46" y="229"/>
                    <a:pt x="91" y="251"/>
                  </a:cubicBezTo>
                  <a:cubicBezTo>
                    <a:pt x="104" y="255"/>
                    <a:pt x="116" y="257"/>
                    <a:pt x="128" y="257"/>
                  </a:cubicBezTo>
                  <a:cubicBezTo>
                    <a:pt x="183" y="257"/>
                    <a:pt x="232" y="216"/>
                    <a:pt x="251" y="160"/>
                  </a:cubicBezTo>
                  <a:cubicBezTo>
                    <a:pt x="274" y="92"/>
                    <a:pt x="228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26"/>
            <p:cNvSpPr/>
            <p:nvPr/>
          </p:nvSpPr>
          <p:spPr>
            <a:xfrm>
              <a:off x="5462825" y="13918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0"/>
                  </a:moveTo>
                  <a:cubicBezTo>
                    <a:pt x="115" y="0"/>
                    <a:pt x="46" y="46"/>
                    <a:pt x="23" y="114"/>
                  </a:cubicBezTo>
                  <a:cubicBezTo>
                    <a:pt x="1" y="183"/>
                    <a:pt x="46" y="251"/>
                    <a:pt x="115" y="274"/>
                  </a:cubicBezTo>
                  <a:cubicBezTo>
                    <a:pt x="131" y="278"/>
                    <a:pt x="146" y="280"/>
                    <a:pt x="161" y="280"/>
                  </a:cubicBezTo>
                  <a:cubicBezTo>
                    <a:pt x="229" y="280"/>
                    <a:pt x="278" y="239"/>
                    <a:pt x="297" y="183"/>
                  </a:cubicBezTo>
                  <a:cubicBezTo>
                    <a:pt x="297" y="92"/>
                    <a:pt x="252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26"/>
            <p:cNvSpPr/>
            <p:nvPr/>
          </p:nvSpPr>
          <p:spPr>
            <a:xfrm>
              <a:off x="6588125" y="1407075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0" y="189"/>
                    <a:pt x="46" y="281"/>
                    <a:pt x="137" y="303"/>
                  </a:cubicBezTo>
                  <a:cubicBezTo>
                    <a:pt x="149" y="307"/>
                    <a:pt x="161" y="309"/>
                    <a:pt x="174" y="309"/>
                  </a:cubicBezTo>
                  <a:cubicBezTo>
                    <a:pt x="235" y="309"/>
                    <a:pt x="301" y="265"/>
                    <a:pt x="320" y="189"/>
                  </a:cubicBezTo>
                  <a:cubicBezTo>
                    <a:pt x="342" y="121"/>
                    <a:pt x="297" y="29"/>
                    <a:pt x="205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26"/>
            <p:cNvSpPr/>
            <p:nvPr/>
          </p:nvSpPr>
          <p:spPr>
            <a:xfrm>
              <a:off x="6284525" y="990675"/>
              <a:ext cx="6325" cy="5875"/>
            </a:xfrm>
            <a:custGeom>
              <a:avLst/>
              <a:gdLst/>
              <a:ahLst/>
              <a:cxnLst/>
              <a:rect l="l" t="t" r="r" b="b"/>
              <a:pathLst>
                <a:path w="253" h="235" extrusionOk="0">
                  <a:moveTo>
                    <a:pt x="161" y="0"/>
                  </a:moveTo>
                  <a:cubicBezTo>
                    <a:pt x="92" y="0"/>
                    <a:pt x="24" y="23"/>
                    <a:pt x="24" y="91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05" y="233"/>
                    <a:pt x="117" y="234"/>
                    <a:pt x="130" y="234"/>
                  </a:cubicBezTo>
                  <a:cubicBezTo>
                    <a:pt x="184" y="234"/>
                    <a:pt x="233" y="197"/>
                    <a:pt x="252" y="160"/>
                  </a:cubicBezTo>
                  <a:cubicBezTo>
                    <a:pt x="252" y="91"/>
                    <a:pt x="229" y="23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26"/>
            <p:cNvSpPr/>
            <p:nvPr/>
          </p:nvSpPr>
          <p:spPr>
            <a:xfrm>
              <a:off x="5481650" y="1536750"/>
              <a:ext cx="7450" cy="6450"/>
            </a:xfrm>
            <a:custGeom>
              <a:avLst/>
              <a:gdLst/>
              <a:ahLst/>
              <a:cxnLst/>
              <a:rect l="l" t="t" r="r" b="b"/>
              <a:pathLst>
                <a:path w="298" h="258" extrusionOk="0">
                  <a:moveTo>
                    <a:pt x="183" y="1"/>
                  </a:moveTo>
                  <a:cubicBezTo>
                    <a:pt x="115" y="1"/>
                    <a:pt x="46" y="24"/>
                    <a:pt x="24" y="92"/>
                  </a:cubicBezTo>
                  <a:cubicBezTo>
                    <a:pt x="1" y="161"/>
                    <a:pt x="46" y="229"/>
                    <a:pt x="115" y="252"/>
                  </a:cubicBezTo>
                  <a:cubicBezTo>
                    <a:pt x="127" y="256"/>
                    <a:pt x="139" y="258"/>
                    <a:pt x="151" y="258"/>
                  </a:cubicBezTo>
                  <a:cubicBezTo>
                    <a:pt x="206" y="258"/>
                    <a:pt x="256" y="217"/>
                    <a:pt x="275" y="161"/>
                  </a:cubicBezTo>
                  <a:cubicBezTo>
                    <a:pt x="297" y="92"/>
                    <a:pt x="252" y="24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26"/>
            <p:cNvSpPr/>
            <p:nvPr/>
          </p:nvSpPr>
          <p:spPr>
            <a:xfrm>
              <a:off x="6421500" y="11759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6" y="0"/>
                  </a:moveTo>
                  <a:cubicBezTo>
                    <a:pt x="91" y="0"/>
                    <a:pt x="42" y="41"/>
                    <a:pt x="23" y="98"/>
                  </a:cubicBezTo>
                  <a:cubicBezTo>
                    <a:pt x="0" y="166"/>
                    <a:pt x="46" y="235"/>
                    <a:pt x="114" y="257"/>
                  </a:cubicBezTo>
                  <a:cubicBezTo>
                    <a:pt x="126" y="261"/>
                    <a:pt x="139" y="263"/>
                    <a:pt x="152" y="263"/>
                  </a:cubicBezTo>
                  <a:cubicBezTo>
                    <a:pt x="212" y="263"/>
                    <a:pt x="274" y="222"/>
                    <a:pt x="274" y="166"/>
                  </a:cubicBezTo>
                  <a:cubicBezTo>
                    <a:pt x="297" y="75"/>
                    <a:pt x="251" y="6"/>
                    <a:pt x="183" y="6"/>
                  </a:cubicBezTo>
                  <a:cubicBezTo>
                    <a:pt x="170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26"/>
            <p:cNvSpPr/>
            <p:nvPr/>
          </p:nvSpPr>
          <p:spPr>
            <a:xfrm>
              <a:off x="6331325" y="1109825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31" y="0"/>
                  </a:moveTo>
                  <a:cubicBezTo>
                    <a:pt x="138" y="0"/>
                    <a:pt x="66" y="62"/>
                    <a:pt x="46" y="142"/>
                  </a:cubicBezTo>
                  <a:cubicBezTo>
                    <a:pt x="1" y="256"/>
                    <a:pt x="69" y="347"/>
                    <a:pt x="183" y="393"/>
                  </a:cubicBezTo>
                  <a:cubicBezTo>
                    <a:pt x="195" y="396"/>
                    <a:pt x="207" y="397"/>
                    <a:pt x="219" y="397"/>
                  </a:cubicBezTo>
                  <a:cubicBezTo>
                    <a:pt x="302" y="397"/>
                    <a:pt x="392" y="332"/>
                    <a:pt x="411" y="233"/>
                  </a:cubicBezTo>
                  <a:cubicBezTo>
                    <a:pt x="434" y="142"/>
                    <a:pt x="366" y="27"/>
                    <a:pt x="275" y="5"/>
                  </a:cubicBezTo>
                  <a:cubicBezTo>
                    <a:pt x="260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26"/>
            <p:cNvSpPr/>
            <p:nvPr/>
          </p:nvSpPr>
          <p:spPr>
            <a:xfrm>
              <a:off x="6348450" y="1087450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10" y="1"/>
                  </a:moveTo>
                  <a:cubicBezTo>
                    <a:pt x="62" y="1"/>
                    <a:pt x="23" y="27"/>
                    <a:pt x="23" y="78"/>
                  </a:cubicBezTo>
                  <a:cubicBezTo>
                    <a:pt x="0" y="146"/>
                    <a:pt x="46" y="215"/>
                    <a:pt x="92" y="215"/>
                  </a:cubicBezTo>
                  <a:cubicBezTo>
                    <a:pt x="104" y="219"/>
                    <a:pt x="117" y="221"/>
                    <a:pt x="129" y="221"/>
                  </a:cubicBezTo>
                  <a:cubicBezTo>
                    <a:pt x="183" y="221"/>
                    <a:pt x="229" y="184"/>
                    <a:pt x="229" y="146"/>
                  </a:cubicBezTo>
                  <a:cubicBezTo>
                    <a:pt x="251" y="78"/>
                    <a:pt x="206" y="9"/>
                    <a:pt x="160" y="9"/>
                  </a:cubicBezTo>
                  <a:cubicBezTo>
                    <a:pt x="143" y="4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26"/>
            <p:cNvSpPr/>
            <p:nvPr/>
          </p:nvSpPr>
          <p:spPr>
            <a:xfrm>
              <a:off x="6868875" y="1463050"/>
              <a:ext cx="11425" cy="9975"/>
            </a:xfrm>
            <a:custGeom>
              <a:avLst/>
              <a:gdLst/>
              <a:ahLst/>
              <a:cxnLst/>
              <a:rect l="l" t="t" r="r" b="b"/>
              <a:pathLst>
                <a:path w="457" h="399" extrusionOk="0">
                  <a:moveTo>
                    <a:pt x="231" y="0"/>
                  </a:moveTo>
                  <a:cubicBezTo>
                    <a:pt x="137" y="0"/>
                    <a:pt x="66" y="65"/>
                    <a:pt x="46" y="164"/>
                  </a:cubicBezTo>
                  <a:cubicBezTo>
                    <a:pt x="0" y="256"/>
                    <a:pt x="69" y="370"/>
                    <a:pt x="183" y="393"/>
                  </a:cubicBezTo>
                  <a:cubicBezTo>
                    <a:pt x="198" y="396"/>
                    <a:pt x="214" y="398"/>
                    <a:pt x="230" y="398"/>
                  </a:cubicBezTo>
                  <a:cubicBezTo>
                    <a:pt x="309" y="398"/>
                    <a:pt x="392" y="351"/>
                    <a:pt x="411" y="256"/>
                  </a:cubicBezTo>
                  <a:cubicBezTo>
                    <a:pt x="457" y="141"/>
                    <a:pt x="388" y="50"/>
                    <a:pt x="274" y="4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26"/>
            <p:cNvSpPr/>
            <p:nvPr/>
          </p:nvSpPr>
          <p:spPr>
            <a:xfrm>
              <a:off x="6204650" y="1726675"/>
              <a:ext cx="10875" cy="9375"/>
            </a:xfrm>
            <a:custGeom>
              <a:avLst/>
              <a:gdLst/>
              <a:ahLst/>
              <a:cxnLst/>
              <a:rect l="l" t="t" r="r" b="b"/>
              <a:pathLst>
                <a:path w="435" h="375" extrusionOk="0">
                  <a:moveTo>
                    <a:pt x="231" y="0"/>
                  </a:moveTo>
                  <a:cubicBezTo>
                    <a:pt x="137" y="0"/>
                    <a:pt x="66" y="62"/>
                    <a:pt x="46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5" y="373"/>
                    <a:pt x="190" y="374"/>
                    <a:pt x="204" y="374"/>
                  </a:cubicBezTo>
                  <a:cubicBezTo>
                    <a:pt x="297" y="374"/>
                    <a:pt x="369" y="312"/>
                    <a:pt x="388" y="233"/>
                  </a:cubicBezTo>
                  <a:cubicBezTo>
                    <a:pt x="434" y="142"/>
                    <a:pt x="366" y="28"/>
                    <a:pt x="274" y="5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26"/>
            <p:cNvSpPr/>
            <p:nvPr/>
          </p:nvSpPr>
          <p:spPr>
            <a:xfrm>
              <a:off x="6218350" y="1478975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212"/>
                    <a:pt x="92" y="212"/>
                  </a:cubicBezTo>
                  <a:cubicBezTo>
                    <a:pt x="104" y="216"/>
                    <a:pt x="117" y="218"/>
                    <a:pt x="129" y="218"/>
                  </a:cubicBezTo>
                  <a:cubicBezTo>
                    <a:pt x="183" y="218"/>
                    <a:pt x="228" y="181"/>
                    <a:pt x="228" y="144"/>
                  </a:cubicBezTo>
                  <a:cubicBezTo>
                    <a:pt x="251" y="75"/>
                    <a:pt x="228" y="7"/>
                    <a:pt x="160" y="7"/>
                  </a:cubicBezTo>
                  <a:cubicBezTo>
                    <a:pt x="147" y="2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26"/>
            <p:cNvSpPr/>
            <p:nvPr/>
          </p:nvSpPr>
          <p:spPr>
            <a:xfrm>
              <a:off x="5850850" y="1546925"/>
              <a:ext cx="9725" cy="8825"/>
            </a:xfrm>
            <a:custGeom>
              <a:avLst/>
              <a:gdLst/>
              <a:ahLst/>
              <a:cxnLst/>
              <a:rect l="l" t="t" r="r" b="b"/>
              <a:pathLst>
                <a:path w="389" h="353" extrusionOk="0">
                  <a:moveTo>
                    <a:pt x="193" y="0"/>
                  </a:moveTo>
                  <a:cubicBezTo>
                    <a:pt x="115" y="0"/>
                    <a:pt x="43" y="62"/>
                    <a:pt x="24" y="142"/>
                  </a:cubicBezTo>
                  <a:cubicBezTo>
                    <a:pt x="1" y="233"/>
                    <a:pt x="69" y="324"/>
                    <a:pt x="160" y="347"/>
                  </a:cubicBezTo>
                  <a:cubicBezTo>
                    <a:pt x="176" y="351"/>
                    <a:pt x="191" y="353"/>
                    <a:pt x="206" y="353"/>
                  </a:cubicBezTo>
                  <a:cubicBezTo>
                    <a:pt x="280" y="353"/>
                    <a:pt x="347" y="305"/>
                    <a:pt x="366" y="210"/>
                  </a:cubicBezTo>
                  <a:cubicBezTo>
                    <a:pt x="389" y="119"/>
                    <a:pt x="343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26"/>
            <p:cNvSpPr/>
            <p:nvPr/>
          </p:nvSpPr>
          <p:spPr>
            <a:xfrm>
              <a:off x="5838300" y="1502375"/>
              <a:ext cx="6300" cy="5300"/>
            </a:xfrm>
            <a:custGeom>
              <a:avLst/>
              <a:gdLst/>
              <a:ahLst/>
              <a:cxnLst/>
              <a:rect l="l" t="t" r="r" b="b"/>
              <a:pathLst>
                <a:path w="252" h="212" extrusionOk="0">
                  <a:moveTo>
                    <a:pt x="125" y="0"/>
                  </a:moveTo>
                  <a:cubicBezTo>
                    <a:pt x="76" y="0"/>
                    <a:pt x="42" y="38"/>
                    <a:pt x="23" y="75"/>
                  </a:cubicBezTo>
                  <a:cubicBezTo>
                    <a:pt x="1" y="143"/>
                    <a:pt x="46" y="189"/>
                    <a:pt x="92" y="212"/>
                  </a:cubicBezTo>
                  <a:cubicBezTo>
                    <a:pt x="160" y="212"/>
                    <a:pt x="206" y="189"/>
                    <a:pt x="229" y="121"/>
                  </a:cubicBezTo>
                  <a:cubicBezTo>
                    <a:pt x="252" y="75"/>
                    <a:pt x="206" y="6"/>
                    <a:pt x="160" y="6"/>
                  </a:cubicBezTo>
                  <a:cubicBezTo>
                    <a:pt x="148" y="2"/>
                    <a:pt x="136" y="0"/>
                    <a:pt x="12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26"/>
            <p:cNvSpPr/>
            <p:nvPr/>
          </p:nvSpPr>
          <p:spPr>
            <a:xfrm>
              <a:off x="6180675" y="744000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1"/>
                  </a:moveTo>
                  <a:cubicBezTo>
                    <a:pt x="92" y="1"/>
                    <a:pt x="42" y="42"/>
                    <a:pt x="24" y="98"/>
                  </a:cubicBezTo>
                  <a:cubicBezTo>
                    <a:pt x="1" y="166"/>
                    <a:pt x="46" y="258"/>
                    <a:pt x="115" y="281"/>
                  </a:cubicBezTo>
                  <a:cubicBezTo>
                    <a:pt x="183" y="281"/>
                    <a:pt x="275" y="235"/>
                    <a:pt x="297" y="166"/>
                  </a:cubicBezTo>
                  <a:cubicBezTo>
                    <a:pt x="297" y="98"/>
                    <a:pt x="275" y="29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26"/>
            <p:cNvSpPr/>
            <p:nvPr/>
          </p:nvSpPr>
          <p:spPr>
            <a:xfrm>
              <a:off x="6165275" y="635000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23" y="1"/>
                  </a:moveTo>
                  <a:cubicBezTo>
                    <a:pt x="69" y="1"/>
                    <a:pt x="23" y="38"/>
                    <a:pt x="23" y="76"/>
                  </a:cubicBezTo>
                  <a:cubicBezTo>
                    <a:pt x="0" y="144"/>
                    <a:pt x="46" y="212"/>
                    <a:pt x="92" y="235"/>
                  </a:cubicBezTo>
                  <a:cubicBezTo>
                    <a:pt x="160" y="235"/>
                    <a:pt x="229" y="212"/>
                    <a:pt x="252" y="144"/>
                  </a:cubicBezTo>
                  <a:cubicBezTo>
                    <a:pt x="252" y="76"/>
                    <a:pt x="229" y="30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26"/>
            <p:cNvSpPr/>
            <p:nvPr/>
          </p:nvSpPr>
          <p:spPr>
            <a:xfrm>
              <a:off x="6252575" y="1253050"/>
              <a:ext cx="9725" cy="8800"/>
            </a:xfrm>
            <a:custGeom>
              <a:avLst/>
              <a:gdLst/>
              <a:ahLst/>
              <a:cxnLst/>
              <a:rect l="l" t="t" r="r" b="b"/>
              <a:pathLst>
                <a:path w="389" h="352" extrusionOk="0">
                  <a:moveTo>
                    <a:pt x="193" y="0"/>
                  </a:moveTo>
                  <a:cubicBezTo>
                    <a:pt x="115" y="0"/>
                    <a:pt x="43" y="62"/>
                    <a:pt x="24" y="142"/>
                  </a:cubicBezTo>
                  <a:cubicBezTo>
                    <a:pt x="1" y="233"/>
                    <a:pt x="69" y="324"/>
                    <a:pt x="161" y="347"/>
                  </a:cubicBezTo>
                  <a:cubicBezTo>
                    <a:pt x="170" y="350"/>
                    <a:pt x="179" y="352"/>
                    <a:pt x="190" y="352"/>
                  </a:cubicBezTo>
                  <a:cubicBezTo>
                    <a:pt x="257" y="352"/>
                    <a:pt x="346" y="290"/>
                    <a:pt x="366" y="210"/>
                  </a:cubicBezTo>
                  <a:cubicBezTo>
                    <a:pt x="389" y="119"/>
                    <a:pt x="320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26"/>
            <p:cNvSpPr/>
            <p:nvPr/>
          </p:nvSpPr>
          <p:spPr>
            <a:xfrm>
              <a:off x="6334750" y="137682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67"/>
                    <a:pt x="46" y="235"/>
                    <a:pt x="115" y="258"/>
                  </a:cubicBezTo>
                  <a:cubicBezTo>
                    <a:pt x="183" y="258"/>
                    <a:pt x="252" y="235"/>
                    <a:pt x="252" y="167"/>
                  </a:cubicBezTo>
                  <a:cubicBezTo>
                    <a:pt x="274" y="98"/>
                    <a:pt x="229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26"/>
            <p:cNvSpPr/>
            <p:nvPr/>
          </p:nvSpPr>
          <p:spPr>
            <a:xfrm>
              <a:off x="6214925" y="11970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67"/>
                    <a:pt x="46" y="235"/>
                    <a:pt x="114" y="258"/>
                  </a:cubicBezTo>
                  <a:cubicBezTo>
                    <a:pt x="127" y="262"/>
                    <a:pt x="139" y="264"/>
                    <a:pt x="151" y="264"/>
                  </a:cubicBezTo>
                  <a:cubicBezTo>
                    <a:pt x="206" y="264"/>
                    <a:pt x="255" y="223"/>
                    <a:pt x="274" y="167"/>
                  </a:cubicBezTo>
                  <a:cubicBezTo>
                    <a:pt x="297" y="98"/>
                    <a:pt x="251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26"/>
            <p:cNvSpPr/>
            <p:nvPr/>
          </p:nvSpPr>
          <p:spPr>
            <a:xfrm>
              <a:off x="6338175" y="1347200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15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1" y="256"/>
                    <a:pt x="69" y="370"/>
                    <a:pt x="160" y="393"/>
                  </a:cubicBezTo>
                  <a:cubicBezTo>
                    <a:pt x="175" y="396"/>
                    <a:pt x="190" y="397"/>
                    <a:pt x="204" y="397"/>
                  </a:cubicBezTo>
                  <a:cubicBezTo>
                    <a:pt x="298" y="397"/>
                    <a:pt x="372" y="335"/>
                    <a:pt x="411" y="256"/>
                  </a:cubicBezTo>
                  <a:cubicBezTo>
                    <a:pt x="434" y="142"/>
                    <a:pt x="366" y="51"/>
                    <a:pt x="252" y="5"/>
                  </a:cubicBezTo>
                  <a:cubicBezTo>
                    <a:pt x="240" y="2"/>
                    <a:pt x="228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26"/>
            <p:cNvSpPr/>
            <p:nvPr/>
          </p:nvSpPr>
          <p:spPr>
            <a:xfrm>
              <a:off x="6325050" y="13169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0"/>
                  </a:moveTo>
                  <a:cubicBezTo>
                    <a:pt x="92" y="0"/>
                    <a:pt x="42" y="41"/>
                    <a:pt x="23" y="98"/>
                  </a:cubicBezTo>
                  <a:cubicBezTo>
                    <a:pt x="1" y="189"/>
                    <a:pt x="46" y="257"/>
                    <a:pt x="115" y="280"/>
                  </a:cubicBezTo>
                  <a:cubicBezTo>
                    <a:pt x="206" y="280"/>
                    <a:pt x="274" y="234"/>
                    <a:pt x="297" y="166"/>
                  </a:cubicBezTo>
                  <a:cubicBezTo>
                    <a:pt x="297" y="98"/>
                    <a:pt x="252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26"/>
            <p:cNvSpPr/>
            <p:nvPr/>
          </p:nvSpPr>
          <p:spPr>
            <a:xfrm>
              <a:off x="6260575" y="1249625"/>
              <a:ext cx="8575" cy="7700"/>
            </a:xfrm>
            <a:custGeom>
              <a:avLst/>
              <a:gdLst/>
              <a:ahLst/>
              <a:cxnLst/>
              <a:rect l="l" t="t" r="r" b="b"/>
              <a:pathLst>
                <a:path w="343" h="308" extrusionOk="0">
                  <a:moveTo>
                    <a:pt x="177" y="0"/>
                  </a:moveTo>
                  <a:cubicBezTo>
                    <a:pt x="114" y="0"/>
                    <a:pt x="43" y="60"/>
                    <a:pt x="23" y="119"/>
                  </a:cubicBezTo>
                  <a:cubicBezTo>
                    <a:pt x="0" y="210"/>
                    <a:pt x="46" y="302"/>
                    <a:pt x="137" y="302"/>
                  </a:cubicBezTo>
                  <a:cubicBezTo>
                    <a:pt x="153" y="306"/>
                    <a:pt x="169" y="307"/>
                    <a:pt x="183" y="307"/>
                  </a:cubicBezTo>
                  <a:cubicBezTo>
                    <a:pt x="251" y="307"/>
                    <a:pt x="301" y="267"/>
                    <a:pt x="320" y="210"/>
                  </a:cubicBezTo>
                  <a:cubicBezTo>
                    <a:pt x="343" y="119"/>
                    <a:pt x="297" y="28"/>
                    <a:pt x="206" y="5"/>
                  </a:cubicBezTo>
                  <a:cubicBezTo>
                    <a:pt x="197" y="2"/>
                    <a:pt x="187" y="0"/>
                    <a:pt x="17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26"/>
            <p:cNvSpPr/>
            <p:nvPr/>
          </p:nvSpPr>
          <p:spPr>
            <a:xfrm>
              <a:off x="5614625" y="837725"/>
              <a:ext cx="8000" cy="7575"/>
            </a:xfrm>
            <a:custGeom>
              <a:avLst/>
              <a:gdLst/>
              <a:ahLst/>
              <a:cxnLst/>
              <a:rect l="l" t="t" r="r" b="b"/>
              <a:pathLst>
                <a:path w="320" h="303" extrusionOk="0">
                  <a:moveTo>
                    <a:pt x="183" y="1"/>
                  </a:moveTo>
                  <a:cubicBezTo>
                    <a:pt x="114" y="1"/>
                    <a:pt x="46" y="47"/>
                    <a:pt x="23" y="115"/>
                  </a:cubicBezTo>
                  <a:cubicBezTo>
                    <a:pt x="0" y="184"/>
                    <a:pt x="46" y="275"/>
                    <a:pt x="114" y="298"/>
                  </a:cubicBezTo>
                  <a:cubicBezTo>
                    <a:pt x="126" y="301"/>
                    <a:pt x="138" y="302"/>
                    <a:pt x="150" y="302"/>
                  </a:cubicBezTo>
                  <a:cubicBezTo>
                    <a:pt x="223" y="302"/>
                    <a:pt x="277" y="243"/>
                    <a:pt x="297" y="184"/>
                  </a:cubicBezTo>
                  <a:cubicBezTo>
                    <a:pt x="320" y="115"/>
                    <a:pt x="274" y="24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26"/>
            <p:cNvSpPr/>
            <p:nvPr/>
          </p:nvSpPr>
          <p:spPr>
            <a:xfrm>
              <a:off x="5655700" y="1408000"/>
              <a:ext cx="11425" cy="10200"/>
            </a:xfrm>
            <a:custGeom>
              <a:avLst/>
              <a:gdLst/>
              <a:ahLst/>
              <a:cxnLst/>
              <a:rect l="l" t="t" r="r" b="b"/>
              <a:pathLst>
                <a:path w="457" h="408" extrusionOk="0">
                  <a:moveTo>
                    <a:pt x="202" y="1"/>
                  </a:moveTo>
                  <a:cubicBezTo>
                    <a:pt x="116" y="1"/>
                    <a:pt x="41" y="62"/>
                    <a:pt x="23" y="152"/>
                  </a:cubicBezTo>
                  <a:cubicBezTo>
                    <a:pt x="0" y="266"/>
                    <a:pt x="69" y="380"/>
                    <a:pt x="183" y="403"/>
                  </a:cubicBezTo>
                  <a:cubicBezTo>
                    <a:pt x="195" y="406"/>
                    <a:pt x="207" y="408"/>
                    <a:pt x="220" y="408"/>
                  </a:cubicBezTo>
                  <a:cubicBezTo>
                    <a:pt x="303" y="408"/>
                    <a:pt x="391" y="346"/>
                    <a:pt x="411" y="266"/>
                  </a:cubicBezTo>
                  <a:cubicBezTo>
                    <a:pt x="457" y="152"/>
                    <a:pt x="388" y="38"/>
                    <a:pt x="274" y="15"/>
                  </a:cubicBezTo>
                  <a:cubicBezTo>
                    <a:pt x="250" y="5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26"/>
            <p:cNvSpPr/>
            <p:nvPr/>
          </p:nvSpPr>
          <p:spPr>
            <a:xfrm>
              <a:off x="5660825" y="1394525"/>
              <a:ext cx="9175" cy="8300"/>
            </a:xfrm>
            <a:custGeom>
              <a:avLst/>
              <a:gdLst/>
              <a:ahLst/>
              <a:cxnLst/>
              <a:rect l="l" t="t" r="r" b="b"/>
              <a:pathLst>
                <a:path w="367" h="332" extrusionOk="0">
                  <a:moveTo>
                    <a:pt x="182" y="1"/>
                  </a:moveTo>
                  <a:cubicBezTo>
                    <a:pt x="109" y="1"/>
                    <a:pt x="43" y="45"/>
                    <a:pt x="24" y="121"/>
                  </a:cubicBezTo>
                  <a:cubicBezTo>
                    <a:pt x="1" y="212"/>
                    <a:pt x="47" y="303"/>
                    <a:pt x="138" y="326"/>
                  </a:cubicBezTo>
                  <a:cubicBezTo>
                    <a:pt x="154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29"/>
                    <a:pt x="229" y="6"/>
                  </a:cubicBezTo>
                  <a:cubicBezTo>
                    <a:pt x="213" y="3"/>
                    <a:pt x="198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26"/>
            <p:cNvSpPr/>
            <p:nvPr/>
          </p:nvSpPr>
          <p:spPr>
            <a:xfrm>
              <a:off x="5673950" y="13878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1"/>
                  </a:moveTo>
                  <a:cubicBezTo>
                    <a:pt x="115" y="1"/>
                    <a:pt x="24" y="46"/>
                    <a:pt x="1" y="115"/>
                  </a:cubicBezTo>
                  <a:cubicBezTo>
                    <a:pt x="1" y="183"/>
                    <a:pt x="47" y="274"/>
                    <a:pt x="115" y="274"/>
                  </a:cubicBezTo>
                  <a:cubicBezTo>
                    <a:pt x="127" y="278"/>
                    <a:pt x="140" y="280"/>
                    <a:pt x="153" y="280"/>
                  </a:cubicBezTo>
                  <a:cubicBezTo>
                    <a:pt x="213" y="280"/>
                    <a:pt x="275" y="239"/>
                    <a:pt x="275" y="183"/>
                  </a:cubicBezTo>
                  <a:cubicBezTo>
                    <a:pt x="298" y="115"/>
                    <a:pt x="252" y="23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26"/>
            <p:cNvSpPr/>
            <p:nvPr/>
          </p:nvSpPr>
          <p:spPr>
            <a:xfrm>
              <a:off x="5683650" y="1376425"/>
              <a:ext cx="8025" cy="7425"/>
            </a:xfrm>
            <a:custGeom>
              <a:avLst/>
              <a:gdLst/>
              <a:ahLst/>
              <a:cxnLst/>
              <a:rect l="l" t="t" r="r" b="b"/>
              <a:pathLst>
                <a:path w="321" h="297" extrusionOk="0">
                  <a:moveTo>
                    <a:pt x="184" y="0"/>
                  </a:moveTo>
                  <a:cubicBezTo>
                    <a:pt x="115" y="0"/>
                    <a:pt x="24" y="46"/>
                    <a:pt x="24" y="114"/>
                  </a:cubicBezTo>
                  <a:cubicBezTo>
                    <a:pt x="1" y="183"/>
                    <a:pt x="47" y="274"/>
                    <a:pt x="115" y="297"/>
                  </a:cubicBezTo>
                  <a:cubicBezTo>
                    <a:pt x="184" y="297"/>
                    <a:pt x="275" y="251"/>
                    <a:pt x="298" y="183"/>
                  </a:cubicBezTo>
                  <a:cubicBezTo>
                    <a:pt x="320" y="114"/>
                    <a:pt x="275" y="23"/>
                    <a:pt x="18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26"/>
            <p:cNvSpPr/>
            <p:nvPr/>
          </p:nvSpPr>
          <p:spPr>
            <a:xfrm>
              <a:off x="5882250" y="1540025"/>
              <a:ext cx="5725" cy="5475"/>
            </a:xfrm>
            <a:custGeom>
              <a:avLst/>
              <a:gdLst/>
              <a:ahLst/>
              <a:cxnLst/>
              <a:rect l="l" t="t" r="r" b="b"/>
              <a:pathLst>
                <a:path w="229" h="219" extrusionOk="0">
                  <a:moveTo>
                    <a:pt x="110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189"/>
                    <a:pt x="91" y="212"/>
                  </a:cubicBezTo>
                  <a:cubicBezTo>
                    <a:pt x="100" y="217"/>
                    <a:pt x="109" y="218"/>
                    <a:pt x="118" y="218"/>
                  </a:cubicBezTo>
                  <a:cubicBezTo>
                    <a:pt x="160" y="218"/>
                    <a:pt x="206" y="181"/>
                    <a:pt x="206" y="144"/>
                  </a:cubicBezTo>
                  <a:cubicBezTo>
                    <a:pt x="228" y="75"/>
                    <a:pt x="206" y="30"/>
                    <a:pt x="137" y="7"/>
                  </a:cubicBezTo>
                  <a:cubicBezTo>
                    <a:pt x="129" y="3"/>
                    <a:pt x="120" y="1"/>
                    <a:pt x="1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26"/>
            <p:cNvSpPr/>
            <p:nvPr/>
          </p:nvSpPr>
          <p:spPr>
            <a:xfrm>
              <a:off x="6095650" y="988850"/>
              <a:ext cx="8600" cy="7700"/>
            </a:xfrm>
            <a:custGeom>
              <a:avLst/>
              <a:gdLst/>
              <a:ahLst/>
              <a:cxnLst/>
              <a:rect l="l" t="t" r="r" b="b"/>
              <a:pathLst>
                <a:path w="344" h="308" extrusionOk="0">
                  <a:moveTo>
                    <a:pt x="178" y="0"/>
                  </a:moveTo>
                  <a:cubicBezTo>
                    <a:pt x="114" y="0"/>
                    <a:pt x="43" y="60"/>
                    <a:pt x="24" y="119"/>
                  </a:cubicBezTo>
                  <a:cubicBezTo>
                    <a:pt x="1" y="210"/>
                    <a:pt x="46" y="301"/>
                    <a:pt x="138" y="301"/>
                  </a:cubicBezTo>
                  <a:cubicBezTo>
                    <a:pt x="154" y="305"/>
                    <a:pt x="169" y="307"/>
                    <a:pt x="184" y="307"/>
                  </a:cubicBezTo>
                  <a:cubicBezTo>
                    <a:pt x="252" y="307"/>
                    <a:pt x="302" y="266"/>
                    <a:pt x="320" y="210"/>
                  </a:cubicBezTo>
                  <a:cubicBezTo>
                    <a:pt x="343" y="119"/>
                    <a:pt x="297" y="28"/>
                    <a:pt x="206" y="5"/>
                  </a:cubicBezTo>
                  <a:cubicBezTo>
                    <a:pt x="197" y="2"/>
                    <a:pt x="187" y="0"/>
                    <a:pt x="17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26"/>
            <p:cNvSpPr/>
            <p:nvPr/>
          </p:nvSpPr>
          <p:spPr>
            <a:xfrm>
              <a:off x="6099075" y="1000800"/>
              <a:ext cx="6875" cy="6025"/>
            </a:xfrm>
            <a:custGeom>
              <a:avLst/>
              <a:gdLst/>
              <a:ahLst/>
              <a:cxnLst/>
              <a:rect l="l" t="t" r="r" b="b"/>
              <a:pathLst>
                <a:path w="275" h="241" extrusionOk="0">
                  <a:moveTo>
                    <a:pt x="147" y="0"/>
                  </a:moveTo>
                  <a:cubicBezTo>
                    <a:pt x="92" y="0"/>
                    <a:pt x="42" y="41"/>
                    <a:pt x="24" y="97"/>
                  </a:cubicBezTo>
                  <a:cubicBezTo>
                    <a:pt x="1" y="166"/>
                    <a:pt x="46" y="234"/>
                    <a:pt x="115" y="234"/>
                  </a:cubicBezTo>
                  <a:cubicBezTo>
                    <a:pt x="127" y="238"/>
                    <a:pt x="139" y="240"/>
                    <a:pt x="151" y="240"/>
                  </a:cubicBezTo>
                  <a:cubicBezTo>
                    <a:pt x="205" y="240"/>
                    <a:pt x="252" y="199"/>
                    <a:pt x="252" y="143"/>
                  </a:cubicBezTo>
                  <a:cubicBezTo>
                    <a:pt x="275" y="97"/>
                    <a:pt x="229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26"/>
            <p:cNvSpPr/>
            <p:nvPr/>
          </p:nvSpPr>
          <p:spPr>
            <a:xfrm>
              <a:off x="6043725" y="1023400"/>
              <a:ext cx="11450" cy="10200"/>
            </a:xfrm>
            <a:custGeom>
              <a:avLst/>
              <a:gdLst/>
              <a:ahLst/>
              <a:cxnLst/>
              <a:rect l="l" t="t" r="r" b="b"/>
              <a:pathLst>
                <a:path w="458" h="408" extrusionOk="0">
                  <a:moveTo>
                    <a:pt x="214" y="1"/>
                  </a:moveTo>
                  <a:cubicBezTo>
                    <a:pt x="138" y="1"/>
                    <a:pt x="59" y="62"/>
                    <a:pt x="23" y="152"/>
                  </a:cubicBezTo>
                  <a:cubicBezTo>
                    <a:pt x="1" y="266"/>
                    <a:pt x="69" y="380"/>
                    <a:pt x="183" y="403"/>
                  </a:cubicBezTo>
                  <a:cubicBezTo>
                    <a:pt x="198" y="406"/>
                    <a:pt x="213" y="407"/>
                    <a:pt x="228" y="407"/>
                  </a:cubicBezTo>
                  <a:cubicBezTo>
                    <a:pt x="326" y="407"/>
                    <a:pt x="415" y="345"/>
                    <a:pt x="434" y="266"/>
                  </a:cubicBezTo>
                  <a:cubicBezTo>
                    <a:pt x="457" y="152"/>
                    <a:pt x="389" y="38"/>
                    <a:pt x="275" y="15"/>
                  </a:cubicBezTo>
                  <a:cubicBezTo>
                    <a:pt x="255" y="5"/>
                    <a:pt x="235" y="1"/>
                    <a:pt x="21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26"/>
            <p:cNvSpPr/>
            <p:nvPr/>
          </p:nvSpPr>
          <p:spPr>
            <a:xfrm>
              <a:off x="6072825" y="1003800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38" y="0"/>
                  </a:moveTo>
                  <a:cubicBezTo>
                    <a:pt x="69" y="0"/>
                    <a:pt x="24" y="23"/>
                    <a:pt x="1" y="91"/>
                  </a:cubicBezTo>
                  <a:cubicBezTo>
                    <a:pt x="1" y="137"/>
                    <a:pt x="24" y="206"/>
                    <a:pt x="92" y="228"/>
                  </a:cubicBezTo>
                  <a:cubicBezTo>
                    <a:pt x="138" y="228"/>
                    <a:pt x="206" y="206"/>
                    <a:pt x="206" y="137"/>
                  </a:cubicBezTo>
                  <a:cubicBezTo>
                    <a:pt x="229" y="91"/>
                    <a:pt x="206" y="23"/>
                    <a:pt x="13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26"/>
            <p:cNvSpPr/>
            <p:nvPr/>
          </p:nvSpPr>
          <p:spPr>
            <a:xfrm>
              <a:off x="6714225" y="1160000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5" y="0"/>
                  </a:moveTo>
                  <a:cubicBezTo>
                    <a:pt x="85" y="0"/>
                    <a:pt x="23" y="41"/>
                    <a:pt x="23" y="98"/>
                  </a:cubicBezTo>
                  <a:cubicBezTo>
                    <a:pt x="0" y="166"/>
                    <a:pt x="46" y="257"/>
                    <a:pt x="115" y="257"/>
                  </a:cubicBezTo>
                  <a:cubicBezTo>
                    <a:pt x="127" y="261"/>
                    <a:pt x="140" y="263"/>
                    <a:pt x="152" y="263"/>
                  </a:cubicBezTo>
                  <a:cubicBezTo>
                    <a:pt x="212" y="263"/>
                    <a:pt x="274" y="222"/>
                    <a:pt x="274" y="166"/>
                  </a:cubicBezTo>
                  <a:cubicBezTo>
                    <a:pt x="297" y="98"/>
                    <a:pt x="251" y="6"/>
                    <a:pt x="183" y="6"/>
                  </a:cubicBezTo>
                  <a:cubicBezTo>
                    <a:pt x="171" y="2"/>
                    <a:pt x="158" y="0"/>
                    <a:pt x="14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26"/>
            <p:cNvSpPr/>
            <p:nvPr/>
          </p:nvSpPr>
          <p:spPr>
            <a:xfrm>
              <a:off x="6736475" y="1128025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23" y="1"/>
                  </a:moveTo>
                  <a:cubicBezTo>
                    <a:pt x="69" y="1"/>
                    <a:pt x="23" y="38"/>
                    <a:pt x="23" y="76"/>
                  </a:cubicBezTo>
                  <a:cubicBezTo>
                    <a:pt x="1" y="144"/>
                    <a:pt x="46" y="212"/>
                    <a:pt x="92" y="235"/>
                  </a:cubicBezTo>
                  <a:cubicBezTo>
                    <a:pt x="160" y="235"/>
                    <a:pt x="229" y="212"/>
                    <a:pt x="252" y="144"/>
                  </a:cubicBezTo>
                  <a:cubicBezTo>
                    <a:pt x="252" y="76"/>
                    <a:pt x="229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26"/>
            <p:cNvSpPr/>
            <p:nvPr/>
          </p:nvSpPr>
          <p:spPr>
            <a:xfrm>
              <a:off x="5535875" y="1837025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149" y="0"/>
                  </a:moveTo>
                  <a:cubicBezTo>
                    <a:pt x="101" y="0"/>
                    <a:pt x="56" y="38"/>
                    <a:pt x="23" y="87"/>
                  </a:cubicBezTo>
                  <a:cubicBezTo>
                    <a:pt x="0" y="156"/>
                    <a:pt x="23" y="224"/>
                    <a:pt x="91" y="270"/>
                  </a:cubicBezTo>
                  <a:cubicBezTo>
                    <a:pt x="109" y="276"/>
                    <a:pt x="127" y="278"/>
                    <a:pt x="146" y="278"/>
                  </a:cubicBezTo>
                  <a:cubicBezTo>
                    <a:pt x="201" y="278"/>
                    <a:pt x="257" y="253"/>
                    <a:pt x="274" y="201"/>
                  </a:cubicBezTo>
                  <a:cubicBezTo>
                    <a:pt x="320" y="133"/>
                    <a:pt x="274" y="42"/>
                    <a:pt x="206" y="19"/>
                  </a:cubicBezTo>
                  <a:cubicBezTo>
                    <a:pt x="186" y="6"/>
                    <a:pt x="167" y="0"/>
                    <a:pt x="14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26"/>
            <p:cNvSpPr/>
            <p:nvPr/>
          </p:nvSpPr>
          <p:spPr>
            <a:xfrm>
              <a:off x="5753275" y="1807575"/>
              <a:ext cx="12000" cy="10400"/>
            </a:xfrm>
            <a:custGeom>
              <a:avLst/>
              <a:gdLst/>
              <a:ahLst/>
              <a:cxnLst/>
              <a:rect l="l" t="t" r="r" b="b"/>
              <a:pathLst>
                <a:path w="480" h="416" extrusionOk="0">
                  <a:moveTo>
                    <a:pt x="228" y="1"/>
                  </a:moveTo>
                  <a:cubicBezTo>
                    <a:pt x="160" y="1"/>
                    <a:pt x="93" y="47"/>
                    <a:pt x="46" y="124"/>
                  </a:cubicBezTo>
                  <a:cubicBezTo>
                    <a:pt x="1" y="215"/>
                    <a:pt x="46" y="352"/>
                    <a:pt x="160" y="398"/>
                  </a:cubicBezTo>
                  <a:cubicBezTo>
                    <a:pt x="185" y="410"/>
                    <a:pt x="211" y="416"/>
                    <a:pt x="237" y="416"/>
                  </a:cubicBezTo>
                  <a:cubicBezTo>
                    <a:pt x="310" y="416"/>
                    <a:pt x="384" y="374"/>
                    <a:pt x="434" y="307"/>
                  </a:cubicBezTo>
                  <a:cubicBezTo>
                    <a:pt x="480" y="193"/>
                    <a:pt x="434" y="78"/>
                    <a:pt x="320" y="33"/>
                  </a:cubicBezTo>
                  <a:cubicBezTo>
                    <a:pt x="291" y="11"/>
                    <a:pt x="259" y="1"/>
                    <a:pt x="22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26"/>
            <p:cNvSpPr/>
            <p:nvPr/>
          </p:nvSpPr>
          <p:spPr>
            <a:xfrm>
              <a:off x="5846850" y="19608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5" y="1"/>
                  </a:moveTo>
                  <a:cubicBezTo>
                    <a:pt x="125" y="1"/>
                    <a:pt x="57" y="38"/>
                    <a:pt x="24" y="87"/>
                  </a:cubicBezTo>
                  <a:cubicBezTo>
                    <a:pt x="1" y="179"/>
                    <a:pt x="24" y="293"/>
                    <a:pt x="115" y="338"/>
                  </a:cubicBezTo>
                  <a:cubicBezTo>
                    <a:pt x="137" y="344"/>
                    <a:pt x="158" y="347"/>
                    <a:pt x="179" y="347"/>
                  </a:cubicBezTo>
                  <a:cubicBezTo>
                    <a:pt x="247" y="347"/>
                    <a:pt x="308" y="317"/>
                    <a:pt x="343" y="247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6"/>
                    <a:pt x="222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26"/>
            <p:cNvSpPr/>
            <p:nvPr/>
          </p:nvSpPr>
          <p:spPr>
            <a:xfrm>
              <a:off x="5853150" y="1946600"/>
              <a:ext cx="10850" cy="9475"/>
            </a:xfrm>
            <a:custGeom>
              <a:avLst/>
              <a:gdLst/>
              <a:ahLst/>
              <a:cxnLst/>
              <a:rect l="l" t="t" r="r" b="b"/>
              <a:pathLst>
                <a:path w="434" h="379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01"/>
                    <a:pt x="23" y="315"/>
                    <a:pt x="137" y="361"/>
                  </a:cubicBezTo>
                  <a:cubicBezTo>
                    <a:pt x="161" y="373"/>
                    <a:pt x="188" y="379"/>
                    <a:pt x="214" y="379"/>
                  </a:cubicBezTo>
                  <a:cubicBezTo>
                    <a:pt x="285" y="379"/>
                    <a:pt x="355" y="336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26"/>
            <p:cNvSpPr/>
            <p:nvPr/>
          </p:nvSpPr>
          <p:spPr>
            <a:xfrm>
              <a:off x="5867400" y="195685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76" y="1"/>
                  </a:moveTo>
                  <a:cubicBezTo>
                    <a:pt x="113" y="1"/>
                    <a:pt x="56" y="38"/>
                    <a:pt x="23" y="88"/>
                  </a:cubicBezTo>
                  <a:cubicBezTo>
                    <a:pt x="1" y="179"/>
                    <a:pt x="23" y="270"/>
                    <a:pt x="115" y="293"/>
                  </a:cubicBezTo>
                  <a:cubicBezTo>
                    <a:pt x="138" y="308"/>
                    <a:pt x="163" y="316"/>
                    <a:pt x="188" y="316"/>
                  </a:cubicBezTo>
                  <a:cubicBezTo>
                    <a:pt x="239" y="316"/>
                    <a:pt x="290" y="285"/>
                    <a:pt x="320" y="225"/>
                  </a:cubicBezTo>
                  <a:cubicBezTo>
                    <a:pt x="366" y="156"/>
                    <a:pt x="320" y="65"/>
                    <a:pt x="252" y="19"/>
                  </a:cubicBezTo>
                  <a:cubicBezTo>
                    <a:pt x="226" y="6"/>
                    <a:pt x="201" y="1"/>
                    <a:pt x="17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26"/>
            <p:cNvSpPr/>
            <p:nvPr/>
          </p:nvSpPr>
          <p:spPr>
            <a:xfrm>
              <a:off x="6384975" y="1916925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9" y="0"/>
                  </a:moveTo>
                  <a:cubicBezTo>
                    <a:pt x="135" y="0"/>
                    <a:pt x="79" y="38"/>
                    <a:pt x="46" y="87"/>
                  </a:cubicBezTo>
                  <a:cubicBezTo>
                    <a:pt x="0" y="178"/>
                    <a:pt x="46" y="292"/>
                    <a:pt x="114" y="338"/>
                  </a:cubicBezTo>
                  <a:cubicBezTo>
                    <a:pt x="136" y="343"/>
                    <a:pt x="159" y="346"/>
                    <a:pt x="181" y="346"/>
                  </a:cubicBezTo>
                  <a:cubicBezTo>
                    <a:pt x="254" y="346"/>
                    <a:pt x="325" y="316"/>
                    <a:pt x="343" y="247"/>
                  </a:cubicBezTo>
                  <a:cubicBezTo>
                    <a:pt x="388" y="155"/>
                    <a:pt x="365" y="64"/>
                    <a:pt x="274" y="18"/>
                  </a:cubicBezTo>
                  <a:cubicBezTo>
                    <a:pt x="249" y="6"/>
                    <a:pt x="223" y="0"/>
                    <a:pt x="1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26"/>
            <p:cNvSpPr/>
            <p:nvPr/>
          </p:nvSpPr>
          <p:spPr>
            <a:xfrm>
              <a:off x="5665975" y="1677500"/>
              <a:ext cx="7450" cy="6150"/>
            </a:xfrm>
            <a:custGeom>
              <a:avLst/>
              <a:gdLst/>
              <a:ahLst/>
              <a:cxnLst/>
              <a:rect l="l" t="t" r="r" b="b"/>
              <a:pathLst>
                <a:path w="298" h="246" extrusionOk="0">
                  <a:moveTo>
                    <a:pt x="155" y="0"/>
                  </a:moveTo>
                  <a:cubicBezTo>
                    <a:pt x="106" y="0"/>
                    <a:pt x="63" y="26"/>
                    <a:pt x="46" y="77"/>
                  </a:cubicBezTo>
                  <a:cubicBezTo>
                    <a:pt x="0" y="123"/>
                    <a:pt x="23" y="191"/>
                    <a:pt x="92" y="237"/>
                  </a:cubicBezTo>
                  <a:cubicBezTo>
                    <a:pt x="109" y="243"/>
                    <a:pt x="126" y="246"/>
                    <a:pt x="142" y="246"/>
                  </a:cubicBezTo>
                  <a:cubicBezTo>
                    <a:pt x="191" y="246"/>
                    <a:pt x="234" y="220"/>
                    <a:pt x="251" y="169"/>
                  </a:cubicBezTo>
                  <a:cubicBezTo>
                    <a:pt x="297" y="123"/>
                    <a:pt x="251" y="32"/>
                    <a:pt x="206" y="9"/>
                  </a:cubicBezTo>
                  <a:cubicBezTo>
                    <a:pt x="189" y="3"/>
                    <a:pt x="172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26"/>
            <p:cNvSpPr/>
            <p:nvPr/>
          </p:nvSpPr>
          <p:spPr>
            <a:xfrm>
              <a:off x="5416600" y="1791950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68" y="0"/>
                  </a:moveTo>
                  <a:cubicBezTo>
                    <a:pt x="115" y="0"/>
                    <a:pt x="63" y="38"/>
                    <a:pt x="46" y="87"/>
                  </a:cubicBezTo>
                  <a:cubicBezTo>
                    <a:pt x="1" y="156"/>
                    <a:pt x="23" y="224"/>
                    <a:pt x="92" y="270"/>
                  </a:cubicBezTo>
                  <a:cubicBezTo>
                    <a:pt x="109" y="275"/>
                    <a:pt x="128" y="278"/>
                    <a:pt x="146" y="278"/>
                  </a:cubicBezTo>
                  <a:cubicBezTo>
                    <a:pt x="202" y="278"/>
                    <a:pt x="257" y="253"/>
                    <a:pt x="275" y="201"/>
                  </a:cubicBezTo>
                  <a:cubicBezTo>
                    <a:pt x="320" y="133"/>
                    <a:pt x="297" y="41"/>
                    <a:pt x="229" y="19"/>
                  </a:cubicBezTo>
                  <a:cubicBezTo>
                    <a:pt x="210" y="6"/>
                    <a:pt x="189" y="0"/>
                    <a:pt x="16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26"/>
            <p:cNvSpPr/>
            <p:nvPr/>
          </p:nvSpPr>
          <p:spPr>
            <a:xfrm>
              <a:off x="5527300" y="1623050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40" y="0"/>
                  </a:moveTo>
                  <a:cubicBezTo>
                    <a:pt x="162" y="0"/>
                    <a:pt x="80" y="43"/>
                    <a:pt x="46" y="110"/>
                  </a:cubicBezTo>
                  <a:cubicBezTo>
                    <a:pt x="1" y="201"/>
                    <a:pt x="46" y="338"/>
                    <a:pt x="138" y="384"/>
                  </a:cubicBezTo>
                  <a:cubicBezTo>
                    <a:pt x="168" y="396"/>
                    <a:pt x="199" y="401"/>
                    <a:pt x="228" y="401"/>
                  </a:cubicBezTo>
                  <a:cubicBezTo>
                    <a:pt x="308" y="401"/>
                    <a:pt x="378" y="359"/>
                    <a:pt x="412" y="292"/>
                  </a:cubicBezTo>
                  <a:cubicBezTo>
                    <a:pt x="457" y="178"/>
                    <a:pt x="412" y="64"/>
                    <a:pt x="320" y="18"/>
                  </a:cubicBezTo>
                  <a:cubicBezTo>
                    <a:pt x="296" y="6"/>
                    <a:pt x="268" y="0"/>
                    <a:pt x="24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26"/>
            <p:cNvSpPr/>
            <p:nvPr/>
          </p:nvSpPr>
          <p:spPr>
            <a:xfrm>
              <a:off x="5461675" y="1860425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21" y="1"/>
                  </a:moveTo>
                  <a:cubicBezTo>
                    <a:pt x="150" y="1"/>
                    <a:pt x="80" y="43"/>
                    <a:pt x="47" y="110"/>
                  </a:cubicBezTo>
                  <a:cubicBezTo>
                    <a:pt x="1" y="178"/>
                    <a:pt x="47" y="293"/>
                    <a:pt x="138" y="338"/>
                  </a:cubicBezTo>
                  <a:cubicBezTo>
                    <a:pt x="162" y="350"/>
                    <a:pt x="188" y="356"/>
                    <a:pt x="214" y="356"/>
                  </a:cubicBezTo>
                  <a:cubicBezTo>
                    <a:pt x="284" y="356"/>
                    <a:pt x="349" y="314"/>
                    <a:pt x="366" y="247"/>
                  </a:cubicBezTo>
                  <a:cubicBezTo>
                    <a:pt x="412" y="178"/>
                    <a:pt x="389" y="64"/>
                    <a:pt x="298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26"/>
            <p:cNvSpPr/>
            <p:nvPr/>
          </p:nvSpPr>
          <p:spPr>
            <a:xfrm>
              <a:off x="5465675" y="1813075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30" y="0"/>
                  </a:moveTo>
                  <a:cubicBezTo>
                    <a:pt x="150" y="0"/>
                    <a:pt x="80" y="43"/>
                    <a:pt x="46" y="109"/>
                  </a:cubicBezTo>
                  <a:cubicBezTo>
                    <a:pt x="1" y="201"/>
                    <a:pt x="46" y="338"/>
                    <a:pt x="138" y="383"/>
                  </a:cubicBezTo>
                  <a:cubicBezTo>
                    <a:pt x="162" y="396"/>
                    <a:pt x="190" y="401"/>
                    <a:pt x="218" y="401"/>
                  </a:cubicBezTo>
                  <a:cubicBezTo>
                    <a:pt x="296" y="401"/>
                    <a:pt x="378" y="359"/>
                    <a:pt x="411" y="292"/>
                  </a:cubicBezTo>
                  <a:cubicBezTo>
                    <a:pt x="457" y="178"/>
                    <a:pt x="411" y="64"/>
                    <a:pt x="320" y="18"/>
                  </a:cubicBezTo>
                  <a:cubicBezTo>
                    <a:pt x="290" y="6"/>
                    <a:pt x="259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26"/>
            <p:cNvSpPr/>
            <p:nvPr/>
          </p:nvSpPr>
          <p:spPr>
            <a:xfrm>
              <a:off x="5555275" y="1755875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2" y="1"/>
                  </a:moveTo>
                  <a:cubicBezTo>
                    <a:pt x="114" y="1"/>
                    <a:pt x="53" y="31"/>
                    <a:pt x="23" y="92"/>
                  </a:cubicBezTo>
                  <a:cubicBezTo>
                    <a:pt x="0" y="183"/>
                    <a:pt x="23" y="298"/>
                    <a:pt x="114" y="320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1" y="343"/>
                    <a:pt x="312" y="313"/>
                    <a:pt x="343" y="252"/>
                  </a:cubicBezTo>
                  <a:cubicBezTo>
                    <a:pt x="388" y="161"/>
                    <a:pt x="343" y="69"/>
                    <a:pt x="251" y="24"/>
                  </a:cubicBezTo>
                  <a:cubicBezTo>
                    <a:pt x="228" y="8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26"/>
            <p:cNvSpPr/>
            <p:nvPr/>
          </p:nvSpPr>
          <p:spPr>
            <a:xfrm>
              <a:off x="5503900" y="163957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86" y="1"/>
                  </a:moveTo>
                  <a:cubicBezTo>
                    <a:pt x="125" y="1"/>
                    <a:pt x="57" y="38"/>
                    <a:pt x="24" y="88"/>
                  </a:cubicBezTo>
                  <a:cubicBezTo>
                    <a:pt x="1" y="179"/>
                    <a:pt x="24" y="293"/>
                    <a:pt x="115" y="316"/>
                  </a:cubicBezTo>
                  <a:cubicBezTo>
                    <a:pt x="138" y="331"/>
                    <a:pt x="166" y="339"/>
                    <a:pt x="195" y="339"/>
                  </a:cubicBezTo>
                  <a:cubicBezTo>
                    <a:pt x="252" y="339"/>
                    <a:pt x="313" y="308"/>
                    <a:pt x="343" y="248"/>
                  </a:cubicBezTo>
                  <a:cubicBezTo>
                    <a:pt x="389" y="156"/>
                    <a:pt x="343" y="65"/>
                    <a:pt x="252" y="19"/>
                  </a:cubicBezTo>
                  <a:cubicBezTo>
                    <a:pt x="233" y="7"/>
                    <a:pt x="210" y="1"/>
                    <a:pt x="18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26"/>
            <p:cNvSpPr/>
            <p:nvPr/>
          </p:nvSpPr>
          <p:spPr>
            <a:xfrm>
              <a:off x="5700775" y="1631850"/>
              <a:ext cx="7450" cy="6525"/>
            </a:xfrm>
            <a:custGeom>
              <a:avLst/>
              <a:gdLst/>
              <a:ahLst/>
              <a:cxnLst/>
              <a:rect l="l" t="t" r="r" b="b"/>
              <a:pathLst>
                <a:path w="298" h="261" extrusionOk="0">
                  <a:moveTo>
                    <a:pt x="155" y="0"/>
                  </a:moveTo>
                  <a:cubicBezTo>
                    <a:pt x="105" y="0"/>
                    <a:pt x="58" y="26"/>
                    <a:pt x="23" y="77"/>
                  </a:cubicBezTo>
                  <a:cubicBezTo>
                    <a:pt x="1" y="146"/>
                    <a:pt x="23" y="214"/>
                    <a:pt x="92" y="237"/>
                  </a:cubicBezTo>
                  <a:cubicBezTo>
                    <a:pt x="116" y="253"/>
                    <a:pt x="140" y="261"/>
                    <a:pt x="163" y="261"/>
                  </a:cubicBezTo>
                  <a:cubicBezTo>
                    <a:pt x="203" y="261"/>
                    <a:pt x="237" y="236"/>
                    <a:pt x="252" y="191"/>
                  </a:cubicBezTo>
                  <a:cubicBezTo>
                    <a:pt x="297" y="123"/>
                    <a:pt x="275" y="54"/>
                    <a:pt x="206" y="9"/>
                  </a:cubicBezTo>
                  <a:cubicBezTo>
                    <a:pt x="189" y="3"/>
                    <a:pt x="172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26"/>
            <p:cNvSpPr/>
            <p:nvPr/>
          </p:nvSpPr>
          <p:spPr>
            <a:xfrm>
              <a:off x="5455400" y="1698275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07" y="0"/>
                  </a:moveTo>
                  <a:cubicBezTo>
                    <a:pt x="141" y="0"/>
                    <a:pt x="78" y="36"/>
                    <a:pt x="46" y="114"/>
                  </a:cubicBezTo>
                  <a:cubicBezTo>
                    <a:pt x="1" y="205"/>
                    <a:pt x="46" y="319"/>
                    <a:pt x="138" y="365"/>
                  </a:cubicBezTo>
                  <a:cubicBezTo>
                    <a:pt x="162" y="377"/>
                    <a:pt x="188" y="383"/>
                    <a:pt x="214" y="383"/>
                  </a:cubicBezTo>
                  <a:cubicBezTo>
                    <a:pt x="285" y="383"/>
                    <a:pt x="355" y="340"/>
                    <a:pt x="389" y="273"/>
                  </a:cubicBezTo>
                  <a:cubicBezTo>
                    <a:pt x="434" y="182"/>
                    <a:pt x="412" y="68"/>
                    <a:pt x="298" y="22"/>
                  </a:cubicBezTo>
                  <a:cubicBezTo>
                    <a:pt x="269" y="8"/>
                    <a:pt x="237" y="0"/>
                    <a:pt x="20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26"/>
            <p:cNvSpPr/>
            <p:nvPr/>
          </p:nvSpPr>
          <p:spPr>
            <a:xfrm>
              <a:off x="5660275" y="1668550"/>
              <a:ext cx="8000" cy="7125"/>
            </a:xfrm>
            <a:custGeom>
              <a:avLst/>
              <a:gdLst/>
              <a:ahLst/>
              <a:cxnLst/>
              <a:rect l="l" t="t" r="r" b="b"/>
              <a:pathLst>
                <a:path w="320" h="285" extrusionOk="0">
                  <a:moveTo>
                    <a:pt x="150" y="1"/>
                  </a:moveTo>
                  <a:cubicBezTo>
                    <a:pt x="101" y="1"/>
                    <a:pt x="52" y="26"/>
                    <a:pt x="23" y="70"/>
                  </a:cubicBezTo>
                  <a:cubicBezTo>
                    <a:pt x="0" y="161"/>
                    <a:pt x="23" y="230"/>
                    <a:pt x="91" y="275"/>
                  </a:cubicBezTo>
                  <a:cubicBezTo>
                    <a:pt x="108" y="281"/>
                    <a:pt x="127" y="284"/>
                    <a:pt x="146" y="284"/>
                  </a:cubicBezTo>
                  <a:cubicBezTo>
                    <a:pt x="203" y="284"/>
                    <a:pt x="263" y="258"/>
                    <a:pt x="297" y="207"/>
                  </a:cubicBezTo>
                  <a:cubicBezTo>
                    <a:pt x="320" y="139"/>
                    <a:pt x="297" y="47"/>
                    <a:pt x="228" y="24"/>
                  </a:cubicBezTo>
                  <a:cubicBezTo>
                    <a:pt x="204" y="8"/>
                    <a:pt x="177" y="1"/>
                    <a:pt x="15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26"/>
            <p:cNvSpPr/>
            <p:nvPr/>
          </p:nvSpPr>
          <p:spPr>
            <a:xfrm>
              <a:off x="6747325" y="1892825"/>
              <a:ext cx="10850" cy="9175"/>
            </a:xfrm>
            <a:custGeom>
              <a:avLst/>
              <a:gdLst/>
              <a:ahLst/>
              <a:cxnLst/>
              <a:rect l="l" t="t" r="r" b="b"/>
              <a:pathLst>
                <a:path w="434" h="367" extrusionOk="0">
                  <a:moveTo>
                    <a:pt x="201" y="1"/>
                  </a:moveTo>
                  <a:cubicBezTo>
                    <a:pt x="137" y="1"/>
                    <a:pt x="76" y="31"/>
                    <a:pt x="46" y="92"/>
                  </a:cubicBezTo>
                  <a:cubicBezTo>
                    <a:pt x="0" y="184"/>
                    <a:pt x="23" y="298"/>
                    <a:pt x="137" y="343"/>
                  </a:cubicBezTo>
                  <a:cubicBezTo>
                    <a:pt x="168" y="358"/>
                    <a:pt x="201" y="366"/>
                    <a:pt x="233" y="366"/>
                  </a:cubicBezTo>
                  <a:cubicBezTo>
                    <a:pt x="297" y="366"/>
                    <a:pt x="358" y="336"/>
                    <a:pt x="388" y="275"/>
                  </a:cubicBezTo>
                  <a:cubicBezTo>
                    <a:pt x="434" y="161"/>
                    <a:pt x="388" y="69"/>
                    <a:pt x="297" y="24"/>
                  </a:cubicBezTo>
                  <a:cubicBezTo>
                    <a:pt x="267" y="9"/>
                    <a:pt x="234" y="1"/>
                    <a:pt x="20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26"/>
            <p:cNvSpPr/>
            <p:nvPr/>
          </p:nvSpPr>
          <p:spPr>
            <a:xfrm>
              <a:off x="5404050" y="1840450"/>
              <a:ext cx="12000" cy="10175"/>
            </a:xfrm>
            <a:custGeom>
              <a:avLst/>
              <a:gdLst/>
              <a:ahLst/>
              <a:cxnLst/>
              <a:rect l="l" t="t" r="r" b="b"/>
              <a:pathLst>
                <a:path w="480" h="407" extrusionOk="0">
                  <a:moveTo>
                    <a:pt x="252" y="1"/>
                  </a:moveTo>
                  <a:cubicBezTo>
                    <a:pt x="171" y="1"/>
                    <a:pt x="96" y="43"/>
                    <a:pt x="46" y="110"/>
                  </a:cubicBezTo>
                  <a:cubicBezTo>
                    <a:pt x="0" y="224"/>
                    <a:pt x="46" y="338"/>
                    <a:pt x="160" y="384"/>
                  </a:cubicBezTo>
                  <a:cubicBezTo>
                    <a:pt x="189" y="398"/>
                    <a:pt x="223" y="406"/>
                    <a:pt x="256" y="406"/>
                  </a:cubicBezTo>
                  <a:cubicBezTo>
                    <a:pt x="329" y="406"/>
                    <a:pt x="403" y="371"/>
                    <a:pt x="434" y="293"/>
                  </a:cubicBezTo>
                  <a:cubicBezTo>
                    <a:pt x="480" y="201"/>
                    <a:pt x="434" y="64"/>
                    <a:pt x="343" y="19"/>
                  </a:cubicBezTo>
                  <a:cubicBezTo>
                    <a:pt x="312" y="7"/>
                    <a:pt x="282" y="1"/>
                    <a:pt x="25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26"/>
            <p:cNvSpPr/>
            <p:nvPr/>
          </p:nvSpPr>
          <p:spPr>
            <a:xfrm>
              <a:off x="5437725" y="1862025"/>
              <a:ext cx="8000" cy="5725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127" y="0"/>
                  </a:moveTo>
                  <a:cubicBezTo>
                    <a:pt x="71" y="0"/>
                    <a:pt x="15" y="31"/>
                    <a:pt x="0" y="92"/>
                  </a:cubicBezTo>
                  <a:lnTo>
                    <a:pt x="297" y="229"/>
                  </a:lnTo>
                  <a:cubicBezTo>
                    <a:pt x="320" y="160"/>
                    <a:pt x="297" y="46"/>
                    <a:pt x="206" y="23"/>
                  </a:cubicBezTo>
                  <a:cubicBezTo>
                    <a:pt x="183" y="8"/>
                    <a:pt x="155" y="0"/>
                    <a:pt x="12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26"/>
            <p:cNvSpPr/>
            <p:nvPr/>
          </p:nvSpPr>
          <p:spPr>
            <a:xfrm>
              <a:off x="5393200" y="1309200"/>
              <a:ext cx="10300" cy="9250"/>
            </a:xfrm>
            <a:custGeom>
              <a:avLst/>
              <a:gdLst/>
              <a:ahLst/>
              <a:cxnLst/>
              <a:rect l="l" t="t" r="r" b="b"/>
              <a:pathLst>
                <a:path w="412" h="370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159" y="366"/>
                    <a:pt x="181" y="369"/>
                    <a:pt x="202" y="369"/>
                  </a:cubicBezTo>
                  <a:cubicBezTo>
                    <a:pt x="270" y="369"/>
                    <a:pt x="331" y="339"/>
                    <a:pt x="366" y="270"/>
                  </a:cubicBezTo>
                  <a:cubicBezTo>
                    <a:pt x="412" y="178"/>
                    <a:pt x="389" y="64"/>
                    <a:pt x="298" y="18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26"/>
            <p:cNvSpPr/>
            <p:nvPr/>
          </p:nvSpPr>
          <p:spPr>
            <a:xfrm>
              <a:off x="5412600" y="1296075"/>
              <a:ext cx="10875" cy="9250"/>
            </a:xfrm>
            <a:custGeom>
              <a:avLst/>
              <a:gdLst/>
              <a:ahLst/>
              <a:cxnLst/>
              <a:rect l="l" t="t" r="r" b="b"/>
              <a:pathLst>
                <a:path w="435" h="370" extrusionOk="0">
                  <a:moveTo>
                    <a:pt x="221" y="1"/>
                  </a:moveTo>
                  <a:cubicBezTo>
                    <a:pt x="150" y="1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59" y="366"/>
                    <a:pt x="182" y="369"/>
                    <a:pt x="205" y="369"/>
                  </a:cubicBezTo>
                  <a:cubicBezTo>
                    <a:pt x="279" y="369"/>
                    <a:pt x="354" y="339"/>
                    <a:pt x="389" y="270"/>
                  </a:cubicBezTo>
                  <a:cubicBezTo>
                    <a:pt x="435" y="178"/>
                    <a:pt x="389" y="64"/>
                    <a:pt x="298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26"/>
            <p:cNvSpPr/>
            <p:nvPr/>
          </p:nvSpPr>
          <p:spPr>
            <a:xfrm>
              <a:off x="5279075" y="1423000"/>
              <a:ext cx="8600" cy="7650"/>
            </a:xfrm>
            <a:custGeom>
              <a:avLst/>
              <a:gdLst/>
              <a:ahLst/>
              <a:cxnLst/>
              <a:rect l="l" t="t" r="r" b="b"/>
              <a:pathLst>
                <a:path w="344" h="306" extrusionOk="0">
                  <a:moveTo>
                    <a:pt x="174" y="0"/>
                  </a:moveTo>
                  <a:cubicBezTo>
                    <a:pt x="118" y="0"/>
                    <a:pt x="58" y="26"/>
                    <a:pt x="24" y="77"/>
                  </a:cubicBezTo>
                  <a:cubicBezTo>
                    <a:pt x="1" y="168"/>
                    <a:pt x="24" y="260"/>
                    <a:pt x="92" y="283"/>
                  </a:cubicBezTo>
                  <a:cubicBezTo>
                    <a:pt x="122" y="298"/>
                    <a:pt x="153" y="305"/>
                    <a:pt x="181" y="305"/>
                  </a:cubicBezTo>
                  <a:cubicBezTo>
                    <a:pt x="237" y="305"/>
                    <a:pt x="282" y="275"/>
                    <a:pt x="297" y="214"/>
                  </a:cubicBezTo>
                  <a:cubicBezTo>
                    <a:pt x="343" y="146"/>
                    <a:pt x="297" y="54"/>
                    <a:pt x="229" y="9"/>
                  </a:cubicBezTo>
                  <a:cubicBezTo>
                    <a:pt x="212" y="3"/>
                    <a:pt x="193" y="0"/>
                    <a:pt x="17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26"/>
            <p:cNvSpPr/>
            <p:nvPr/>
          </p:nvSpPr>
          <p:spPr>
            <a:xfrm>
              <a:off x="5434300" y="1240400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7" y="0"/>
                  </a:moveTo>
                  <a:cubicBezTo>
                    <a:pt x="140" y="0"/>
                    <a:pt x="80" y="26"/>
                    <a:pt x="46" y="77"/>
                  </a:cubicBezTo>
                  <a:cubicBezTo>
                    <a:pt x="0" y="168"/>
                    <a:pt x="46" y="260"/>
                    <a:pt x="114" y="305"/>
                  </a:cubicBezTo>
                  <a:cubicBezTo>
                    <a:pt x="131" y="311"/>
                    <a:pt x="149" y="314"/>
                    <a:pt x="169" y="314"/>
                  </a:cubicBezTo>
                  <a:cubicBezTo>
                    <a:pt x="232" y="314"/>
                    <a:pt x="302" y="284"/>
                    <a:pt x="320" y="214"/>
                  </a:cubicBezTo>
                  <a:cubicBezTo>
                    <a:pt x="365" y="146"/>
                    <a:pt x="320" y="54"/>
                    <a:pt x="251" y="9"/>
                  </a:cubicBezTo>
                  <a:cubicBezTo>
                    <a:pt x="234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26"/>
            <p:cNvSpPr/>
            <p:nvPr/>
          </p:nvSpPr>
          <p:spPr>
            <a:xfrm>
              <a:off x="5283075" y="1674400"/>
              <a:ext cx="11450" cy="10150"/>
            </a:xfrm>
            <a:custGeom>
              <a:avLst/>
              <a:gdLst/>
              <a:ahLst/>
              <a:cxnLst/>
              <a:rect l="l" t="t" r="r" b="b"/>
              <a:pathLst>
                <a:path w="458" h="406" extrusionOk="0">
                  <a:moveTo>
                    <a:pt x="239" y="1"/>
                  </a:moveTo>
                  <a:cubicBezTo>
                    <a:pt x="162" y="1"/>
                    <a:pt x="80" y="43"/>
                    <a:pt x="46" y="110"/>
                  </a:cubicBezTo>
                  <a:cubicBezTo>
                    <a:pt x="1" y="224"/>
                    <a:pt x="46" y="338"/>
                    <a:pt x="137" y="384"/>
                  </a:cubicBezTo>
                  <a:cubicBezTo>
                    <a:pt x="174" y="398"/>
                    <a:pt x="210" y="406"/>
                    <a:pt x="244" y="406"/>
                  </a:cubicBezTo>
                  <a:cubicBezTo>
                    <a:pt x="317" y="406"/>
                    <a:pt x="380" y="371"/>
                    <a:pt x="411" y="293"/>
                  </a:cubicBezTo>
                  <a:cubicBezTo>
                    <a:pt x="457" y="201"/>
                    <a:pt x="411" y="64"/>
                    <a:pt x="320" y="19"/>
                  </a:cubicBezTo>
                  <a:cubicBezTo>
                    <a:pt x="296" y="6"/>
                    <a:pt x="268" y="1"/>
                    <a:pt x="23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26"/>
            <p:cNvSpPr/>
            <p:nvPr/>
          </p:nvSpPr>
          <p:spPr>
            <a:xfrm>
              <a:off x="5496500" y="14918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02" y="1"/>
                  </a:moveTo>
                  <a:cubicBezTo>
                    <a:pt x="137" y="1"/>
                    <a:pt x="79" y="43"/>
                    <a:pt x="46" y="110"/>
                  </a:cubicBezTo>
                  <a:cubicBezTo>
                    <a:pt x="0" y="178"/>
                    <a:pt x="46" y="292"/>
                    <a:pt x="114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2" y="356"/>
                    <a:pt x="332" y="314"/>
                    <a:pt x="365" y="247"/>
                  </a:cubicBezTo>
                  <a:cubicBezTo>
                    <a:pt x="411" y="156"/>
                    <a:pt x="365" y="64"/>
                    <a:pt x="274" y="19"/>
                  </a:cubicBezTo>
                  <a:cubicBezTo>
                    <a:pt x="250" y="6"/>
                    <a:pt x="225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26"/>
            <p:cNvSpPr/>
            <p:nvPr/>
          </p:nvSpPr>
          <p:spPr>
            <a:xfrm>
              <a:off x="5640875" y="1408500"/>
              <a:ext cx="10850" cy="9575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20" y="0"/>
                  </a:moveTo>
                  <a:cubicBezTo>
                    <a:pt x="149" y="0"/>
                    <a:pt x="79" y="43"/>
                    <a:pt x="46" y="109"/>
                  </a:cubicBezTo>
                  <a:cubicBezTo>
                    <a:pt x="0" y="201"/>
                    <a:pt x="46" y="315"/>
                    <a:pt x="137" y="360"/>
                  </a:cubicBezTo>
                  <a:cubicBezTo>
                    <a:pt x="166" y="375"/>
                    <a:pt x="197" y="383"/>
                    <a:pt x="228" y="383"/>
                  </a:cubicBezTo>
                  <a:cubicBezTo>
                    <a:pt x="294" y="383"/>
                    <a:pt x="357" y="347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26"/>
            <p:cNvSpPr/>
            <p:nvPr/>
          </p:nvSpPr>
          <p:spPr>
            <a:xfrm>
              <a:off x="5762400" y="1344825"/>
              <a:ext cx="9150" cy="8100"/>
            </a:xfrm>
            <a:custGeom>
              <a:avLst/>
              <a:gdLst/>
              <a:ahLst/>
              <a:cxnLst/>
              <a:rect l="l" t="t" r="r" b="b"/>
              <a:pathLst>
                <a:path w="366" h="324" extrusionOk="0">
                  <a:moveTo>
                    <a:pt x="198" y="0"/>
                  </a:moveTo>
                  <a:cubicBezTo>
                    <a:pt x="135" y="0"/>
                    <a:pt x="64" y="30"/>
                    <a:pt x="46" y="100"/>
                  </a:cubicBezTo>
                  <a:cubicBezTo>
                    <a:pt x="1" y="168"/>
                    <a:pt x="24" y="283"/>
                    <a:pt x="115" y="305"/>
                  </a:cubicBezTo>
                  <a:cubicBezTo>
                    <a:pt x="140" y="318"/>
                    <a:pt x="166" y="324"/>
                    <a:pt x="190" y="324"/>
                  </a:cubicBezTo>
                  <a:cubicBezTo>
                    <a:pt x="254" y="324"/>
                    <a:pt x="310" y="286"/>
                    <a:pt x="343" y="237"/>
                  </a:cubicBezTo>
                  <a:cubicBezTo>
                    <a:pt x="366" y="146"/>
                    <a:pt x="343" y="54"/>
                    <a:pt x="252" y="9"/>
                  </a:cubicBezTo>
                  <a:cubicBezTo>
                    <a:pt x="236" y="3"/>
                    <a:pt x="217" y="0"/>
                    <a:pt x="19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26"/>
            <p:cNvSpPr/>
            <p:nvPr/>
          </p:nvSpPr>
          <p:spPr>
            <a:xfrm>
              <a:off x="5733875" y="1357700"/>
              <a:ext cx="11450" cy="10150"/>
            </a:xfrm>
            <a:custGeom>
              <a:avLst/>
              <a:gdLst/>
              <a:ahLst/>
              <a:cxnLst/>
              <a:rect l="l" t="t" r="r" b="b"/>
              <a:pathLst>
                <a:path w="458" h="406" extrusionOk="0">
                  <a:moveTo>
                    <a:pt x="230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24"/>
                    <a:pt x="46" y="338"/>
                    <a:pt x="137" y="384"/>
                  </a:cubicBezTo>
                  <a:cubicBezTo>
                    <a:pt x="166" y="398"/>
                    <a:pt x="200" y="406"/>
                    <a:pt x="234" y="406"/>
                  </a:cubicBezTo>
                  <a:cubicBezTo>
                    <a:pt x="306" y="406"/>
                    <a:pt x="380" y="371"/>
                    <a:pt x="411" y="293"/>
                  </a:cubicBezTo>
                  <a:cubicBezTo>
                    <a:pt x="457" y="201"/>
                    <a:pt x="411" y="64"/>
                    <a:pt x="320" y="19"/>
                  </a:cubicBezTo>
                  <a:cubicBezTo>
                    <a:pt x="289" y="6"/>
                    <a:pt x="259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26"/>
            <p:cNvSpPr/>
            <p:nvPr/>
          </p:nvSpPr>
          <p:spPr>
            <a:xfrm>
              <a:off x="5775525" y="1357000"/>
              <a:ext cx="6875" cy="5950"/>
            </a:xfrm>
            <a:custGeom>
              <a:avLst/>
              <a:gdLst/>
              <a:ahLst/>
              <a:cxnLst/>
              <a:rect l="l" t="t" r="r" b="b"/>
              <a:pathLst>
                <a:path w="275" h="238" extrusionOk="0">
                  <a:moveTo>
                    <a:pt x="129" y="0"/>
                  </a:moveTo>
                  <a:cubicBezTo>
                    <a:pt x="95" y="0"/>
                    <a:pt x="61" y="25"/>
                    <a:pt x="46" y="69"/>
                  </a:cubicBezTo>
                  <a:cubicBezTo>
                    <a:pt x="1" y="115"/>
                    <a:pt x="24" y="184"/>
                    <a:pt x="92" y="229"/>
                  </a:cubicBezTo>
                  <a:cubicBezTo>
                    <a:pt x="103" y="235"/>
                    <a:pt x="116" y="238"/>
                    <a:pt x="130" y="238"/>
                  </a:cubicBezTo>
                  <a:cubicBezTo>
                    <a:pt x="171" y="238"/>
                    <a:pt x="218" y="212"/>
                    <a:pt x="252" y="161"/>
                  </a:cubicBezTo>
                  <a:cubicBezTo>
                    <a:pt x="275" y="115"/>
                    <a:pt x="252" y="47"/>
                    <a:pt x="183" y="24"/>
                  </a:cubicBezTo>
                  <a:cubicBezTo>
                    <a:pt x="167" y="8"/>
                    <a:pt x="148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26"/>
            <p:cNvSpPr/>
            <p:nvPr/>
          </p:nvSpPr>
          <p:spPr>
            <a:xfrm>
              <a:off x="5747000" y="1368775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75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1" y="146"/>
                    <a:pt x="46" y="238"/>
                    <a:pt x="115" y="260"/>
                  </a:cubicBezTo>
                  <a:cubicBezTo>
                    <a:pt x="134" y="273"/>
                    <a:pt x="153" y="279"/>
                    <a:pt x="172" y="279"/>
                  </a:cubicBezTo>
                  <a:cubicBezTo>
                    <a:pt x="220" y="279"/>
                    <a:pt x="264" y="241"/>
                    <a:pt x="297" y="192"/>
                  </a:cubicBezTo>
                  <a:cubicBezTo>
                    <a:pt x="320" y="123"/>
                    <a:pt x="297" y="55"/>
                    <a:pt x="229" y="9"/>
                  </a:cubicBezTo>
                  <a:cubicBezTo>
                    <a:pt x="212" y="4"/>
                    <a:pt x="193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26"/>
            <p:cNvSpPr/>
            <p:nvPr/>
          </p:nvSpPr>
          <p:spPr>
            <a:xfrm>
              <a:off x="5304750" y="1697675"/>
              <a:ext cx="10300" cy="9025"/>
            </a:xfrm>
            <a:custGeom>
              <a:avLst/>
              <a:gdLst/>
              <a:ahLst/>
              <a:cxnLst/>
              <a:rect l="l" t="t" r="r" b="b"/>
              <a:pathLst>
                <a:path w="412" h="361" extrusionOk="0">
                  <a:moveTo>
                    <a:pt x="180" y="1"/>
                  </a:moveTo>
                  <a:cubicBezTo>
                    <a:pt x="118" y="1"/>
                    <a:pt x="62" y="31"/>
                    <a:pt x="47" y="92"/>
                  </a:cubicBezTo>
                  <a:cubicBezTo>
                    <a:pt x="1" y="183"/>
                    <a:pt x="24" y="297"/>
                    <a:pt x="115" y="343"/>
                  </a:cubicBezTo>
                  <a:cubicBezTo>
                    <a:pt x="139" y="355"/>
                    <a:pt x="166" y="361"/>
                    <a:pt x="192" y="361"/>
                  </a:cubicBezTo>
                  <a:cubicBezTo>
                    <a:pt x="263" y="361"/>
                    <a:pt x="333" y="319"/>
                    <a:pt x="366" y="252"/>
                  </a:cubicBezTo>
                  <a:cubicBezTo>
                    <a:pt x="412" y="160"/>
                    <a:pt x="366" y="69"/>
                    <a:pt x="275" y="23"/>
                  </a:cubicBezTo>
                  <a:cubicBezTo>
                    <a:pt x="244" y="8"/>
                    <a:pt x="211" y="1"/>
                    <a:pt x="18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26"/>
            <p:cNvSpPr/>
            <p:nvPr/>
          </p:nvSpPr>
          <p:spPr>
            <a:xfrm>
              <a:off x="5763550" y="1498550"/>
              <a:ext cx="11425" cy="9950"/>
            </a:xfrm>
            <a:custGeom>
              <a:avLst/>
              <a:gdLst/>
              <a:ahLst/>
              <a:cxnLst/>
              <a:rect l="l" t="t" r="r" b="b"/>
              <a:pathLst>
                <a:path w="457" h="398" extrusionOk="0">
                  <a:moveTo>
                    <a:pt x="214" y="0"/>
                  </a:moveTo>
                  <a:cubicBezTo>
                    <a:pt x="140" y="0"/>
                    <a:pt x="77" y="36"/>
                    <a:pt x="46" y="114"/>
                  </a:cubicBezTo>
                  <a:cubicBezTo>
                    <a:pt x="0" y="205"/>
                    <a:pt x="46" y="319"/>
                    <a:pt x="137" y="365"/>
                  </a:cubicBezTo>
                  <a:cubicBezTo>
                    <a:pt x="167" y="387"/>
                    <a:pt x="201" y="397"/>
                    <a:pt x="235" y="397"/>
                  </a:cubicBezTo>
                  <a:cubicBezTo>
                    <a:pt x="307" y="397"/>
                    <a:pt x="380" y="351"/>
                    <a:pt x="411" y="274"/>
                  </a:cubicBezTo>
                  <a:cubicBezTo>
                    <a:pt x="457" y="182"/>
                    <a:pt x="411" y="68"/>
                    <a:pt x="320" y="22"/>
                  </a:cubicBezTo>
                  <a:cubicBezTo>
                    <a:pt x="284" y="8"/>
                    <a:pt x="248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26"/>
            <p:cNvSpPr/>
            <p:nvPr/>
          </p:nvSpPr>
          <p:spPr>
            <a:xfrm>
              <a:off x="5637450" y="1448650"/>
              <a:ext cx="5725" cy="5050"/>
            </a:xfrm>
            <a:custGeom>
              <a:avLst/>
              <a:gdLst/>
              <a:ahLst/>
              <a:cxnLst/>
              <a:rect l="l" t="t" r="r" b="b"/>
              <a:pathLst>
                <a:path w="229" h="202" extrusionOk="0">
                  <a:moveTo>
                    <a:pt x="120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01"/>
                    <a:pt x="23" y="170"/>
                    <a:pt x="69" y="192"/>
                  </a:cubicBezTo>
                  <a:cubicBezTo>
                    <a:pt x="81" y="199"/>
                    <a:pt x="95" y="201"/>
                    <a:pt x="109" y="201"/>
                  </a:cubicBezTo>
                  <a:cubicBezTo>
                    <a:pt x="148" y="201"/>
                    <a:pt x="189" y="180"/>
                    <a:pt x="205" y="147"/>
                  </a:cubicBezTo>
                  <a:cubicBezTo>
                    <a:pt x="228" y="101"/>
                    <a:pt x="205" y="33"/>
                    <a:pt x="160" y="10"/>
                  </a:cubicBezTo>
                  <a:cubicBezTo>
                    <a:pt x="148" y="4"/>
                    <a:pt x="134" y="1"/>
                    <a:pt x="1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26"/>
            <p:cNvSpPr/>
            <p:nvPr/>
          </p:nvSpPr>
          <p:spPr>
            <a:xfrm>
              <a:off x="5318450" y="1533125"/>
              <a:ext cx="8600" cy="7850"/>
            </a:xfrm>
            <a:custGeom>
              <a:avLst/>
              <a:gdLst/>
              <a:ahLst/>
              <a:cxnLst/>
              <a:rect l="l" t="t" r="r" b="b"/>
              <a:pathLst>
                <a:path w="344" h="314" extrusionOk="0">
                  <a:moveTo>
                    <a:pt x="188" y="1"/>
                  </a:moveTo>
                  <a:cubicBezTo>
                    <a:pt x="120" y="1"/>
                    <a:pt x="58" y="31"/>
                    <a:pt x="24" y="100"/>
                  </a:cubicBezTo>
                  <a:cubicBezTo>
                    <a:pt x="1" y="169"/>
                    <a:pt x="24" y="260"/>
                    <a:pt x="115" y="306"/>
                  </a:cubicBezTo>
                  <a:cubicBezTo>
                    <a:pt x="131" y="311"/>
                    <a:pt x="148" y="314"/>
                    <a:pt x="166" y="314"/>
                  </a:cubicBezTo>
                  <a:cubicBezTo>
                    <a:pt x="224" y="314"/>
                    <a:pt x="285" y="284"/>
                    <a:pt x="320" y="214"/>
                  </a:cubicBezTo>
                  <a:cubicBezTo>
                    <a:pt x="343" y="146"/>
                    <a:pt x="320" y="55"/>
                    <a:pt x="252" y="9"/>
                  </a:cubicBezTo>
                  <a:cubicBezTo>
                    <a:pt x="230" y="4"/>
                    <a:pt x="209" y="1"/>
                    <a:pt x="18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26"/>
            <p:cNvSpPr/>
            <p:nvPr/>
          </p:nvSpPr>
          <p:spPr>
            <a:xfrm>
              <a:off x="5992950" y="1251800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74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0" y="146"/>
                    <a:pt x="46" y="237"/>
                    <a:pt x="114" y="283"/>
                  </a:cubicBezTo>
                  <a:cubicBezTo>
                    <a:pt x="133" y="296"/>
                    <a:pt x="154" y="301"/>
                    <a:pt x="176" y="301"/>
                  </a:cubicBezTo>
                  <a:cubicBezTo>
                    <a:pt x="230" y="301"/>
                    <a:pt x="287" y="264"/>
                    <a:pt x="320" y="215"/>
                  </a:cubicBezTo>
                  <a:cubicBezTo>
                    <a:pt x="343" y="146"/>
                    <a:pt x="320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26"/>
            <p:cNvSpPr/>
            <p:nvPr/>
          </p:nvSpPr>
          <p:spPr>
            <a:xfrm>
              <a:off x="5697350" y="1384525"/>
              <a:ext cx="10300" cy="8900"/>
            </a:xfrm>
            <a:custGeom>
              <a:avLst/>
              <a:gdLst/>
              <a:ahLst/>
              <a:cxnLst/>
              <a:rect l="l" t="t" r="r" b="b"/>
              <a:pathLst>
                <a:path w="412" h="356" extrusionOk="0">
                  <a:moveTo>
                    <a:pt x="202" y="1"/>
                  </a:moveTo>
                  <a:cubicBezTo>
                    <a:pt x="138" y="1"/>
                    <a:pt x="80" y="43"/>
                    <a:pt x="46" y="110"/>
                  </a:cubicBezTo>
                  <a:cubicBezTo>
                    <a:pt x="1" y="178"/>
                    <a:pt x="46" y="292"/>
                    <a:pt x="115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2" y="356"/>
                    <a:pt x="332" y="314"/>
                    <a:pt x="366" y="247"/>
                  </a:cubicBezTo>
                  <a:cubicBezTo>
                    <a:pt x="412" y="178"/>
                    <a:pt x="366" y="64"/>
                    <a:pt x="275" y="18"/>
                  </a:cubicBezTo>
                  <a:cubicBezTo>
                    <a:pt x="250" y="6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26"/>
            <p:cNvSpPr/>
            <p:nvPr/>
          </p:nvSpPr>
          <p:spPr>
            <a:xfrm>
              <a:off x="5722475" y="1373550"/>
              <a:ext cx="8575" cy="7450"/>
            </a:xfrm>
            <a:custGeom>
              <a:avLst/>
              <a:gdLst/>
              <a:ahLst/>
              <a:cxnLst/>
              <a:rect l="l" t="t" r="r" b="b"/>
              <a:pathLst>
                <a:path w="343" h="298" extrusionOk="0">
                  <a:moveTo>
                    <a:pt x="178" y="1"/>
                  </a:moveTo>
                  <a:cubicBezTo>
                    <a:pt x="127" y="1"/>
                    <a:pt x="76" y="31"/>
                    <a:pt x="46" y="92"/>
                  </a:cubicBezTo>
                  <a:cubicBezTo>
                    <a:pt x="0" y="161"/>
                    <a:pt x="46" y="252"/>
                    <a:pt x="114" y="275"/>
                  </a:cubicBezTo>
                  <a:cubicBezTo>
                    <a:pt x="137" y="290"/>
                    <a:pt x="162" y="298"/>
                    <a:pt x="188" y="298"/>
                  </a:cubicBezTo>
                  <a:cubicBezTo>
                    <a:pt x="238" y="298"/>
                    <a:pt x="289" y="267"/>
                    <a:pt x="320" y="206"/>
                  </a:cubicBezTo>
                  <a:cubicBezTo>
                    <a:pt x="342" y="138"/>
                    <a:pt x="320" y="47"/>
                    <a:pt x="251" y="24"/>
                  </a:cubicBezTo>
                  <a:cubicBezTo>
                    <a:pt x="228" y="9"/>
                    <a:pt x="203" y="1"/>
                    <a:pt x="17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26"/>
            <p:cNvSpPr/>
            <p:nvPr/>
          </p:nvSpPr>
          <p:spPr>
            <a:xfrm>
              <a:off x="5906200" y="1296625"/>
              <a:ext cx="9725" cy="8375"/>
            </a:xfrm>
            <a:custGeom>
              <a:avLst/>
              <a:gdLst/>
              <a:ahLst/>
              <a:cxnLst/>
              <a:rect l="l" t="t" r="r" b="b"/>
              <a:pathLst>
                <a:path w="389" h="335" extrusionOk="0">
                  <a:moveTo>
                    <a:pt x="199" y="1"/>
                  </a:moveTo>
                  <a:cubicBezTo>
                    <a:pt x="136" y="1"/>
                    <a:pt x="79" y="38"/>
                    <a:pt x="46" y="88"/>
                  </a:cubicBezTo>
                  <a:cubicBezTo>
                    <a:pt x="1" y="179"/>
                    <a:pt x="46" y="270"/>
                    <a:pt x="115" y="316"/>
                  </a:cubicBezTo>
                  <a:cubicBezTo>
                    <a:pt x="140" y="329"/>
                    <a:pt x="166" y="334"/>
                    <a:pt x="190" y="334"/>
                  </a:cubicBezTo>
                  <a:cubicBezTo>
                    <a:pt x="254" y="334"/>
                    <a:pt x="310" y="297"/>
                    <a:pt x="343" y="248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7"/>
                    <a:pt x="224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26"/>
            <p:cNvSpPr/>
            <p:nvPr/>
          </p:nvSpPr>
          <p:spPr>
            <a:xfrm>
              <a:off x="5542150" y="1355875"/>
              <a:ext cx="10300" cy="9050"/>
            </a:xfrm>
            <a:custGeom>
              <a:avLst/>
              <a:gdLst/>
              <a:ahLst/>
              <a:cxnLst/>
              <a:rect l="l" t="t" r="r" b="b"/>
              <a:pathLst>
                <a:path w="412" h="362" extrusionOk="0">
                  <a:moveTo>
                    <a:pt x="179" y="0"/>
                  </a:moveTo>
                  <a:cubicBezTo>
                    <a:pt x="117" y="0"/>
                    <a:pt x="61" y="31"/>
                    <a:pt x="46" y="92"/>
                  </a:cubicBezTo>
                  <a:cubicBezTo>
                    <a:pt x="0" y="183"/>
                    <a:pt x="23" y="297"/>
                    <a:pt x="114" y="343"/>
                  </a:cubicBezTo>
                  <a:cubicBezTo>
                    <a:pt x="140" y="355"/>
                    <a:pt x="167" y="361"/>
                    <a:pt x="194" y="361"/>
                  </a:cubicBezTo>
                  <a:cubicBezTo>
                    <a:pt x="264" y="361"/>
                    <a:pt x="333" y="324"/>
                    <a:pt x="365" y="274"/>
                  </a:cubicBezTo>
                  <a:cubicBezTo>
                    <a:pt x="411" y="183"/>
                    <a:pt x="365" y="69"/>
                    <a:pt x="274" y="23"/>
                  </a:cubicBezTo>
                  <a:cubicBezTo>
                    <a:pt x="244" y="8"/>
                    <a:pt x="211" y="0"/>
                    <a:pt x="17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26"/>
            <p:cNvSpPr/>
            <p:nvPr/>
          </p:nvSpPr>
          <p:spPr>
            <a:xfrm>
              <a:off x="6186950" y="1940200"/>
              <a:ext cx="9175" cy="7900"/>
            </a:xfrm>
            <a:custGeom>
              <a:avLst/>
              <a:gdLst/>
              <a:ahLst/>
              <a:cxnLst/>
              <a:rect l="l" t="t" r="r" b="b"/>
              <a:pathLst>
                <a:path w="367" h="316" extrusionOk="0">
                  <a:moveTo>
                    <a:pt x="178" y="0"/>
                  </a:moveTo>
                  <a:cubicBezTo>
                    <a:pt x="128" y="0"/>
                    <a:pt x="77" y="31"/>
                    <a:pt x="46" y="92"/>
                  </a:cubicBezTo>
                  <a:cubicBezTo>
                    <a:pt x="1" y="160"/>
                    <a:pt x="46" y="251"/>
                    <a:pt x="115" y="297"/>
                  </a:cubicBezTo>
                  <a:cubicBezTo>
                    <a:pt x="140" y="310"/>
                    <a:pt x="166" y="316"/>
                    <a:pt x="190" y="316"/>
                  </a:cubicBezTo>
                  <a:cubicBezTo>
                    <a:pt x="252" y="316"/>
                    <a:pt x="304" y="278"/>
                    <a:pt x="320" y="229"/>
                  </a:cubicBezTo>
                  <a:cubicBezTo>
                    <a:pt x="366" y="137"/>
                    <a:pt x="343" y="46"/>
                    <a:pt x="252" y="23"/>
                  </a:cubicBezTo>
                  <a:cubicBezTo>
                    <a:pt x="229" y="8"/>
                    <a:pt x="204" y="0"/>
                    <a:pt x="17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26"/>
            <p:cNvSpPr/>
            <p:nvPr/>
          </p:nvSpPr>
          <p:spPr>
            <a:xfrm>
              <a:off x="6139600" y="18159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17" y="1"/>
                  </a:moveTo>
                  <a:cubicBezTo>
                    <a:pt x="147" y="1"/>
                    <a:pt x="79" y="38"/>
                    <a:pt x="46" y="88"/>
                  </a:cubicBezTo>
                  <a:cubicBezTo>
                    <a:pt x="0" y="179"/>
                    <a:pt x="46" y="293"/>
                    <a:pt x="137" y="339"/>
                  </a:cubicBezTo>
                  <a:cubicBezTo>
                    <a:pt x="162" y="351"/>
                    <a:pt x="188" y="357"/>
                    <a:pt x="213" y="357"/>
                  </a:cubicBezTo>
                  <a:cubicBezTo>
                    <a:pt x="283" y="357"/>
                    <a:pt x="349" y="314"/>
                    <a:pt x="366" y="248"/>
                  </a:cubicBezTo>
                  <a:cubicBezTo>
                    <a:pt x="411" y="156"/>
                    <a:pt x="388" y="65"/>
                    <a:pt x="297" y="19"/>
                  </a:cubicBezTo>
                  <a:cubicBezTo>
                    <a:pt x="272" y="7"/>
                    <a:pt x="244" y="1"/>
                    <a:pt x="21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26"/>
            <p:cNvSpPr/>
            <p:nvPr/>
          </p:nvSpPr>
          <p:spPr>
            <a:xfrm>
              <a:off x="5478225" y="1580475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1"/>
                  </a:moveTo>
                  <a:cubicBezTo>
                    <a:pt x="81" y="1"/>
                    <a:pt x="40" y="22"/>
                    <a:pt x="24" y="55"/>
                  </a:cubicBezTo>
                  <a:cubicBezTo>
                    <a:pt x="1" y="124"/>
                    <a:pt x="24" y="192"/>
                    <a:pt x="69" y="215"/>
                  </a:cubicBezTo>
                  <a:cubicBezTo>
                    <a:pt x="88" y="221"/>
                    <a:pt x="106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5" y="101"/>
                    <a:pt x="252" y="32"/>
                    <a:pt x="183" y="9"/>
                  </a:cubicBezTo>
                  <a:cubicBezTo>
                    <a:pt x="165" y="3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26"/>
            <p:cNvSpPr/>
            <p:nvPr/>
          </p:nvSpPr>
          <p:spPr>
            <a:xfrm>
              <a:off x="5567825" y="1510500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9" y="1"/>
                  </a:moveTo>
                  <a:cubicBezTo>
                    <a:pt x="114" y="1"/>
                    <a:pt x="54" y="31"/>
                    <a:pt x="23" y="92"/>
                  </a:cubicBezTo>
                  <a:cubicBezTo>
                    <a:pt x="0" y="184"/>
                    <a:pt x="23" y="298"/>
                    <a:pt x="114" y="321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2" y="343"/>
                    <a:pt x="312" y="313"/>
                    <a:pt x="343" y="252"/>
                  </a:cubicBezTo>
                  <a:cubicBezTo>
                    <a:pt x="388" y="161"/>
                    <a:pt x="343" y="69"/>
                    <a:pt x="274" y="24"/>
                  </a:cubicBezTo>
                  <a:cubicBezTo>
                    <a:pt x="244" y="9"/>
                    <a:pt x="211" y="1"/>
                    <a:pt x="17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26"/>
            <p:cNvSpPr/>
            <p:nvPr/>
          </p:nvSpPr>
          <p:spPr>
            <a:xfrm>
              <a:off x="5613475" y="1620175"/>
              <a:ext cx="8000" cy="7225"/>
            </a:xfrm>
            <a:custGeom>
              <a:avLst/>
              <a:gdLst/>
              <a:ahLst/>
              <a:cxnLst/>
              <a:rect l="l" t="t" r="r" b="b"/>
              <a:pathLst>
                <a:path w="320" h="289" extrusionOk="0">
                  <a:moveTo>
                    <a:pt x="167" y="1"/>
                  </a:moveTo>
                  <a:cubicBezTo>
                    <a:pt x="113" y="1"/>
                    <a:pt x="56" y="38"/>
                    <a:pt x="23" y="88"/>
                  </a:cubicBezTo>
                  <a:cubicBezTo>
                    <a:pt x="0" y="156"/>
                    <a:pt x="23" y="248"/>
                    <a:pt x="92" y="270"/>
                  </a:cubicBezTo>
                  <a:cubicBezTo>
                    <a:pt x="111" y="283"/>
                    <a:pt x="132" y="289"/>
                    <a:pt x="153" y="289"/>
                  </a:cubicBezTo>
                  <a:cubicBezTo>
                    <a:pt x="208" y="289"/>
                    <a:pt x="264" y="251"/>
                    <a:pt x="297" y="202"/>
                  </a:cubicBezTo>
                  <a:cubicBezTo>
                    <a:pt x="320" y="133"/>
                    <a:pt x="297" y="65"/>
                    <a:pt x="229" y="19"/>
                  </a:cubicBezTo>
                  <a:cubicBezTo>
                    <a:pt x="210" y="7"/>
                    <a:pt x="189" y="1"/>
                    <a:pt x="16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26"/>
            <p:cNvSpPr/>
            <p:nvPr/>
          </p:nvSpPr>
          <p:spPr>
            <a:xfrm>
              <a:off x="6384975" y="2316600"/>
              <a:ext cx="6875" cy="5375"/>
            </a:xfrm>
            <a:custGeom>
              <a:avLst/>
              <a:gdLst/>
              <a:ahLst/>
              <a:cxnLst/>
              <a:rect l="l" t="t" r="r" b="b"/>
              <a:pathLst>
                <a:path w="275" h="215" extrusionOk="0">
                  <a:moveTo>
                    <a:pt x="129" y="1"/>
                  </a:moveTo>
                  <a:cubicBezTo>
                    <a:pt x="73" y="1"/>
                    <a:pt x="17" y="26"/>
                    <a:pt x="0" y="78"/>
                  </a:cubicBezTo>
                  <a:lnTo>
                    <a:pt x="251" y="214"/>
                  </a:lnTo>
                  <a:cubicBezTo>
                    <a:pt x="274" y="146"/>
                    <a:pt x="251" y="55"/>
                    <a:pt x="183" y="9"/>
                  </a:cubicBezTo>
                  <a:cubicBezTo>
                    <a:pt x="166" y="3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26"/>
            <p:cNvSpPr/>
            <p:nvPr/>
          </p:nvSpPr>
          <p:spPr>
            <a:xfrm>
              <a:off x="5201475" y="1509350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50" y="0"/>
                  </a:moveTo>
                  <a:cubicBezTo>
                    <a:pt x="101" y="0"/>
                    <a:pt x="53" y="26"/>
                    <a:pt x="23" y="70"/>
                  </a:cubicBezTo>
                  <a:cubicBezTo>
                    <a:pt x="1" y="138"/>
                    <a:pt x="23" y="230"/>
                    <a:pt x="92" y="275"/>
                  </a:cubicBezTo>
                  <a:cubicBezTo>
                    <a:pt x="109" y="281"/>
                    <a:pt x="127" y="284"/>
                    <a:pt x="146" y="284"/>
                  </a:cubicBezTo>
                  <a:cubicBezTo>
                    <a:pt x="202" y="284"/>
                    <a:pt x="257" y="258"/>
                    <a:pt x="274" y="207"/>
                  </a:cubicBezTo>
                  <a:cubicBezTo>
                    <a:pt x="320" y="138"/>
                    <a:pt x="297" y="47"/>
                    <a:pt x="229" y="24"/>
                  </a:cubicBezTo>
                  <a:cubicBezTo>
                    <a:pt x="205" y="8"/>
                    <a:pt x="177" y="0"/>
                    <a:pt x="15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26"/>
            <p:cNvSpPr/>
            <p:nvPr/>
          </p:nvSpPr>
          <p:spPr>
            <a:xfrm>
              <a:off x="5187775" y="153425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1"/>
                  </a:moveTo>
                  <a:cubicBezTo>
                    <a:pt x="81" y="1"/>
                    <a:pt x="40" y="22"/>
                    <a:pt x="24" y="55"/>
                  </a:cubicBezTo>
                  <a:cubicBezTo>
                    <a:pt x="1" y="124"/>
                    <a:pt x="24" y="192"/>
                    <a:pt x="69" y="215"/>
                  </a:cubicBezTo>
                  <a:cubicBezTo>
                    <a:pt x="86" y="221"/>
                    <a:pt x="103" y="224"/>
                    <a:pt x="120" y="224"/>
                  </a:cubicBezTo>
                  <a:cubicBezTo>
                    <a:pt x="169" y="224"/>
                    <a:pt x="212" y="198"/>
                    <a:pt x="229" y="147"/>
                  </a:cubicBezTo>
                  <a:cubicBezTo>
                    <a:pt x="252" y="101"/>
                    <a:pt x="229" y="32"/>
                    <a:pt x="183" y="10"/>
                  </a:cubicBezTo>
                  <a:cubicBezTo>
                    <a:pt x="165" y="4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26"/>
            <p:cNvSpPr/>
            <p:nvPr/>
          </p:nvSpPr>
          <p:spPr>
            <a:xfrm>
              <a:off x="5635725" y="1965325"/>
              <a:ext cx="9725" cy="6850"/>
            </a:xfrm>
            <a:custGeom>
              <a:avLst/>
              <a:gdLst/>
              <a:ahLst/>
              <a:cxnLst/>
              <a:rect l="l" t="t" r="r" b="b"/>
              <a:pathLst>
                <a:path w="389" h="274" extrusionOk="0">
                  <a:moveTo>
                    <a:pt x="161" y="0"/>
                  </a:moveTo>
                  <a:cubicBezTo>
                    <a:pt x="95" y="0"/>
                    <a:pt x="32" y="36"/>
                    <a:pt x="1" y="114"/>
                  </a:cubicBezTo>
                  <a:lnTo>
                    <a:pt x="343" y="274"/>
                  </a:lnTo>
                  <a:cubicBezTo>
                    <a:pt x="389" y="182"/>
                    <a:pt x="366" y="68"/>
                    <a:pt x="252" y="23"/>
                  </a:cubicBezTo>
                  <a:cubicBezTo>
                    <a:pt x="223" y="8"/>
                    <a:pt x="192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26"/>
            <p:cNvSpPr/>
            <p:nvPr/>
          </p:nvSpPr>
          <p:spPr>
            <a:xfrm>
              <a:off x="6372425" y="1720300"/>
              <a:ext cx="8575" cy="7525"/>
            </a:xfrm>
            <a:custGeom>
              <a:avLst/>
              <a:gdLst/>
              <a:ahLst/>
              <a:cxnLst/>
              <a:rect l="l" t="t" r="r" b="b"/>
              <a:pathLst>
                <a:path w="343" h="301" extrusionOk="0">
                  <a:moveTo>
                    <a:pt x="174" y="0"/>
                  </a:moveTo>
                  <a:cubicBezTo>
                    <a:pt x="117" y="0"/>
                    <a:pt x="57" y="26"/>
                    <a:pt x="23" y="77"/>
                  </a:cubicBezTo>
                  <a:cubicBezTo>
                    <a:pt x="0" y="168"/>
                    <a:pt x="23" y="260"/>
                    <a:pt x="114" y="283"/>
                  </a:cubicBezTo>
                  <a:cubicBezTo>
                    <a:pt x="133" y="295"/>
                    <a:pt x="154" y="301"/>
                    <a:pt x="175" y="301"/>
                  </a:cubicBezTo>
                  <a:cubicBezTo>
                    <a:pt x="228" y="301"/>
                    <a:pt x="280" y="263"/>
                    <a:pt x="297" y="214"/>
                  </a:cubicBezTo>
                  <a:cubicBezTo>
                    <a:pt x="342" y="146"/>
                    <a:pt x="297" y="54"/>
                    <a:pt x="228" y="9"/>
                  </a:cubicBezTo>
                  <a:cubicBezTo>
                    <a:pt x="211" y="3"/>
                    <a:pt x="193" y="0"/>
                    <a:pt x="17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26"/>
            <p:cNvSpPr/>
            <p:nvPr/>
          </p:nvSpPr>
          <p:spPr>
            <a:xfrm>
              <a:off x="6505375" y="1711725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74" y="1"/>
                  </a:moveTo>
                  <a:cubicBezTo>
                    <a:pt x="117" y="1"/>
                    <a:pt x="57" y="26"/>
                    <a:pt x="23" y="78"/>
                  </a:cubicBezTo>
                  <a:cubicBezTo>
                    <a:pt x="0" y="169"/>
                    <a:pt x="23" y="238"/>
                    <a:pt x="92" y="283"/>
                  </a:cubicBezTo>
                  <a:cubicBezTo>
                    <a:pt x="117" y="296"/>
                    <a:pt x="143" y="302"/>
                    <a:pt x="167" y="302"/>
                  </a:cubicBezTo>
                  <a:cubicBezTo>
                    <a:pt x="229" y="302"/>
                    <a:pt x="281" y="264"/>
                    <a:pt x="297" y="215"/>
                  </a:cubicBezTo>
                  <a:cubicBezTo>
                    <a:pt x="343" y="146"/>
                    <a:pt x="320" y="55"/>
                    <a:pt x="229" y="9"/>
                  </a:cubicBezTo>
                  <a:cubicBezTo>
                    <a:pt x="211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26"/>
            <p:cNvSpPr/>
            <p:nvPr/>
          </p:nvSpPr>
          <p:spPr>
            <a:xfrm>
              <a:off x="6101375" y="1756575"/>
              <a:ext cx="10850" cy="9475"/>
            </a:xfrm>
            <a:custGeom>
              <a:avLst/>
              <a:gdLst/>
              <a:ahLst/>
              <a:cxnLst/>
              <a:rect l="l" t="t" r="r" b="b"/>
              <a:pathLst>
                <a:path w="434" h="379" extrusionOk="0">
                  <a:moveTo>
                    <a:pt x="220" y="1"/>
                  </a:moveTo>
                  <a:cubicBezTo>
                    <a:pt x="149" y="1"/>
                    <a:pt x="79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1" y="373"/>
                    <a:pt x="188" y="379"/>
                    <a:pt x="214" y="379"/>
                  </a:cubicBezTo>
                  <a:cubicBezTo>
                    <a:pt x="285" y="379"/>
                    <a:pt x="355" y="336"/>
                    <a:pt x="388" y="270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1"/>
                    <a:pt x="2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26"/>
            <p:cNvSpPr/>
            <p:nvPr/>
          </p:nvSpPr>
          <p:spPr>
            <a:xfrm>
              <a:off x="6251450" y="1740850"/>
              <a:ext cx="9725" cy="8425"/>
            </a:xfrm>
            <a:custGeom>
              <a:avLst/>
              <a:gdLst/>
              <a:ahLst/>
              <a:cxnLst/>
              <a:rect l="l" t="t" r="r" b="b"/>
              <a:pathLst>
                <a:path w="389" h="337" extrusionOk="0">
                  <a:moveTo>
                    <a:pt x="197" y="0"/>
                  </a:moveTo>
                  <a:cubicBezTo>
                    <a:pt x="134" y="0"/>
                    <a:pt x="63" y="30"/>
                    <a:pt x="46" y="100"/>
                  </a:cubicBezTo>
                  <a:cubicBezTo>
                    <a:pt x="0" y="168"/>
                    <a:pt x="23" y="282"/>
                    <a:pt x="114" y="328"/>
                  </a:cubicBezTo>
                  <a:cubicBezTo>
                    <a:pt x="136" y="333"/>
                    <a:pt x="157" y="336"/>
                    <a:pt x="178" y="336"/>
                  </a:cubicBezTo>
                  <a:cubicBezTo>
                    <a:pt x="246" y="336"/>
                    <a:pt x="308" y="306"/>
                    <a:pt x="342" y="237"/>
                  </a:cubicBezTo>
                  <a:cubicBezTo>
                    <a:pt x="388" y="168"/>
                    <a:pt x="342" y="54"/>
                    <a:pt x="251" y="8"/>
                  </a:cubicBezTo>
                  <a:cubicBezTo>
                    <a:pt x="235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26"/>
            <p:cNvSpPr/>
            <p:nvPr/>
          </p:nvSpPr>
          <p:spPr>
            <a:xfrm>
              <a:off x="5610625" y="1938050"/>
              <a:ext cx="9725" cy="8650"/>
            </a:xfrm>
            <a:custGeom>
              <a:avLst/>
              <a:gdLst/>
              <a:ahLst/>
              <a:cxnLst/>
              <a:rect l="l" t="t" r="r" b="b"/>
              <a:pathLst>
                <a:path w="389" h="346" extrusionOk="0">
                  <a:moveTo>
                    <a:pt x="189" y="0"/>
                  </a:moveTo>
                  <a:cubicBezTo>
                    <a:pt x="128" y="0"/>
                    <a:pt x="63" y="42"/>
                    <a:pt x="46" y="109"/>
                  </a:cubicBezTo>
                  <a:cubicBezTo>
                    <a:pt x="0" y="178"/>
                    <a:pt x="23" y="292"/>
                    <a:pt x="114" y="337"/>
                  </a:cubicBezTo>
                  <a:cubicBezTo>
                    <a:pt x="136" y="343"/>
                    <a:pt x="157" y="346"/>
                    <a:pt x="178" y="346"/>
                  </a:cubicBezTo>
                  <a:cubicBezTo>
                    <a:pt x="246" y="346"/>
                    <a:pt x="308" y="316"/>
                    <a:pt x="343" y="246"/>
                  </a:cubicBezTo>
                  <a:cubicBezTo>
                    <a:pt x="388" y="178"/>
                    <a:pt x="343" y="64"/>
                    <a:pt x="251" y="18"/>
                  </a:cubicBezTo>
                  <a:cubicBezTo>
                    <a:pt x="233" y="6"/>
                    <a:pt x="211" y="0"/>
                    <a:pt x="18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26"/>
            <p:cNvSpPr/>
            <p:nvPr/>
          </p:nvSpPr>
          <p:spPr>
            <a:xfrm>
              <a:off x="6083675" y="1881975"/>
              <a:ext cx="6300" cy="5775"/>
            </a:xfrm>
            <a:custGeom>
              <a:avLst/>
              <a:gdLst/>
              <a:ahLst/>
              <a:cxnLst/>
              <a:rect l="l" t="t" r="r" b="b"/>
              <a:pathLst>
                <a:path w="252" h="231" extrusionOk="0">
                  <a:moveTo>
                    <a:pt x="106" y="0"/>
                  </a:moveTo>
                  <a:cubicBezTo>
                    <a:pt x="72" y="0"/>
                    <a:pt x="38" y="25"/>
                    <a:pt x="23" y="70"/>
                  </a:cubicBezTo>
                  <a:cubicBezTo>
                    <a:pt x="0" y="115"/>
                    <a:pt x="23" y="184"/>
                    <a:pt x="69" y="207"/>
                  </a:cubicBezTo>
                  <a:cubicBezTo>
                    <a:pt x="93" y="223"/>
                    <a:pt x="115" y="230"/>
                    <a:pt x="134" y="230"/>
                  </a:cubicBezTo>
                  <a:cubicBezTo>
                    <a:pt x="170" y="230"/>
                    <a:pt x="199" y="205"/>
                    <a:pt x="229" y="161"/>
                  </a:cubicBezTo>
                  <a:cubicBezTo>
                    <a:pt x="252" y="115"/>
                    <a:pt x="229" y="47"/>
                    <a:pt x="160" y="24"/>
                  </a:cubicBezTo>
                  <a:cubicBezTo>
                    <a:pt x="144" y="8"/>
                    <a:pt x="125" y="0"/>
                    <a:pt x="10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26"/>
            <p:cNvSpPr/>
            <p:nvPr/>
          </p:nvSpPr>
          <p:spPr>
            <a:xfrm>
              <a:off x="6080250" y="1867825"/>
              <a:ext cx="7450" cy="6225"/>
            </a:xfrm>
            <a:custGeom>
              <a:avLst/>
              <a:gdLst/>
              <a:ahLst/>
              <a:cxnLst/>
              <a:rect l="l" t="t" r="r" b="b"/>
              <a:pathLst>
                <a:path w="298" h="249" extrusionOk="0">
                  <a:moveTo>
                    <a:pt x="147" y="1"/>
                  </a:moveTo>
                  <a:cubicBezTo>
                    <a:pt x="101" y="1"/>
                    <a:pt x="62" y="33"/>
                    <a:pt x="46" y="65"/>
                  </a:cubicBezTo>
                  <a:cubicBezTo>
                    <a:pt x="0" y="134"/>
                    <a:pt x="46" y="202"/>
                    <a:pt x="92" y="225"/>
                  </a:cubicBezTo>
                  <a:cubicBezTo>
                    <a:pt x="116" y="241"/>
                    <a:pt x="140" y="249"/>
                    <a:pt x="164" y="249"/>
                  </a:cubicBezTo>
                  <a:cubicBezTo>
                    <a:pt x="206" y="249"/>
                    <a:pt x="245" y="223"/>
                    <a:pt x="274" y="179"/>
                  </a:cubicBezTo>
                  <a:cubicBezTo>
                    <a:pt x="297" y="111"/>
                    <a:pt x="274" y="42"/>
                    <a:pt x="206" y="19"/>
                  </a:cubicBezTo>
                  <a:cubicBezTo>
                    <a:pt x="186" y="6"/>
                    <a:pt x="166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26"/>
            <p:cNvSpPr/>
            <p:nvPr/>
          </p:nvSpPr>
          <p:spPr>
            <a:xfrm>
              <a:off x="5512475" y="1362275"/>
              <a:ext cx="10850" cy="9575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6" y="375"/>
                    <a:pt x="197" y="383"/>
                    <a:pt x="228" y="383"/>
                  </a:cubicBezTo>
                  <a:cubicBezTo>
                    <a:pt x="294" y="383"/>
                    <a:pt x="357" y="347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3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26"/>
            <p:cNvSpPr/>
            <p:nvPr/>
          </p:nvSpPr>
          <p:spPr>
            <a:xfrm>
              <a:off x="5345850" y="1593050"/>
              <a:ext cx="10300" cy="8800"/>
            </a:xfrm>
            <a:custGeom>
              <a:avLst/>
              <a:gdLst/>
              <a:ahLst/>
              <a:cxnLst/>
              <a:rect l="l" t="t" r="r" b="b"/>
              <a:pathLst>
                <a:path w="412" h="352" extrusionOk="0">
                  <a:moveTo>
                    <a:pt x="230" y="0"/>
                  </a:moveTo>
                  <a:cubicBezTo>
                    <a:pt x="156" y="0"/>
                    <a:pt x="81" y="30"/>
                    <a:pt x="46" y="100"/>
                  </a:cubicBezTo>
                  <a:cubicBezTo>
                    <a:pt x="0" y="191"/>
                    <a:pt x="46" y="305"/>
                    <a:pt x="137" y="328"/>
                  </a:cubicBezTo>
                  <a:cubicBezTo>
                    <a:pt x="168" y="343"/>
                    <a:pt x="198" y="351"/>
                    <a:pt x="227" y="351"/>
                  </a:cubicBezTo>
                  <a:cubicBezTo>
                    <a:pt x="284" y="351"/>
                    <a:pt x="335" y="321"/>
                    <a:pt x="366" y="260"/>
                  </a:cubicBezTo>
                  <a:cubicBezTo>
                    <a:pt x="411" y="168"/>
                    <a:pt x="388" y="54"/>
                    <a:pt x="297" y="9"/>
                  </a:cubicBezTo>
                  <a:cubicBezTo>
                    <a:pt x="275" y="3"/>
                    <a:pt x="253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26"/>
            <p:cNvSpPr/>
            <p:nvPr/>
          </p:nvSpPr>
          <p:spPr>
            <a:xfrm>
              <a:off x="5846850" y="1798800"/>
              <a:ext cx="11450" cy="9600"/>
            </a:xfrm>
            <a:custGeom>
              <a:avLst/>
              <a:gdLst/>
              <a:ahLst/>
              <a:cxnLst/>
              <a:rect l="l" t="t" r="r" b="b"/>
              <a:pathLst>
                <a:path w="458" h="384" extrusionOk="0">
                  <a:moveTo>
                    <a:pt x="240" y="1"/>
                  </a:moveTo>
                  <a:cubicBezTo>
                    <a:pt x="162" y="1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76" y="376"/>
                    <a:pt x="214" y="384"/>
                    <a:pt x="249" y="384"/>
                  </a:cubicBezTo>
                  <a:cubicBezTo>
                    <a:pt x="320" y="384"/>
                    <a:pt x="381" y="353"/>
                    <a:pt x="412" y="292"/>
                  </a:cubicBezTo>
                  <a:cubicBezTo>
                    <a:pt x="457" y="178"/>
                    <a:pt x="412" y="64"/>
                    <a:pt x="320" y="19"/>
                  </a:cubicBezTo>
                  <a:cubicBezTo>
                    <a:pt x="296" y="6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26"/>
            <p:cNvSpPr/>
            <p:nvPr/>
          </p:nvSpPr>
          <p:spPr>
            <a:xfrm>
              <a:off x="5652275" y="1726550"/>
              <a:ext cx="6875" cy="6175"/>
            </a:xfrm>
            <a:custGeom>
              <a:avLst/>
              <a:gdLst/>
              <a:ahLst/>
              <a:cxnLst/>
              <a:rect l="l" t="t" r="r" b="b"/>
              <a:pathLst>
                <a:path w="275" h="247" extrusionOk="0">
                  <a:moveTo>
                    <a:pt x="151" y="1"/>
                  </a:moveTo>
                  <a:cubicBezTo>
                    <a:pt x="102" y="1"/>
                    <a:pt x="57" y="22"/>
                    <a:pt x="23" y="55"/>
                  </a:cubicBezTo>
                  <a:cubicBezTo>
                    <a:pt x="1" y="124"/>
                    <a:pt x="23" y="215"/>
                    <a:pt x="92" y="238"/>
                  </a:cubicBezTo>
                  <a:cubicBezTo>
                    <a:pt x="103" y="244"/>
                    <a:pt x="117" y="247"/>
                    <a:pt x="133" y="247"/>
                  </a:cubicBezTo>
                  <a:cubicBezTo>
                    <a:pt x="179" y="247"/>
                    <a:pt x="234" y="221"/>
                    <a:pt x="252" y="170"/>
                  </a:cubicBezTo>
                  <a:cubicBezTo>
                    <a:pt x="274" y="124"/>
                    <a:pt x="252" y="33"/>
                    <a:pt x="206" y="10"/>
                  </a:cubicBezTo>
                  <a:cubicBezTo>
                    <a:pt x="188" y="4"/>
                    <a:pt x="169" y="1"/>
                    <a:pt x="15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26"/>
            <p:cNvSpPr/>
            <p:nvPr/>
          </p:nvSpPr>
          <p:spPr>
            <a:xfrm>
              <a:off x="5633450" y="1740600"/>
              <a:ext cx="12000" cy="10050"/>
            </a:xfrm>
            <a:custGeom>
              <a:avLst/>
              <a:gdLst/>
              <a:ahLst/>
              <a:cxnLst/>
              <a:rect l="l" t="t" r="r" b="b"/>
              <a:pathLst>
                <a:path w="480" h="402" extrusionOk="0">
                  <a:moveTo>
                    <a:pt x="243" y="0"/>
                  </a:moveTo>
                  <a:cubicBezTo>
                    <a:pt x="172" y="0"/>
                    <a:pt x="102" y="43"/>
                    <a:pt x="69" y="110"/>
                  </a:cubicBezTo>
                  <a:cubicBezTo>
                    <a:pt x="0" y="201"/>
                    <a:pt x="46" y="338"/>
                    <a:pt x="160" y="384"/>
                  </a:cubicBezTo>
                  <a:cubicBezTo>
                    <a:pt x="185" y="396"/>
                    <a:pt x="211" y="401"/>
                    <a:pt x="237" y="401"/>
                  </a:cubicBezTo>
                  <a:cubicBezTo>
                    <a:pt x="308" y="401"/>
                    <a:pt x="378" y="359"/>
                    <a:pt x="411" y="292"/>
                  </a:cubicBezTo>
                  <a:cubicBezTo>
                    <a:pt x="480" y="178"/>
                    <a:pt x="434" y="64"/>
                    <a:pt x="320" y="18"/>
                  </a:cubicBezTo>
                  <a:cubicBezTo>
                    <a:pt x="295" y="6"/>
                    <a:pt x="269" y="0"/>
                    <a:pt x="24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26"/>
            <p:cNvSpPr/>
            <p:nvPr/>
          </p:nvSpPr>
          <p:spPr>
            <a:xfrm>
              <a:off x="5787525" y="1397875"/>
              <a:ext cx="6850" cy="5600"/>
            </a:xfrm>
            <a:custGeom>
              <a:avLst/>
              <a:gdLst/>
              <a:ahLst/>
              <a:cxnLst/>
              <a:rect l="l" t="t" r="r" b="b"/>
              <a:pathLst>
                <a:path w="274" h="224" extrusionOk="0">
                  <a:moveTo>
                    <a:pt x="142" y="0"/>
                  </a:moveTo>
                  <a:cubicBezTo>
                    <a:pt x="102" y="0"/>
                    <a:pt x="56" y="22"/>
                    <a:pt x="23" y="55"/>
                  </a:cubicBezTo>
                  <a:cubicBezTo>
                    <a:pt x="0" y="124"/>
                    <a:pt x="23" y="192"/>
                    <a:pt x="91" y="215"/>
                  </a:cubicBezTo>
                  <a:cubicBezTo>
                    <a:pt x="104" y="221"/>
                    <a:pt x="118" y="224"/>
                    <a:pt x="132" y="224"/>
                  </a:cubicBezTo>
                  <a:cubicBezTo>
                    <a:pt x="172" y="224"/>
                    <a:pt x="218" y="203"/>
                    <a:pt x="251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70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26"/>
            <p:cNvSpPr/>
            <p:nvPr/>
          </p:nvSpPr>
          <p:spPr>
            <a:xfrm>
              <a:off x="5448550" y="1407900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5" y="1"/>
                  </a:moveTo>
                  <a:cubicBezTo>
                    <a:pt x="127" y="1"/>
                    <a:pt x="63" y="38"/>
                    <a:pt x="47" y="88"/>
                  </a:cubicBezTo>
                  <a:cubicBezTo>
                    <a:pt x="1" y="179"/>
                    <a:pt x="24" y="293"/>
                    <a:pt x="115" y="316"/>
                  </a:cubicBezTo>
                  <a:cubicBezTo>
                    <a:pt x="145" y="331"/>
                    <a:pt x="176" y="339"/>
                    <a:pt x="205" y="339"/>
                  </a:cubicBezTo>
                  <a:cubicBezTo>
                    <a:pt x="262" y="339"/>
                    <a:pt x="313" y="308"/>
                    <a:pt x="343" y="248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7"/>
                    <a:pt x="222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26"/>
            <p:cNvSpPr/>
            <p:nvPr/>
          </p:nvSpPr>
          <p:spPr>
            <a:xfrm>
              <a:off x="5371525" y="1557300"/>
              <a:ext cx="8000" cy="7100"/>
            </a:xfrm>
            <a:custGeom>
              <a:avLst/>
              <a:gdLst/>
              <a:ahLst/>
              <a:cxnLst/>
              <a:rect l="l" t="t" r="r" b="b"/>
              <a:pathLst>
                <a:path w="320" h="284" extrusionOk="0">
                  <a:moveTo>
                    <a:pt x="156" y="1"/>
                  </a:moveTo>
                  <a:cubicBezTo>
                    <a:pt x="107" y="1"/>
                    <a:pt x="61" y="31"/>
                    <a:pt x="46" y="92"/>
                  </a:cubicBezTo>
                  <a:cubicBezTo>
                    <a:pt x="0" y="160"/>
                    <a:pt x="23" y="229"/>
                    <a:pt x="115" y="275"/>
                  </a:cubicBezTo>
                  <a:cubicBezTo>
                    <a:pt x="132" y="280"/>
                    <a:pt x="149" y="283"/>
                    <a:pt x="166" y="283"/>
                  </a:cubicBezTo>
                  <a:cubicBezTo>
                    <a:pt x="216" y="283"/>
                    <a:pt x="263" y="257"/>
                    <a:pt x="297" y="206"/>
                  </a:cubicBezTo>
                  <a:cubicBezTo>
                    <a:pt x="320" y="138"/>
                    <a:pt x="297" y="46"/>
                    <a:pt x="229" y="23"/>
                  </a:cubicBezTo>
                  <a:cubicBezTo>
                    <a:pt x="206" y="8"/>
                    <a:pt x="181" y="1"/>
                    <a:pt x="15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26"/>
            <p:cNvSpPr/>
            <p:nvPr/>
          </p:nvSpPr>
          <p:spPr>
            <a:xfrm>
              <a:off x="5711625" y="1884250"/>
              <a:ext cx="8575" cy="7100"/>
            </a:xfrm>
            <a:custGeom>
              <a:avLst/>
              <a:gdLst/>
              <a:ahLst/>
              <a:cxnLst/>
              <a:rect l="l" t="t" r="r" b="b"/>
              <a:pathLst>
                <a:path w="343" h="284" extrusionOk="0">
                  <a:moveTo>
                    <a:pt x="151" y="1"/>
                  </a:moveTo>
                  <a:cubicBezTo>
                    <a:pt x="104" y="1"/>
                    <a:pt x="61" y="26"/>
                    <a:pt x="46" y="70"/>
                  </a:cubicBezTo>
                  <a:cubicBezTo>
                    <a:pt x="0" y="161"/>
                    <a:pt x="46" y="230"/>
                    <a:pt x="114" y="275"/>
                  </a:cubicBezTo>
                  <a:cubicBezTo>
                    <a:pt x="132" y="281"/>
                    <a:pt x="150" y="284"/>
                    <a:pt x="169" y="284"/>
                  </a:cubicBezTo>
                  <a:cubicBezTo>
                    <a:pt x="224" y="284"/>
                    <a:pt x="280" y="258"/>
                    <a:pt x="297" y="207"/>
                  </a:cubicBezTo>
                  <a:cubicBezTo>
                    <a:pt x="343" y="138"/>
                    <a:pt x="297" y="47"/>
                    <a:pt x="229" y="24"/>
                  </a:cubicBezTo>
                  <a:cubicBezTo>
                    <a:pt x="204" y="8"/>
                    <a:pt x="177" y="1"/>
                    <a:pt x="15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26"/>
            <p:cNvSpPr/>
            <p:nvPr/>
          </p:nvSpPr>
          <p:spPr>
            <a:xfrm>
              <a:off x="5778950" y="1384750"/>
              <a:ext cx="11450" cy="10400"/>
            </a:xfrm>
            <a:custGeom>
              <a:avLst/>
              <a:gdLst/>
              <a:ahLst/>
              <a:cxnLst/>
              <a:rect l="l" t="t" r="r" b="b"/>
              <a:pathLst>
                <a:path w="458" h="416" extrusionOk="0">
                  <a:moveTo>
                    <a:pt x="213" y="0"/>
                  </a:moveTo>
                  <a:cubicBezTo>
                    <a:pt x="140" y="0"/>
                    <a:pt x="77" y="46"/>
                    <a:pt x="46" y="124"/>
                  </a:cubicBezTo>
                  <a:cubicBezTo>
                    <a:pt x="1" y="215"/>
                    <a:pt x="24" y="352"/>
                    <a:pt x="138" y="397"/>
                  </a:cubicBezTo>
                  <a:cubicBezTo>
                    <a:pt x="162" y="410"/>
                    <a:pt x="190" y="415"/>
                    <a:pt x="218" y="415"/>
                  </a:cubicBezTo>
                  <a:cubicBezTo>
                    <a:pt x="296" y="415"/>
                    <a:pt x="378" y="373"/>
                    <a:pt x="412" y="306"/>
                  </a:cubicBezTo>
                  <a:cubicBezTo>
                    <a:pt x="457" y="192"/>
                    <a:pt x="412" y="78"/>
                    <a:pt x="320" y="32"/>
                  </a:cubicBezTo>
                  <a:cubicBezTo>
                    <a:pt x="284" y="10"/>
                    <a:pt x="247" y="0"/>
                    <a:pt x="21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26"/>
            <p:cNvSpPr/>
            <p:nvPr/>
          </p:nvSpPr>
          <p:spPr>
            <a:xfrm>
              <a:off x="6199500" y="2208750"/>
              <a:ext cx="7450" cy="6425"/>
            </a:xfrm>
            <a:custGeom>
              <a:avLst/>
              <a:gdLst/>
              <a:ahLst/>
              <a:cxnLst/>
              <a:rect l="l" t="t" r="r" b="b"/>
              <a:pathLst>
                <a:path w="298" h="257" extrusionOk="0">
                  <a:moveTo>
                    <a:pt x="152" y="1"/>
                  </a:moveTo>
                  <a:cubicBezTo>
                    <a:pt x="97" y="1"/>
                    <a:pt x="41" y="26"/>
                    <a:pt x="24" y="78"/>
                  </a:cubicBezTo>
                  <a:cubicBezTo>
                    <a:pt x="1" y="123"/>
                    <a:pt x="24" y="215"/>
                    <a:pt x="92" y="237"/>
                  </a:cubicBezTo>
                  <a:cubicBezTo>
                    <a:pt x="112" y="251"/>
                    <a:pt x="132" y="256"/>
                    <a:pt x="151" y="256"/>
                  </a:cubicBezTo>
                  <a:cubicBezTo>
                    <a:pt x="197" y="256"/>
                    <a:pt x="236" y="224"/>
                    <a:pt x="252" y="192"/>
                  </a:cubicBezTo>
                  <a:cubicBezTo>
                    <a:pt x="298" y="123"/>
                    <a:pt x="275" y="32"/>
                    <a:pt x="206" y="9"/>
                  </a:cubicBezTo>
                  <a:cubicBezTo>
                    <a:pt x="189" y="3"/>
                    <a:pt x="171" y="1"/>
                    <a:pt x="15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26"/>
            <p:cNvSpPr/>
            <p:nvPr/>
          </p:nvSpPr>
          <p:spPr>
            <a:xfrm>
              <a:off x="5382375" y="1455150"/>
              <a:ext cx="7425" cy="6775"/>
            </a:xfrm>
            <a:custGeom>
              <a:avLst/>
              <a:gdLst/>
              <a:ahLst/>
              <a:cxnLst/>
              <a:rect l="l" t="t" r="r" b="b"/>
              <a:pathLst>
                <a:path w="297" h="271" extrusionOk="0">
                  <a:moveTo>
                    <a:pt x="128" y="0"/>
                  </a:moveTo>
                  <a:cubicBezTo>
                    <a:pt x="81" y="0"/>
                    <a:pt x="38" y="25"/>
                    <a:pt x="23" y="69"/>
                  </a:cubicBezTo>
                  <a:cubicBezTo>
                    <a:pt x="0" y="138"/>
                    <a:pt x="23" y="229"/>
                    <a:pt x="91" y="252"/>
                  </a:cubicBezTo>
                  <a:cubicBezTo>
                    <a:pt x="111" y="265"/>
                    <a:pt x="130" y="270"/>
                    <a:pt x="148" y="270"/>
                  </a:cubicBezTo>
                  <a:cubicBezTo>
                    <a:pt x="196" y="270"/>
                    <a:pt x="241" y="233"/>
                    <a:pt x="274" y="184"/>
                  </a:cubicBezTo>
                  <a:cubicBezTo>
                    <a:pt x="297" y="138"/>
                    <a:pt x="274" y="47"/>
                    <a:pt x="206" y="24"/>
                  </a:cubicBezTo>
                  <a:cubicBezTo>
                    <a:pt x="181" y="8"/>
                    <a:pt x="154" y="0"/>
                    <a:pt x="12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26"/>
            <p:cNvSpPr/>
            <p:nvPr/>
          </p:nvSpPr>
          <p:spPr>
            <a:xfrm>
              <a:off x="5525025" y="1479125"/>
              <a:ext cx="9150" cy="8225"/>
            </a:xfrm>
            <a:custGeom>
              <a:avLst/>
              <a:gdLst/>
              <a:ahLst/>
              <a:cxnLst/>
              <a:rect l="l" t="t" r="r" b="b"/>
              <a:pathLst>
                <a:path w="366" h="329" extrusionOk="0">
                  <a:moveTo>
                    <a:pt x="172" y="1"/>
                  </a:moveTo>
                  <a:cubicBezTo>
                    <a:pt x="115" y="1"/>
                    <a:pt x="54" y="31"/>
                    <a:pt x="23" y="92"/>
                  </a:cubicBezTo>
                  <a:cubicBezTo>
                    <a:pt x="0" y="183"/>
                    <a:pt x="23" y="274"/>
                    <a:pt x="115" y="320"/>
                  </a:cubicBezTo>
                  <a:cubicBezTo>
                    <a:pt x="131" y="326"/>
                    <a:pt x="149" y="328"/>
                    <a:pt x="169" y="328"/>
                  </a:cubicBezTo>
                  <a:cubicBezTo>
                    <a:pt x="233" y="328"/>
                    <a:pt x="308" y="299"/>
                    <a:pt x="343" y="229"/>
                  </a:cubicBezTo>
                  <a:cubicBezTo>
                    <a:pt x="366" y="160"/>
                    <a:pt x="343" y="46"/>
                    <a:pt x="252" y="23"/>
                  </a:cubicBezTo>
                  <a:cubicBezTo>
                    <a:pt x="229" y="8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26"/>
            <p:cNvSpPr/>
            <p:nvPr/>
          </p:nvSpPr>
          <p:spPr>
            <a:xfrm>
              <a:off x="5456550" y="1496025"/>
              <a:ext cx="7450" cy="6175"/>
            </a:xfrm>
            <a:custGeom>
              <a:avLst/>
              <a:gdLst/>
              <a:ahLst/>
              <a:cxnLst/>
              <a:rect l="l" t="t" r="r" b="b"/>
              <a:pathLst>
                <a:path w="298" h="247" extrusionOk="0">
                  <a:moveTo>
                    <a:pt x="155" y="1"/>
                  </a:moveTo>
                  <a:cubicBezTo>
                    <a:pt x="106" y="1"/>
                    <a:pt x="63" y="26"/>
                    <a:pt x="46" y="78"/>
                  </a:cubicBezTo>
                  <a:cubicBezTo>
                    <a:pt x="0" y="123"/>
                    <a:pt x="46" y="192"/>
                    <a:pt x="92" y="238"/>
                  </a:cubicBezTo>
                  <a:cubicBezTo>
                    <a:pt x="109" y="243"/>
                    <a:pt x="126" y="246"/>
                    <a:pt x="143" y="246"/>
                  </a:cubicBezTo>
                  <a:cubicBezTo>
                    <a:pt x="193" y="246"/>
                    <a:pt x="240" y="220"/>
                    <a:pt x="274" y="169"/>
                  </a:cubicBezTo>
                  <a:cubicBezTo>
                    <a:pt x="297" y="123"/>
                    <a:pt x="274" y="32"/>
                    <a:pt x="206" y="9"/>
                  </a:cubicBezTo>
                  <a:cubicBezTo>
                    <a:pt x="189" y="4"/>
                    <a:pt x="172" y="1"/>
                    <a:pt x="15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26"/>
            <p:cNvSpPr/>
            <p:nvPr/>
          </p:nvSpPr>
          <p:spPr>
            <a:xfrm>
              <a:off x="6972725" y="1992475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0"/>
                  </a:moveTo>
                  <a:cubicBezTo>
                    <a:pt x="81" y="0"/>
                    <a:pt x="40" y="22"/>
                    <a:pt x="23" y="55"/>
                  </a:cubicBezTo>
                  <a:cubicBezTo>
                    <a:pt x="0" y="123"/>
                    <a:pt x="23" y="192"/>
                    <a:pt x="69" y="215"/>
                  </a:cubicBezTo>
                  <a:cubicBezTo>
                    <a:pt x="87" y="221"/>
                    <a:pt x="105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65" y="3"/>
                    <a:pt x="146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26"/>
            <p:cNvSpPr/>
            <p:nvPr/>
          </p:nvSpPr>
          <p:spPr>
            <a:xfrm>
              <a:off x="6098500" y="13343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02" y="1"/>
                  </a:moveTo>
                  <a:cubicBezTo>
                    <a:pt x="138" y="1"/>
                    <a:pt x="80" y="43"/>
                    <a:pt x="47" y="110"/>
                  </a:cubicBezTo>
                  <a:cubicBezTo>
                    <a:pt x="1" y="179"/>
                    <a:pt x="47" y="293"/>
                    <a:pt x="138" y="338"/>
                  </a:cubicBezTo>
                  <a:cubicBezTo>
                    <a:pt x="156" y="351"/>
                    <a:pt x="178" y="356"/>
                    <a:pt x="201" y="356"/>
                  </a:cubicBezTo>
                  <a:cubicBezTo>
                    <a:pt x="263" y="356"/>
                    <a:pt x="333" y="314"/>
                    <a:pt x="366" y="247"/>
                  </a:cubicBezTo>
                  <a:cubicBezTo>
                    <a:pt x="412" y="179"/>
                    <a:pt x="366" y="64"/>
                    <a:pt x="275" y="19"/>
                  </a:cubicBezTo>
                  <a:cubicBezTo>
                    <a:pt x="250" y="7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26"/>
            <p:cNvSpPr/>
            <p:nvPr/>
          </p:nvSpPr>
          <p:spPr>
            <a:xfrm>
              <a:off x="5459975" y="1611075"/>
              <a:ext cx="10875" cy="9475"/>
            </a:xfrm>
            <a:custGeom>
              <a:avLst/>
              <a:gdLst/>
              <a:ahLst/>
              <a:cxnLst/>
              <a:rect l="l" t="t" r="r" b="b"/>
              <a:pathLst>
                <a:path w="435" h="379" extrusionOk="0">
                  <a:moveTo>
                    <a:pt x="221" y="0"/>
                  </a:moveTo>
                  <a:cubicBezTo>
                    <a:pt x="150" y="0"/>
                    <a:pt x="79" y="43"/>
                    <a:pt x="46" y="109"/>
                  </a:cubicBezTo>
                  <a:cubicBezTo>
                    <a:pt x="0" y="201"/>
                    <a:pt x="46" y="315"/>
                    <a:pt x="137" y="360"/>
                  </a:cubicBezTo>
                  <a:cubicBezTo>
                    <a:pt x="162" y="373"/>
                    <a:pt x="188" y="378"/>
                    <a:pt x="214" y="378"/>
                  </a:cubicBezTo>
                  <a:cubicBezTo>
                    <a:pt x="285" y="378"/>
                    <a:pt x="355" y="336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26"/>
            <p:cNvSpPr/>
            <p:nvPr/>
          </p:nvSpPr>
          <p:spPr>
            <a:xfrm>
              <a:off x="6440325" y="1172475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42" y="0"/>
                  </a:moveTo>
                  <a:cubicBezTo>
                    <a:pt x="102" y="0"/>
                    <a:pt x="56" y="22"/>
                    <a:pt x="23" y="55"/>
                  </a:cubicBezTo>
                  <a:cubicBezTo>
                    <a:pt x="0" y="124"/>
                    <a:pt x="23" y="192"/>
                    <a:pt x="92" y="215"/>
                  </a:cubicBezTo>
                  <a:cubicBezTo>
                    <a:pt x="108" y="231"/>
                    <a:pt x="127" y="239"/>
                    <a:pt x="147" y="239"/>
                  </a:cubicBezTo>
                  <a:cubicBezTo>
                    <a:pt x="183" y="239"/>
                    <a:pt x="222" y="213"/>
                    <a:pt x="251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26"/>
            <p:cNvSpPr/>
            <p:nvPr/>
          </p:nvSpPr>
          <p:spPr>
            <a:xfrm>
              <a:off x="5753850" y="2000125"/>
              <a:ext cx="10875" cy="9125"/>
            </a:xfrm>
            <a:custGeom>
              <a:avLst/>
              <a:gdLst/>
              <a:ahLst/>
              <a:cxnLst/>
              <a:rect l="l" t="t" r="r" b="b"/>
              <a:pathLst>
                <a:path w="435" h="365" extrusionOk="0">
                  <a:moveTo>
                    <a:pt x="202" y="0"/>
                  </a:moveTo>
                  <a:cubicBezTo>
                    <a:pt x="137" y="0"/>
                    <a:pt x="76" y="30"/>
                    <a:pt x="46" y="91"/>
                  </a:cubicBezTo>
                  <a:cubicBezTo>
                    <a:pt x="0" y="183"/>
                    <a:pt x="46" y="297"/>
                    <a:pt x="137" y="342"/>
                  </a:cubicBezTo>
                  <a:cubicBezTo>
                    <a:pt x="166" y="357"/>
                    <a:pt x="197" y="364"/>
                    <a:pt x="228" y="364"/>
                  </a:cubicBezTo>
                  <a:cubicBezTo>
                    <a:pt x="294" y="364"/>
                    <a:pt x="357" y="329"/>
                    <a:pt x="388" y="251"/>
                  </a:cubicBezTo>
                  <a:cubicBezTo>
                    <a:pt x="434" y="160"/>
                    <a:pt x="388" y="69"/>
                    <a:pt x="297" y="23"/>
                  </a:cubicBezTo>
                  <a:cubicBezTo>
                    <a:pt x="267" y="8"/>
                    <a:pt x="234" y="0"/>
                    <a:pt x="20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26"/>
            <p:cNvSpPr/>
            <p:nvPr/>
          </p:nvSpPr>
          <p:spPr>
            <a:xfrm>
              <a:off x="5555275" y="1919775"/>
              <a:ext cx="9725" cy="6750"/>
            </a:xfrm>
            <a:custGeom>
              <a:avLst/>
              <a:gdLst/>
              <a:ahLst/>
              <a:cxnLst/>
              <a:rect l="l" t="t" r="r" b="b"/>
              <a:pathLst>
                <a:path w="389" h="270" extrusionOk="0">
                  <a:moveTo>
                    <a:pt x="175" y="1"/>
                  </a:moveTo>
                  <a:cubicBezTo>
                    <a:pt x="104" y="1"/>
                    <a:pt x="34" y="43"/>
                    <a:pt x="0" y="110"/>
                  </a:cubicBezTo>
                  <a:lnTo>
                    <a:pt x="343" y="270"/>
                  </a:lnTo>
                  <a:cubicBezTo>
                    <a:pt x="388" y="178"/>
                    <a:pt x="343" y="64"/>
                    <a:pt x="251" y="19"/>
                  </a:cubicBezTo>
                  <a:cubicBezTo>
                    <a:pt x="227" y="6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26"/>
            <p:cNvSpPr/>
            <p:nvPr/>
          </p:nvSpPr>
          <p:spPr>
            <a:xfrm>
              <a:off x="5732175" y="1999525"/>
              <a:ext cx="6300" cy="4600"/>
            </a:xfrm>
            <a:custGeom>
              <a:avLst/>
              <a:gdLst/>
              <a:ahLst/>
              <a:cxnLst/>
              <a:rect l="l" t="t" r="r" b="b"/>
              <a:pathLst>
                <a:path w="252" h="184" extrusionOk="0">
                  <a:moveTo>
                    <a:pt x="99" y="0"/>
                  </a:moveTo>
                  <a:cubicBezTo>
                    <a:pt x="58" y="0"/>
                    <a:pt x="15" y="25"/>
                    <a:pt x="0" y="70"/>
                  </a:cubicBezTo>
                  <a:lnTo>
                    <a:pt x="228" y="184"/>
                  </a:lnTo>
                  <a:cubicBezTo>
                    <a:pt x="251" y="115"/>
                    <a:pt x="228" y="47"/>
                    <a:pt x="160" y="24"/>
                  </a:cubicBezTo>
                  <a:cubicBezTo>
                    <a:pt x="144" y="8"/>
                    <a:pt x="122" y="0"/>
                    <a:pt x="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26"/>
            <p:cNvSpPr/>
            <p:nvPr/>
          </p:nvSpPr>
          <p:spPr>
            <a:xfrm>
              <a:off x="5594650" y="19200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01"/>
                    <a:pt x="23" y="169"/>
                    <a:pt x="69" y="215"/>
                  </a:cubicBezTo>
                  <a:cubicBezTo>
                    <a:pt x="86" y="221"/>
                    <a:pt x="103" y="224"/>
                    <a:pt x="119" y="224"/>
                  </a:cubicBezTo>
                  <a:cubicBezTo>
                    <a:pt x="168" y="224"/>
                    <a:pt x="211" y="198"/>
                    <a:pt x="228" y="146"/>
                  </a:cubicBezTo>
                  <a:cubicBezTo>
                    <a:pt x="251" y="101"/>
                    <a:pt x="228" y="32"/>
                    <a:pt x="183" y="10"/>
                  </a:cubicBezTo>
                  <a:cubicBezTo>
                    <a:pt x="164" y="3"/>
                    <a:pt x="146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26"/>
            <p:cNvSpPr/>
            <p:nvPr/>
          </p:nvSpPr>
          <p:spPr>
            <a:xfrm>
              <a:off x="5470825" y="1831575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164" y="0"/>
                  </a:moveTo>
                  <a:cubicBezTo>
                    <a:pt x="118" y="0"/>
                    <a:pt x="63" y="26"/>
                    <a:pt x="46" y="77"/>
                  </a:cubicBezTo>
                  <a:cubicBezTo>
                    <a:pt x="0" y="146"/>
                    <a:pt x="23" y="237"/>
                    <a:pt x="91" y="260"/>
                  </a:cubicBezTo>
                  <a:cubicBezTo>
                    <a:pt x="110" y="272"/>
                    <a:pt x="131" y="278"/>
                    <a:pt x="152" y="278"/>
                  </a:cubicBezTo>
                  <a:cubicBezTo>
                    <a:pt x="205" y="278"/>
                    <a:pt x="258" y="241"/>
                    <a:pt x="274" y="191"/>
                  </a:cubicBezTo>
                  <a:cubicBezTo>
                    <a:pt x="320" y="123"/>
                    <a:pt x="274" y="54"/>
                    <a:pt x="205" y="9"/>
                  </a:cubicBezTo>
                  <a:cubicBezTo>
                    <a:pt x="194" y="3"/>
                    <a:pt x="180" y="0"/>
                    <a:pt x="16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26"/>
            <p:cNvSpPr/>
            <p:nvPr/>
          </p:nvSpPr>
          <p:spPr>
            <a:xfrm>
              <a:off x="5824025" y="20250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0"/>
                  </a:moveTo>
                  <a:cubicBezTo>
                    <a:pt x="82" y="0"/>
                    <a:pt x="40" y="22"/>
                    <a:pt x="24" y="55"/>
                  </a:cubicBezTo>
                  <a:cubicBezTo>
                    <a:pt x="1" y="123"/>
                    <a:pt x="24" y="192"/>
                    <a:pt x="69" y="215"/>
                  </a:cubicBezTo>
                  <a:cubicBezTo>
                    <a:pt x="88" y="221"/>
                    <a:pt x="106" y="224"/>
                    <a:pt x="124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52" y="101"/>
                    <a:pt x="229" y="32"/>
                    <a:pt x="184" y="9"/>
                  </a:cubicBezTo>
                  <a:cubicBezTo>
                    <a:pt x="165" y="3"/>
                    <a:pt x="147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26"/>
            <p:cNvSpPr/>
            <p:nvPr/>
          </p:nvSpPr>
          <p:spPr>
            <a:xfrm>
              <a:off x="5483375" y="1880975"/>
              <a:ext cx="8000" cy="5600"/>
            </a:xfrm>
            <a:custGeom>
              <a:avLst/>
              <a:gdLst/>
              <a:ahLst/>
              <a:cxnLst/>
              <a:rect l="l" t="t" r="r" b="b"/>
              <a:pathLst>
                <a:path w="320" h="224" extrusionOk="0">
                  <a:moveTo>
                    <a:pt x="153" y="0"/>
                  </a:moveTo>
                  <a:cubicBezTo>
                    <a:pt x="90" y="0"/>
                    <a:pt x="33" y="38"/>
                    <a:pt x="0" y="87"/>
                  </a:cubicBezTo>
                  <a:lnTo>
                    <a:pt x="297" y="224"/>
                  </a:lnTo>
                  <a:cubicBezTo>
                    <a:pt x="320" y="155"/>
                    <a:pt x="297" y="64"/>
                    <a:pt x="228" y="18"/>
                  </a:cubicBezTo>
                  <a:cubicBezTo>
                    <a:pt x="203" y="6"/>
                    <a:pt x="177" y="0"/>
                    <a:pt x="15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26"/>
            <p:cNvSpPr/>
            <p:nvPr/>
          </p:nvSpPr>
          <p:spPr>
            <a:xfrm>
              <a:off x="5531300" y="1895800"/>
              <a:ext cx="9725" cy="6750"/>
            </a:xfrm>
            <a:custGeom>
              <a:avLst/>
              <a:gdLst/>
              <a:ahLst/>
              <a:cxnLst/>
              <a:rect l="l" t="t" r="r" b="b"/>
              <a:pathLst>
                <a:path w="389" h="270" extrusionOk="0">
                  <a:moveTo>
                    <a:pt x="175" y="1"/>
                  </a:moveTo>
                  <a:cubicBezTo>
                    <a:pt x="104" y="1"/>
                    <a:pt x="34" y="43"/>
                    <a:pt x="1" y="110"/>
                  </a:cubicBezTo>
                  <a:lnTo>
                    <a:pt x="343" y="270"/>
                  </a:lnTo>
                  <a:cubicBezTo>
                    <a:pt x="389" y="179"/>
                    <a:pt x="343" y="65"/>
                    <a:pt x="252" y="19"/>
                  </a:cubicBezTo>
                  <a:cubicBezTo>
                    <a:pt x="227" y="7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26"/>
            <p:cNvSpPr/>
            <p:nvPr/>
          </p:nvSpPr>
          <p:spPr>
            <a:xfrm>
              <a:off x="5545000" y="1905175"/>
              <a:ext cx="8000" cy="5375"/>
            </a:xfrm>
            <a:custGeom>
              <a:avLst/>
              <a:gdLst/>
              <a:ahLst/>
              <a:cxnLst/>
              <a:rect l="l" t="t" r="r" b="b"/>
              <a:pathLst>
                <a:path w="320" h="215" extrusionOk="0">
                  <a:moveTo>
                    <a:pt x="151" y="0"/>
                  </a:moveTo>
                  <a:cubicBezTo>
                    <a:pt x="95" y="0"/>
                    <a:pt x="35" y="26"/>
                    <a:pt x="0" y="78"/>
                  </a:cubicBezTo>
                  <a:lnTo>
                    <a:pt x="274" y="214"/>
                  </a:lnTo>
                  <a:cubicBezTo>
                    <a:pt x="320" y="146"/>
                    <a:pt x="274" y="55"/>
                    <a:pt x="206" y="9"/>
                  </a:cubicBezTo>
                  <a:cubicBezTo>
                    <a:pt x="189" y="3"/>
                    <a:pt x="170" y="0"/>
                    <a:pt x="15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26"/>
            <p:cNvSpPr/>
            <p:nvPr/>
          </p:nvSpPr>
          <p:spPr>
            <a:xfrm>
              <a:off x="5637450" y="1849250"/>
              <a:ext cx="8000" cy="7300"/>
            </a:xfrm>
            <a:custGeom>
              <a:avLst/>
              <a:gdLst/>
              <a:ahLst/>
              <a:cxnLst/>
              <a:rect l="l" t="t" r="r" b="b"/>
              <a:pathLst>
                <a:path w="320" h="292" extrusionOk="0">
                  <a:moveTo>
                    <a:pt x="174" y="1"/>
                  </a:moveTo>
                  <a:cubicBezTo>
                    <a:pt x="118" y="1"/>
                    <a:pt x="63" y="26"/>
                    <a:pt x="46" y="78"/>
                  </a:cubicBezTo>
                  <a:cubicBezTo>
                    <a:pt x="0" y="146"/>
                    <a:pt x="23" y="237"/>
                    <a:pt x="91" y="283"/>
                  </a:cubicBezTo>
                  <a:cubicBezTo>
                    <a:pt x="114" y="289"/>
                    <a:pt x="136" y="292"/>
                    <a:pt x="156" y="292"/>
                  </a:cubicBezTo>
                  <a:cubicBezTo>
                    <a:pt x="215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26"/>
            <p:cNvSpPr/>
            <p:nvPr/>
          </p:nvSpPr>
          <p:spPr>
            <a:xfrm>
              <a:off x="5412050" y="165830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84" y="1"/>
                  </a:moveTo>
                  <a:cubicBezTo>
                    <a:pt x="127" y="1"/>
                    <a:pt x="76" y="31"/>
                    <a:pt x="46" y="92"/>
                  </a:cubicBezTo>
                  <a:cubicBezTo>
                    <a:pt x="0" y="160"/>
                    <a:pt x="46" y="275"/>
                    <a:pt x="114" y="297"/>
                  </a:cubicBezTo>
                  <a:cubicBezTo>
                    <a:pt x="140" y="310"/>
                    <a:pt x="165" y="316"/>
                    <a:pt x="190" y="316"/>
                  </a:cubicBezTo>
                  <a:cubicBezTo>
                    <a:pt x="253" y="316"/>
                    <a:pt x="310" y="278"/>
                    <a:pt x="342" y="229"/>
                  </a:cubicBezTo>
                  <a:cubicBezTo>
                    <a:pt x="365" y="160"/>
                    <a:pt x="342" y="46"/>
                    <a:pt x="274" y="24"/>
                  </a:cubicBezTo>
                  <a:cubicBezTo>
                    <a:pt x="244" y="8"/>
                    <a:pt x="213" y="1"/>
                    <a:pt x="1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26"/>
            <p:cNvSpPr/>
            <p:nvPr/>
          </p:nvSpPr>
          <p:spPr>
            <a:xfrm>
              <a:off x="5729875" y="191830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39" y="0"/>
                  </a:moveTo>
                  <a:cubicBezTo>
                    <a:pt x="94" y="0"/>
                    <a:pt x="40" y="21"/>
                    <a:pt x="24" y="55"/>
                  </a:cubicBezTo>
                  <a:cubicBezTo>
                    <a:pt x="1" y="123"/>
                    <a:pt x="24" y="192"/>
                    <a:pt x="92" y="237"/>
                  </a:cubicBezTo>
                  <a:cubicBezTo>
                    <a:pt x="103" y="243"/>
                    <a:pt x="116" y="246"/>
                    <a:pt x="130" y="246"/>
                  </a:cubicBezTo>
                  <a:cubicBezTo>
                    <a:pt x="171" y="246"/>
                    <a:pt x="218" y="220"/>
                    <a:pt x="252" y="169"/>
                  </a:cubicBezTo>
                  <a:cubicBezTo>
                    <a:pt x="275" y="100"/>
                    <a:pt x="252" y="32"/>
                    <a:pt x="183" y="9"/>
                  </a:cubicBezTo>
                  <a:cubicBezTo>
                    <a:pt x="171" y="3"/>
                    <a:pt x="156" y="0"/>
                    <a:pt x="13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26"/>
            <p:cNvSpPr/>
            <p:nvPr/>
          </p:nvSpPr>
          <p:spPr>
            <a:xfrm>
              <a:off x="6047150" y="19805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0"/>
                  </a:moveTo>
                  <a:cubicBezTo>
                    <a:pt x="81" y="0"/>
                    <a:pt x="40" y="21"/>
                    <a:pt x="23" y="55"/>
                  </a:cubicBezTo>
                  <a:cubicBezTo>
                    <a:pt x="1" y="123"/>
                    <a:pt x="23" y="192"/>
                    <a:pt x="69" y="214"/>
                  </a:cubicBezTo>
                  <a:cubicBezTo>
                    <a:pt x="87" y="221"/>
                    <a:pt x="106" y="223"/>
                    <a:pt x="123" y="223"/>
                  </a:cubicBezTo>
                  <a:cubicBezTo>
                    <a:pt x="171" y="223"/>
                    <a:pt x="212" y="202"/>
                    <a:pt x="229" y="169"/>
                  </a:cubicBezTo>
                  <a:cubicBezTo>
                    <a:pt x="252" y="100"/>
                    <a:pt x="229" y="32"/>
                    <a:pt x="183" y="9"/>
                  </a:cubicBezTo>
                  <a:cubicBezTo>
                    <a:pt x="165" y="3"/>
                    <a:pt x="147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26"/>
            <p:cNvSpPr/>
            <p:nvPr/>
          </p:nvSpPr>
          <p:spPr>
            <a:xfrm>
              <a:off x="5610050" y="1857575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67" y="0"/>
                  </a:moveTo>
                  <a:cubicBezTo>
                    <a:pt x="113" y="0"/>
                    <a:pt x="56" y="38"/>
                    <a:pt x="23" y="87"/>
                  </a:cubicBezTo>
                  <a:cubicBezTo>
                    <a:pt x="0" y="156"/>
                    <a:pt x="23" y="247"/>
                    <a:pt x="92" y="292"/>
                  </a:cubicBezTo>
                  <a:cubicBezTo>
                    <a:pt x="115" y="298"/>
                    <a:pt x="136" y="301"/>
                    <a:pt x="156" y="301"/>
                  </a:cubicBezTo>
                  <a:cubicBezTo>
                    <a:pt x="216" y="301"/>
                    <a:pt x="263" y="275"/>
                    <a:pt x="297" y="224"/>
                  </a:cubicBezTo>
                  <a:cubicBezTo>
                    <a:pt x="343" y="133"/>
                    <a:pt x="297" y="41"/>
                    <a:pt x="229" y="19"/>
                  </a:cubicBezTo>
                  <a:cubicBezTo>
                    <a:pt x="210" y="6"/>
                    <a:pt x="189" y="0"/>
                    <a:pt x="16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26"/>
            <p:cNvSpPr/>
            <p:nvPr/>
          </p:nvSpPr>
          <p:spPr>
            <a:xfrm>
              <a:off x="5524450" y="1897975"/>
              <a:ext cx="9150" cy="6300"/>
            </a:xfrm>
            <a:custGeom>
              <a:avLst/>
              <a:gdLst/>
              <a:ahLst/>
              <a:cxnLst/>
              <a:rect l="l" t="t" r="r" b="b"/>
              <a:pathLst>
                <a:path w="366" h="252" extrusionOk="0">
                  <a:moveTo>
                    <a:pt x="134" y="0"/>
                  </a:moveTo>
                  <a:cubicBezTo>
                    <a:pt x="72" y="0"/>
                    <a:pt x="16" y="31"/>
                    <a:pt x="1" y="92"/>
                  </a:cubicBezTo>
                  <a:lnTo>
                    <a:pt x="320" y="251"/>
                  </a:lnTo>
                  <a:cubicBezTo>
                    <a:pt x="366" y="160"/>
                    <a:pt x="320" y="46"/>
                    <a:pt x="229" y="23"/>
                  </a:cubicBezTo>
                  <a:cubicBezTo>
                    <a:pt x="198" y="8"/>
                    <a:pt x="165" y="0"/>
                    <a:pt x="13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26"/>
            <p:cNvSpPr/>
            <p:nvPr/>
          </p:nvSpPr>
          <p:spPr>
            <a:xfrm>
              <a:off x="5667100" y="1939975"/>
              <a:ext cx="6875" cy="6550"/>
            </a:xfrm>
            <a:custGeom>
              <a:avLst/>
              <a:gdLst/>
              <a:ahLst/>
              <a:cxnLst/>
              <a:rect l="l" t="t" r="r" b="b"/>
              <a:pathLst>
                <a:path w="275" h="262" extrusionOk="0">
                  <a:moveTo>
                    <a:pt x="143" y="1"/>
                  </a:moveTo>
                  <a:cubicBezTo>
                    <a:pt x="97" y="1"/>
                    <a:pt x="41" y="27"/>
                    <a:pt x="24" y="78"/>
                  </a:cubicBezTo>
                  <a:cubicBezTo>
                    <a:pt x="1" y="146"/>
                    <a:pt x="24" y="215"/>
                    <a:pt x="92" y="238"/>
                  </a:cubicBezTo>
                  <a:cubicBezTo>
                    <a:pt x="108" y="254"/>
                    <a:pt x="130" y="261"/>
                    <a:pt x="153" y="261"/>
                  </a:cubicBezTo>
                  <a:cubicBezTo>
                    <a:pt x="194" y="261"/>
                    <a:pt x="237" y="236"/>
                    <a:pt x="252" y="192"/>
                  </a:cubicBezTo>
                  <a:cubicBezTo>
                    <a:pt x="275" y="124"/>
                    <a:pt x="252" y="55"/>
                    <a:pt x="184" y="9"/>
                  </a:cubicBezTo>
                  <a:cubicBezTo>
                    <a:pt x="172" y="4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26"/>
            <p:cNvSpPr/>
            <p:nvPr/>
          </p:nvSpPr>
          <p:spPr>
            <a:xfrm>
              <a:off x="5602625" y="1671225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4" y="0"/>
                  </a:moveTo>
                  <a:cubicBezTo>
                    <a:pt x="132" y="0"/>
                    <a:pt x="63" y="26"/>
                    <a:pt x="46" y="77"/>
                  </a:cubicBezTo>
                  <a:cubicBezTo>
                    <a:pt x="1" y="168"/>
                    <a:pt x="46" y="260"/>
                    <a:pt x="115" y="305"/>
                  </a:cubicBezTo>
                  <a:cubicBezTo>
                    <a:pt x="131" y="311"/>
                    <a:pt x="150" y="314"/>
                    <a:pt x="169" y="314"/>
                  </a:cubicBezTo>
                  <a:cubicBezTo>
                    <a:pt x="232" y="314"/>
                    <a:pt x="303" y="284"/>
                    <a:pt x="320" y="214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5" y="0"/>
                    <a:pt x="19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26"/>
            <p:cNvSpPr/>
            <p:nvPr/>
          </p:nvSpPr>
          <p:spPr>
            <a:xfrm>
              <a:off x="5567250" y="1918075"/>
              <a:ext cx="12000" cy="10050"/>
            </a:xfrm>
            <a:custGeom>
              <a:avLst/>
              <a:gdLst/>
              <a:ahLst/>
              <a:cxnLst/>
              <a:rect l="l" t="t" r="r" b="b"/>
              <a:pathLst>
                <a:path w="480" h="402" extrusionOk="0">
                  <a:moveTo>
                    <a:pt x="252" y="0"/>
                  </a:moveTo>
                  <a:cubicBezTo>
                    <a:pt x="173" y="0"/>
                    <a:pt x="102" y="43"/>
                    <a:pt x="69" y="109"/>
                  </a:cubicBezTo>
                  <a:cubicBezTo>
                    <a:pt x="1" y="201"/>
                    <a:pt x="46" y="338"/>
                    <a:pt x="160" y="383"/>
                  </a:cubicBezTo>
                  <a:cubicBezTo>
                    <a:pt x="185" y="395"/>
                    <a:pt x="211" y="401"/>
                    <a:pt x="237" y="401"/>
                  </a:cubicBezTo>
                  <a:cubicBezTo>
                    <a:pt x="309" y="401"/>
                    <a:pt x="384" y="359"/>
                    <a:pt x="434" y="292"/>
                  </a:cubicBezTo>
                  <a:cubicBezTo>
                    <a:pt x="480" y="178"/>
                    <a:pt x="434" y="64"/>
                    <a:pt x="343" y="18"/>
                  </a:cubicBezTo>
                  <a:cubicBezTo>
                    <a:pt x="312" y="6"/>
                    <a:pt x="282" y="0"/>
                    <a:pt x="2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26"/>
            <p:cNvSpPr/>
            <p:nvPr/>
          </p:nvSpPr>
          <p:spPr>
            <a:xfrm>
              <a:off x="5586650" y="1860425"/>
              <a:ext cx="9725" cy="8925"/>
            </a:xfrm>
            <a:custGeom>
              <a:avLst/>
              <a:gdLst/>
              <a:ahLst/>
              <a:cxnLst/>
              <a:rect l="l" t="t" r="r" b="b"/>
              <a:pathLst>
                <a:path w="389" h="357" extrusionOk="0">
                  <a:moveTo>
                    <a:pt x="198" y="1"/>
                  </a:moveTo>
                  <a:cubicBezTo>
                    <a:pt x="129" y="1"/>
                    <a:pt x="63" y="43"/>
                    <a:pt x="46" y="110"/>
                  </a:cubicBezTo>
                  <a:cubicBezTo>
                    <a:pt x="1" y="201"/>
                    <a:pt x="23" y="293"/>
                    <a:pt x="115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1" y="356"/>
                    <a:pt x="326" y="314"/>
                    <a:pt x="343" y="247"/>
                  </a:cubicBezTo>
                  <a:cubicBezTo>
                    <a:pt x="389" y="178"/>
                    <a:pt x="366" y="64"/>
                    <a:pt x="275" y="19"/>
                  </a:cubicBezTo>
                  <a:cubicBezTo>
                    <a:pt x="250" y="6"/>
                    <a:pt x="224" y="1"/>
                    <a:pt x="19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26"/>
            <p:cNvSpPr/>
            <p:nvPr/>
          </p:nvSpPr>
          <p:spPr>
            <a:xfrm>
              <a:off x="5506775" y="1835200"/>
              <a:ext cx="10275" cy="9025"/>
            </a:xfrm>
            <a:custGeom>
              <a:avLst/>
              <a:gdLst/>
              <a:ahLst/>
              <a:cxnLst/>
              <a:rect l="l" t="t" r="r" b="b"/>
              <a:pathLst>
                <a:path w="411" h="361" extrusionOk="0">
                  <a:moveTo>
                    <a:pt x="178" y="1"/>
                  </a:moveTo>
                  <a:cubicBezTo>
                    <a:pt x="114" y="1"/>
                    <a:pt x="53" y="31"/>
                    <a:pt x="23" y="92"/>
                  </a:cubicBezTo>
                  <a:cubicBezTo>
                    <a:pt x="0" y="183"/>
                    <a:pt x="23" y="297"/>
                    <a:pt x="114" y="343"/>
                  </a:cubicBezTo>
                  <a:cubicBezTo>
                    <a:pt x="139" y="355"/>
                    <a:pt x="165" y="361"/>
                    <a:pt x="191" y="361"/>
                  </a:cubicBezTo>
                  <a:cubicBezTo>
                    <a:pt x="262" y="361"/>
                    <a:pt x="332" y="318"/>
                    <a:pt x="365" y="252"/>
                  </a:cubicBezTo>
                  <a:cubicBezTo>
                    <a:pt x="411" y="160"/>
                    <a:pt x="365" y="69"/>
                    <a:pt x="274" y="23"/>
                  </a:cubicBezTo>
                  <a:cubicBezTo>
                    <a:pt x="244" y="8"/>
                    <a:pt x="211" y="1"/>
                    <a:pt x="17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26"/>
            <p:cNvSpPr/>
            <p:nvPr/>
          </p:nvSpPr>
          <p:spPr>
            <a:xfrm>
              <a:off x="5715050" y="19736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210" y="1"/>
                  </a:moveTo>
                  <a:cubicBezTo>
                    <a:pt x="142" y="1"/>
                    <a:pt x="81" y="31"/>
                    <a:pt x="46" y="100"/>
                  </a:cubicBezTo>
                  <a:cubicBezTo>
                    <a:pt x="0" y="192"/>
                    <a:pt x="23" y="283"/>
                    <a:pt x="114" y="329"/>
                  </a:cubicBezTo>
                  <a:cubicBezTo>
                    <a:pt x="139" y="341"/>
                    <a:pt x="163" y="347"/>
                    <a:pt x="187" y="347"/>
                  </a:cubicBezTo>
                  <a:cubicBezTo>
                    <a:pt x="251" y="347"/>
                    <a:pt x="309" y="304"/>
                    <a:pt x="343" y="237"/>
                  </a:cubicBezTo>
                  <a:cubicBezTo>
                    <a:pt x="388" y="169"/>
                    <a:pt x="343" y="55"/>
                    <a:pt x="274" y="9"/>
                  </a:cubicBezTo>
                  <a:cubicBezTo>
                    <a:pt x="253" y="4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26"/>
            <p:cNvSpPr/>
            <p:nvPr/>
          </p:nvSpPr>
          <p:spPr>
            <a:xfrm>
              <a:off x="5635150" y="1886675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40" y="1"/>
                  </a:moveTo>
                  <a:cubicBezTo>
                    <a:pt x="162" y="1"/>
                    <a:pt x="80" y="43"/>
                    <a:pt x="46" y="110"/>
                  </a:cubicBezTo>
                  <a:cubicBezTo>
                    <a:pt x="1" y="224"/>
                    <a:pt x="46" y="338"/>
                    <a:pt x="138" y="384"/>
                  </a:cubicBezTo>
                  <a:cubicBezTo>
                    <a:pt x="168" y="396"/>
                    <a:pt x="199" y="402"/>
                    <a:pt x="228" y="402"/>
                  </a:cubicBezTo>
                  <a:cubicBezTo>
                    <a:pt x="308" y="402"/>
                    <a:pt x="378" y="359"/>
                    <a:pt x="412" y="293"/>
                  </a:cubicBezTo>
                  <a:cubicBezTo>
                    <a:pt x="457" y="201"/>
                    <a:pt x="412" y="87"/>
                    <a:pt x="320" y="19"/>
                  </a:cubicBezTo>
                  <a:cubicBezTo>
                    <a:pt x="296" y="6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26"/>
            <p:cNvSpPr/>
            <p:nvPr/>
          </p:nvSpPr>
          <p:spPr>
            <a:xfrm>
              <a:off x="5784100" y="2033900"/>
              <a:ext cx="8000" cy="5600"/>
            </a:xfrm>
            <a:custGeom>
              <a:avLst/>
              <a:gdLst/>
              <a:ahLst/>
              <a:cxnLst/>
              <a:rect l="l" t="t" r="r" b="b"/>
              <a:pathLst>
                <a:path w="320" h="224" extrusionOk="0">
                  <a:moveTo>
                    <a:pt x="144" y="0"/>
                  </a:moveTo>
                  <a:cubicBezTo>
                    <a:pt x="90" y="0"/>
                    <a:pt x="33" y="38"/>
                    <a:pt x="0" y="87"/>
                  </a:cubicBezTo>
                  <a:lnTo>
                    <a:pt x="297" y="224"/>
                  </a:lnTo>
                  <a:cubicBezTo>
                    <a:pt x="320" y="133"/>
                    <a:pt x="297" y="41"/>
                    <a:pt x="206" y="19"/>
                  </a:cubicBezTo>
                  <a:cubicBezTo>
                    <a:pt x="186" y="6"/>
                    <a:pt x="166" y="0"/>
                    <a:pt x="14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26"/>
            <p:cNvSpPr/>
            <p:nvPr/>
          </p:nvSpPr>
          <p:spPr>
            <a:xfrm>
              <a:off x="5501050" y="1784200"/>
              <a:ext cx="8600" cy="7650"/>
            </a:xfrm>
            <a:custGeom>
              <a:avLst/>
              <a:gdLst/>
              <a:ahLst/>
              <a:cxnLst/>
              <a:rect l="l" t="t" r="r" b="b"/>
              <a:pathLst>
                <a:path w="344" h="306" extrusionOk="0">
                  <a:moveTo>
                    <a:pt x="174" y="1"/>
                  </a:moveTo>
                  <a:cubicBezTo>
                    <a:pt x="118" y="1"/>
                    <a:pt x="58" y="26"/>
                    <a:pt x="24" y="78"/>
                  </a:cubicBezTo>
                  <a:cubicBezTo>
                    <a:pt x="1" y="169"/>
                    <a:pt x="24" y="260"/>
                    <a:pt x="92" y="283"/>
                  </a:cubicBezTo>
                  <a:cubicBezTo>
                    <a:pt x="123" y="298"/>
                    <a:pt x="153" y="306"/>
                    <a:pt x="181" y="306"/>
                  </a:cubicBezTo>
                  <a:cubicBezTo>
                    <a:pt x="237" y="306"/>
                    <a:pt x="282" y="275"/>
                    <a:pt x="298" y="215"/>
                  </a:cubicBezTo>
                  <a:cubicBezTo>
                    <a:pt x="343" y="146"/>
                    <a:pt x="298" y="55"/>
                    <a:pt x="229" y="9"/>
                  </a:cubicBezTo>
                  <a:cubicBezTo>
                    <a:pt x="212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26"/>
            <p:cNvSpPr/>
            <p:nvPr/>
          </p:nvSpPr>
          <p:spPr>
            <a:xfrm>
              <a:off x="5415475" y="1833850"/>
              <a:ext cx="6850" cy="6425"/>
            </a:xfrm>
            <a:custGeom>
              <a:avLst/>
              <a:gdLst/>
              <a:ahLst/>
              <a:cxnLst/>
              <a:rect l="l" t="t" r="r" b="b"/>
              <a:pathLst>
                <a:path w="274" h="257" extrusionOk="0">
                  <a:moveTo>
                    <a:pt x="142" y="0"/>
                  </a:moveTo>
                  <a:cubicBezTo>
                    <a:pt x="96" y="0"/>
                    <a:pt x="40" y="26"/>
                    <a:pt x="23" y="77"/>
                  </a:cubicBezTo>
                  <a:cubicBezTo>
                    <a:pt x="0" y="146"/>
                    <a:pt x="23" y="214"/>
                    <a:pt x="91" y="237"/>
                  </a:cubicBezTo>
                  <a:cubicBezTo>
                    <a:pt x="105" y="251"/>
                    <a:pt x="122" y="256"/>
                    <a:pt x="140" y="256"/>
                  </a:cubicBezTo>
                  <a:cubicBezTo>
                    <a:pt x="185" y="256"/>
                    <a:pt x="235" y="224"/>
                    <a:pt x="251" y="192"/>
                  </a:cubicBezTo>
                  <a:cubicBezTo>
                    <a:pt x="274" y="123"/>
                    <a:pt x="251" y="55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26"/>
            <p:cNvSpPr/>
            <p:nvPr/>
          </p:nvSpPr>
          <p:spPr>
            <a:xfrm>
              <a:off x="5341275" y="1801500"/>
              <a:ext cx="5175" cy="4050"/>
            </a:xfrm>
            <a:custGeom>
              <a:avLst/>
              <a:gdLst/>
              <a:ahLst/>
              <a:cxnLst/>
              <a:rect l="l" t="t" r="r" b="b"/>
              <a:pathLst>
                <a:path w="207" h="162" extrusionOk="0">
                  <a:moveTo>
                    <a:pt x="84" y="1"/>
                  </a:moveTo>
                  <a:cubicBezTo>
                    <a:pt x="49" y="1"/>
                    <a:pt x="15" y="26"/>
                    <a:pt x="1" y="70"/>
                  </a:cubicBezTo>
                  <a:lnTo>
                    <a:pt x="183" y="162"/>
                  </a:lnTo>
                  <a:cubicBezTo>
                    <a:pt x="206" y="93"/>
                    <a:pt x="206" y="48"/>
                    <a:pt x="138" y="25"/>
                  </a:cubicBezTo>
                  <a:cubicBezTo>
                    <a:pt x="121" y="9"/>
                    <a:pt x="102" y="1"/>
                    <a:pt x="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26"/>
            <p:cNvSpPr/>
            <p:nvPr/>
          </p:nvSpPr>
          <p:spPr>
            <a:xfrm>
              <a:off x="5377225" y="1368775"/>
              <a:ext cx="8025" cy="7300"/>
            </a:xfrm>
            <a:custGeom>
              <a:avLst/>
              <a:gdLst/>
              <a:ahLst/>
              <a:cxnLst/>
              <a:rect l="l" t="t" r="r" b="b"/>
              <a:pathLst>
                <a:path w="321" h="292" extrusionOk="0">
                  <a:moveTo>
                    <a:pt x="174" y="1"/>
                  </a:moveTo>
                  <a:cubicBezTo>
                    <a:pt x="118" y="1"/>
                    <a:pt x="58" y="26"/>
                    <a:pt x="24" y="78"/>
                  </a:cubicBezTo>
                  <a:cubicBezTo>
                    <a:pt x="1" y="169"/>
                    <a:pt x="24" y="238"/>
                    <a:pt x="92" y="283"/>
                  </a:cubicBezTo>
                  <a:cubicBezTo>
                    <a:pt x="115" y="289"/>
                    <a:pt x="136" y="292"/>
                    <a:pt x="156" y="292"/>
                  </a:cubicBezTo>
                  <a:cubicBezTo>
                    <a:pt x="216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9" y="9"/>
                  </a:cubicBezTo>
                  <a:cubicBezTo>
                    <a:pt x="212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26"/>
            <p:cNvSpPr/>
            <p:nvPr/>
          </p:nvSpPr>
          <p:spPr>
            <a:xfrm>
              <a:off x="5240850" y="1570800"/>
              <a:ext cx="10300" cy="9225"/>
            </a:xfrm>
            <a:custGeom>
              <a:avLst/>
              <a:gdLst/>
              <a:ahLst/>
              <a:cxnLst/>
              <a:rect l="l" t="t" r="r" b="b"/>
              <a:pathLst>
                <a:path w="412" h="369" extrusionOk="0">
                  <a:moveTo>
                    <a:pt x="207" y="0"/>
                  </a:moveTo>
                  <a:cubicBezTo>
                    <a:pt x="134" y="0"/>
                    <a:pt x="64" y="30"/>
                    <a:pt x="46" y="100"/>
                  </a:cubicBezTo>
                  <a:cubicBezTo>
                    <a:pt x="0" y="191"/>
                    <a:pt x="23" y="305"/>
                    <a:pt x="115" y="351"/>
                  </a:cubicBezTo>
                  <a:cubicBezTo>
                    <a:pt x="139" y="363"/>
                    <a:pt x="165" y="369"/>
                    <a:pt x="191" y="369"/>
                  </a:cubicBezTo>
                  <a:cubicBezTo>
                    <a:pt x="262" y="369"/>
                    <a:pt x="332" y="326"/>
                    <a:pt x="366" y="260"/>
                  </a:cubicBezTo>
                  <a:cubicBezTo>
                    <a:pt x="411" y="168"/>
                    <a:pt x="366" y="54"/>
                    <a:pt x="274" y="8"/>
                  </a:cubicBezTo>
                  <a:cubicBezTo>
                    <a:pt x="253" y="3"/>
                    <a:pt x="230" y="0"/>
                    <a:pt x="20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26"/>
            <p:cNvSpPr/>
            <p:nvPr/>
          </p:nvSpPr>
          <p:spPr>
            <a:xfrm>
              <a:off x="5700200" y="1861225"/>
              <a:ext cx="8025" cy="7300"/>
            </a:xfrm>
            <a:custGeom>
              <a:avLst/>
              <a:gdLst/>
              <a:ahLst/>
              <a:cxnLst/>
              <a:rect l="l" t="t" r="r" b="b"/>
              <a:pathLst>
                <a:path w="321" h="292" extrusionOk="0">
                  <a:moveTo>
                    <a:pt x="155" y="1"/>
                  </a:moveTo>
                  <a:cubicBezTo>
                    <a:pt x="105" y="1"/>
                    <a:pt x="58" y="27"/>
                    <a:pt x="24" y="78"/>
                  </a:cubicBezTo>
                  <a:cubicBezTo>
                    <a:pt x="1" y="146"/>
                    <a:pt x="24" y="238"/>
                    <a:pt x="92" y="283"/>
                  </a:cubicBezTo>
                  <a:cubicBezTo>
                    <a:pt x="109" y="289"/>
                    <a:pt x="128" y="292"/>
                    <a:pt x="146" y="292"/>
                  </a:cubicBezTo>
                  <a:cubicBezTo>
                    <a:pt x="202" y="292"/>
                    <a:pt x="258" y="266"/>
                    <a:pt x="275" y="215"/>
                  </a:cubicBezTo>
                  <a:cubicBezTo>
                    <a:pt x="320" y="146"/>
                    <a:pt x="275" y="55"/>
                    <a:pt x="206" y="10"/>
                  </a:cubicBezTo>
                  <a:cubicBezTo>
                    <a:pt x="189" y="4"/>
                    <a:pt x="172" y="1"/>
                    <a:pt x="15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26"/>
            <p:cNvSpPr/>
            <p:nvPr/>
          </p:nvSpPr>
          <p:spPr>
            <a:xfrm>
              <a:off x="5724750" y="1602375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9" y="1"/>
                  </a:moveTo>
                  <a:cubicBezTo>
                    <a:pt x="114" y="1"/>
                    <a:pt x="54" y="31"/>
                    <a:pt x="23" y="92"/>
                  </a:cubicBezTo>
                  <a:cubicBezTo>
                    <a:pt x="0" y="183"/>
                    <a:pt x="23" y="275"/>
                    <a:pt x="114" y="320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2" y="343"/>
                    <a:pt x="312" y="313"/>
                    <a:pt x="343" y="252"/>
                  </a:cubicBezTo>
                  <a:cubicBezTo>
                    <a:pt x="388" y="161"/>
                    <a:pt x="343" y="46"/>
                    <a:pt x="274" y="24"/>
                  </a:cubicBezTo>
                  <a:cubicBezTo>
                    <a:pt x="244" y="8"/>
                    <a:pt x="211" y="1"/>
                    <a:pt x="17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26"/>
            <p:cNvSpPr/>
            <p:nvPr/>
          </p:nvSpPr>
          <p:spPr>
            <a:xfrm>
              <a:off x="5844575" y="1891825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21" y="0"/>
                  </a:moveTo>
                  <a:cubicBezTo>
                    <a:pt x="150" y="0"/>
                    <a:pt x="80" y="43"/>
                    <a:pt x="46" y="109"/>
                  </a:cubicBezTo>
                  <a:cubicBezTo>
                    <a:pt x="1" y="201"/>
                    <a:pt x="23" y="315"/>
                    <a:pt x="138" y="360"/>
                  </a:cubicBezTo>
                  <a:cubicBezTo>
                    <a:pt x="166" y="375"/>
                    <a:pt x="198" y="382"/>
                    <a:pt x="228" y="382"/>
                  </a:cubicBezTo>
                  <a:cubicBezTo>
                    <a:pt x="294" y="382"/>
                    <a:pt x="357" y="347"/>
                    <a:pt x="389" y="269"/>
                  </a:cubicBezTo>
                  <a:cubicBezTo>
                    <a:pt x="434" y="178"/>
                    <a:pt x="389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26"/>
            <p:cNvSpPr/>
            <p:nvPr/>
          </p:nvSpPr>
          <p:spPr>
            <a:xfrm>
              <a:off x="5359550" y="1650975"/>
              <a:ext cx="7425" cy="6675"/>
            </a:xfrm>
            <a:custGeom>
              <a:avLst/>
              <a:gdLst/>
              <a:ahLst/>
              <a:cxnLst/>
              <a:rect l="l" t="t" r="r" b="b"/>
              <a:pathLst>
                <a:path w="297" h="267" extrusionOk="0">
                  <a:moveTo>
                    <a:pt x="146" y="1"/>
                  </a:moveTo>
                  <a:cubicBezTo>
                    <a:pt x="99" y="1"/>
                    <a:pt x="55" y="33"/>
                    <a:pt x="23" y="65"/>
                  </a:cubicBezTo>
                  <a:cubicBezTo>
                    <a:pt x="0" y="134"/>
                    <a:pt x="23" y="225"/>
                    <a:pt x="91" y="248"/>
                  </a:cubicBezTo>
                  <a:cubicBezTo>
                    <a:pt x="111" y="261"/>
                    <a:pt x="130" y="266"/>
                    <a:pt x="148" y="266"/>
                  </a:cubicBezTo>
                  <a:cubicBezTo>
                    <a:pt x="196" y="266"/>
                    <a:pt x="241" y="229"/>
                    <a:pt x="274" y="180"/>
                  </a:cubicBezTo>
                  <a:cubicBezTo>
                    <a:pt x="297" y="134"/>
                    <a:pt x="274" y="43"/>
                    <a:pt x="206" y="20"/>
                  </a:cubicBezTo>
                  <a:cubicBezTo>
                    <a:pt x="185" y="6"/>
                    <a:pt x="165" y="1"/>
                    <a:pt x="14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26"/>
            <p:cNvSpPr/>
            <p:nvPr/>
          </p:nvSpPr>
          <p:spPr>
            <a:xfrm>
              <a:off x="5780100" y="1671975"/>
              <a:ext cx="6875" cy="6550"/>
            </a:xfrm>
            <a:custGeom>
              <a:avLst/>
              <a:gdLst/>
              <a:ahLst/>
              <a:cxnLst/>
              <a:rect l="l" t="t" r="r" b="b"/>
              <a:pathLst>
                <a:path w="275" h="262" extrusionOk="0">
                  <a:moveTo>
                    <a:pt x="122" y="1"/>
                  </a:moveTo>
                  <a:cubicBezTo>
                    <a:pt x="81" y="1"/>
                    <a:pt x="38" y="26"/>
                    <a:pt x="23" y="70"/>
                  </a:cubicBezTo>
                  <a:cubicBezTo>
                    <a:pt x="0" y="138"/>
                    <a:pt x="23" y="207"/>
                    <a:pt x="69" y="253"/>
                  </a:cubicBezTo>
                  <a:cubicBezTo>
                    <a:pt x="86" y="258"/>
                    <a:pt x="103" y="261"/>
                    <a:pt x="120" y="261"/>
                  </a:cubicBezTo>
                  <a:cubicBezTo>
                    <a:pt x="170" y="261"/>
                    <a:pt x="217" y="235"/>
                    <a:pt x="251" y="184"/>
                  </a:cubicBezTo>
                  <a:cubicBezTo>
                    <a:pt x="274" y="116"/>
                    <a:pt x="251" y="47"/>
                    <a:pt x="183" y="24"/>
                  </a:cubicBezTo>
                  <a:cubicBezTo>
                    <a:pt x="167" y="8"/>
                    <a:pt x="145" y="1"/>
                    <a:pt x="12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26"/>
            <p:cNvSpPr/>
            <p:nvPr/>
          </p:nvSpPr>
          <p:spPr>
            <a:xfrm>
              <a:off x="5250550" y="1641875"/>
              <a:ext cx="10300" cy="9475"/>
            </a:xfrm>
            <a:custGeom>
              <a:avLst/>
              <a:gdLst/>
              <a:ahLst/>
              <a:cxnLst/>
              <a:rect l="l" t="t" r="r" b="b"/>
              <a:pathLst>
                <a:path w="412" h="379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2" y="373"/>
                    <a:pt x="186" y="379"/>
                    <a:pt x="210" y="379"/>
                  </a:cubicBezTo>
                  <a:cubicBezTo>
                    <a:pt x="274" y="379"/>
                    <a:pt x="332" y="337"/>
                    <a:pt x="366" y="270"/>
                  </a:cubicBezTo>
                  <a:cubicBezTo>
                    <a:pt x="411" y="178"/>
                    <a:pt x="389" y="64"/>
                    <a:pt x="297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26"/>
            <p:cNvSpPr/>
            <p:nvPr/>
          </p:nvSpPr>
          <p:spPr>
            <a:xfrm>
              <a:off x="6109350" y="1285775"/>
              <a:ext cx="7450" cy="6675"/>
            </a:xfrm>
            <a:custGeom>
              <a:avLst/>
              <a:gdLst/>
              <a:ahLst/>
              <a:cxnLst/>
              <a:rect l="l" t="t" r="r" b="b"/>
              <a:pathLst>
                <a:path w="298" h="267" extrusionOk="0">
                  <a:moveTo>
                    <a:pt x="157" y="1"/>
                  </a:moveTo>
                  <a:cubicBezTo>
                    <a:pt x="113" y="1"/>
                    <a:pt x="62" y="33"/>
                    <a:pt x="46" y="65"/>
                  </a:cubicBezTo>
                  <a:cubicBezTo>
                    <a:pt x="1" y="134"/>
                    <a:pt x="46" y="225"/>
                    <a:pt x="92" y="248"/>
                  </a:cubicBezTo>
                  <a:cubicBezTo>
                    <a:pt x="111" y="261"/>
                    <a:pt x="132" y="266"/>
                    <a:pt x="153" y="266"/>
                  </a:cubicBezTo>
                  <a:cubicBezTo>
                    <a:pt x="206" y="266"/>
                    <a:pt x="258" y="229"/>
                    <a:pt x="274" y="179"/>
                  </a:cubicBezTo>
                  <a:cubicBezTo>
                    <a:pt x="297" y="134"/>
                    <a:pt x="274" y="42"/>
                    <a:pt x="206" y="20"/>
                  </a:cubicBezTo>
                  <a:cubicBezTo>
                    <a:pt x="193" y="6"/>
                    <a:pt x="175" y="1"/>
                    <a:pt x="15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26"/>
            <p:cNvSpPr/>
            <p:nvPr/>
          </p:nvSpPr>
          <p:spPr>
            <a:xfrm>
              <a:off x="5862850" y="19919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8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24"/>
                    <a:pt x="23" y="169"/>
                    <a:pt x="91" y="215"/>
                  </a:cubicBezTo>
                  <a:cubicBezTo>
                    <a:pt x="103" y="221"/>
                    <a:pt x="116" y="223"/>
                    <a:pt x="129" y="223"/>
                  </a:cubicBezTo>
                  <a:cubicBezTo>
                    <a:pt x="168" y="223"/>
                    <a:pt x="211" y="198"/>
                    <a:pt x="228" y="146"/>
                  </a:cubicBezTo>
                  <a:cubicBezTo>
                    <a:pt x="251" y="101"/>
                    <a:pt x="228" y="32"/>
                    <a:pt x="183" y="9"/>
                  </a:cubicBezTo>
                  <a:cubicBezTo>
                    <a:pt x="164" y="3"/>
                    <a:pt x="146" y="1"/>
                    <a:pt x="12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26"/>
            <p:cNvSpPr/>
            <p:nvPr/>
          </p:nvSpPr>
          <p:spPr>
            <a:xfrm>
              <a:off x="6311925" y="1955575"/>
              <a:ext cx="6300" cy="5975"/>
            </a:xfrm>
            <a:custGeom>
              <a:avLst/>
              <a:gdLst/>
              <a:ahLst/>
              <a:cxnLst/>
              <a:rect l="l" t="t" r="r" b="b"/>
              <a:pathLst>
                <a:path w="252" h="239" extrusionOk="0">
                  <a:moveTo>
                    <a:pt x="112" y="1"/>
                  </a:moveTo>
                  <a:cubicBezTo>
                    <a:pt x="72" y="1"/>
                    <a:pt x="38" y="26"/>
                    <a:pt x="23" y="70"/>
                  </a:cubicBezTo>
                  <a:cubicBezTo>
                    <a:pt x="1" y="116"/>
                    <a:pt x="23" y="184"/>
                    <a:pt x="69" y="230"/>
                  </a:cubicBezTo>
                  <a:cubicBezTo>
                    <a:pt x="86" y="236"/>
                    <a:pt x="103" y="238"/>
                    <a:pt x="120" y="238"/>
                  </a:cubicBezTo>
                  <a:cubicBezTo>
                    <a:pt x="169" y="238"/>
                    <a:pt x="212" y="213"/>
                    <a:pt x="229" y="161"/>
                  </a:cubicBezTo>
                  <a:cubicBezTo>
                    <a:pt x="252" y="116"/>
                    <a:pt x="229" y="47"/>
                    <a:pt x="183" y="25"/>
                  </a:cubicBezTo>
                  <a:cubicBezTo>
                    <a:pt x="159" y="8"/>
                    <a:pt x="135" y="1"/>
                    <a:pt x="11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26"/>
            <p:cNvSpPr/>
            <p:nvPr/>
          </p:nvSpPr>
          <p:spPr>
            <a:xfrm>
              <a:off x="6074550" y="2145400"/>
              <a:ext cx="8000" cy="7300"/>
            </a:xfrm>
            <a:custGeom>
              <a:avLst/>
              <a:gdLst/>
              <a:ahLst/>
              <a:cxnLst/>
              <a:rect l="l" t="t" r="r" b="b"/>
              <a:pathLst>
                <a:path w="320" h="292" extrusionOk="0">
                  <a:moveTo>
                    <a:pt x="174" y="1"/>
                  </a:moveTo>
                  <a:cubicBezTo>
                    <a:pt x="117" y="1"/>
                    <a:pt x="57" y="27"/>
                    <a:pt x="23" y="78"/>
                  </a:cubicBezTo>
                  <a:cubicBezTo>
                    <a:pt x="0" y="146"/>
                    <a:pt x="23" y="238"/>
                    <a:pt x="92" y="283"/>
                  </a:cubicBezTo>
                  <a:cubicBezTo>
                    <a:pt x="109" y="289"/>
                    <a:pt x="127" y="292"/>
                    <a:pt x="146" y="292"/>
                  </a:cubicBezTo>
                  <a:cubicBezTo>
                    <a:pt x="203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8" y="9"/>
                  </a:cubicBezTo>
                  <a:cubicBezTo>
                    <a:pt x="211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26"/>
            <p:cNvSpPr/>
            <p:nvPr/>
          </p:nvSpPr>
          <p:spPr>
            <a:xfrm>
              <a:off x="6133325" y="2189350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42" y="0"/>
                  </a:moveTo>
                  <a:cubicBezTo>
                    <a:pt x="102" y="0"/>
                    <a:pt x="56" y="21"/>
                    <a:pt x="23" y="55"/>
                  </a:cubicBezTo>
                  <a:cubicBezTo>
                    <a:pt x="0" y="123"/>
                    <a:pt x="23" y="192"/>
                    <a:pt x="92" y="214"/>
                  </a:cubicBezTo>
                  <a:cubicBezTo>
                    <a:pt x="104" y="221"/>
                    <a:pt x="118" y="223"/>
                    <a:pt x="132" y="223"/>
                  </a:cubicBezTo>
                  <a:cubicBezTo>
                    <a:pt x="172" y="223"/>
                    <a:pt x="218" y="202"/>
                    <a:pt x="251" y="169"/>
                  </a:cubicBezTo>
                  <a:cubicBezTo>
                    <a:pt x="274" y="100"/>
                    <a:pt x="251" y="32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26"/>
            <p:cNvSpPr/>
            <p:nvPr/>
          </p:nvSpPr>
          <p:spPr>
            <a:xfrm>
              <a:off x="6122475" y="209837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9" y="0"/>
                  </a:moveTo>
                  <a:cubicBezTo>
                    <a:pt x="136" y="0"/>
                    <a:pt x="79" y="38"/>
                    <a:pt x="46" y="87"/>
                  </a:cubicBezTo>
                  <a:cubicBezTo>
                    <a:pt x="1" y="179"/>
                    <a:pt x="23" y="270"/>
                    <a:pt x="115" y="316"/>
                  </a:cubicBezTo>
                  <a:cubicBezTo>
                    <a:pt x="145" y="331"/>
                    <a:pt x="176" y="338"/>
                    <a:pt x="204" y="338"/>
                  </a:cubicBezTo>
                  <a:cubicBezTo>
                    <a:pt x="262" y="338"/>
                    <a:pt x="313" y="308"/>
                    <a:pt x="343" y="247"/>
                  </a:cubicBezTo>
                  <a:cubicBezTo>
                    <a:pt x="389" y="156"/>
                    <a:pt x="343" y="64"/>
                    <a:pt x="274" y="19"/>
                  </a:cubicBezTo>
                  <a:cubicBezTo>
                    <a:pt x="249" y="6"/>
                    <a:pt x="223" y="0"/>
                    <a:pt x="1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26"/>
            <p:cNvSpPr/>
            <p:nvPr/>
          </p:nvSpPr>
          <p:spPr>
            <a:xfrm>
              <a:off x="6488250" y="218650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42" y="0"/>
                  </a:moveTo>
                  <a:cubicBezTo>
                    <a:pt x="96" y="0"/>
                    <a:pt x="41" y="26"/>
                    <a:pt x="23" y="77"/>
                  </a:cubicBezTo>
                  <a:cubicBezTo>
                    <a:pt x="1" y="123"/>
                    <a:pt x="23" y="214"/>
                    <a:pt x="92" y="237"/>
                  </a:cubicBezTo>
                  <a:cubicBezTo>
                    <a:pt x="103" y="243"/>
                    <a:pt x="116" y="246"/>
                    <a:pt x="130" y="246"/>
                  </a:cubicBezTo>
                  <a:cubicBezTo>
                    <a:pt x="170" y="246"/>
                    <a:pt x="217" y="220"/>
                    <a:pt x="252" y="169"/>
                  </a:cubicBezTo>
                  <a:cubicBezTo>
                    <a:pt x="274" y="123"/>
                    <a:pt x="252" y="55"/>
                    <a:pt x="183" y="9"/>
                  </a:cubicBezTo>
                  <a:cubicBezTo>
                    <a:pt x="172" y="3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26"/>
            <p:cNvSpPr/>
            <p:nvPr/>
          </p:nvSpPr>
          <p:spPr>
            <a:xfrm>
              <a:off x="6179550" y="2178825"/>
              <a:ext cx="10275" cy="8925"/>
            </a:xfrm>
            <a:custGeom>
              <a:avLst/>
              <a:gdLst/>
              <a:ahLst/>
              <a:cxnLst/>
              <a:rect l="l" t="t" r="r" b="b"/>
              <a:pathLst>
                <a:path w="411" h="357" extrusionOk="0">
                  <a:moveTo>
                    <a:pt x="199" y="1"/>
                  </a:moveTo>
                  <a:cubicBezTo>
                    <a:pt x="135" y="1"/>
                    <a:pt x="79" y="38"/>
                    <a:pt x="46" y="88"/>
                  </a:cubicBezTo>
                  <a:cubicBezTo>
                    <a:pt x="0" y="179"/>
                    <a:pt x="23" y="293"/>
                    <a:pt x="114" y="339"/>
                  </a:cubicBezTo>
                  <a:cubicBezTo>
                    <a:pt x="139" y="351"/>
                    <a:pt x="165" y="357"/>
                    <a:pt x="191" y="357"/>
                  </a:cubicBezTo>
                  <a:cubicBezTo>
                    <a:pt x="262" y="357"/>
                    <a:pt x="332" y="314"/>
                    <a:pt x="365" y="247"/>
                  </a:cubicBezTo>
                  <a:cubicBezTo>
                    <a:pt x="411" y="156"/>
                    <a:pt x="365" y="65"/>
                    <a:pt x="274" y="19"/>
                  </a:cubicBezTo>
                  <a:cubicBezTo>
                    <a:pt x="248" y="6"/>
                    <a:pt x="223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26"/>
            <p:cNvSpPr/>
            <p:nvPr/>
          </p:nvSpPr>
          <p:spPr>
            <a:xfrm>
              <a:off x="5923325" y="2101675"/>
              <a:ext cx="8025" cy="5750"/>
            </a:xfrm>
            <a:custGeom>
              <a:avLst/>
              <a:gdLst/>
              <a:ahLst/>
              <a:cxnLst/>
              <a:rect l="l" t="t" r="r" b="b"/>
              <a:pathLst>
                <a:path w="321" h="230" extrusionOk="0">
                  <a:moveTo>
                    <a:pt x="117" y="1"/>
                  </a:moveTo>
                  <a:cubicBezTo>
                    <a:pt x="61" y="1"/>
                    <a:pt x="16" y="31"/>
                    <a:pt x="1" y="92"/>
                  </a:cubicBezTo>
                  <a:lnTo>
                    <a:pt x="274" y="229"/>
                  </a:lnTo>
                  <a:cubicBezTo>
                    <a:pt x="320" y="161"/>
                    <a:pt x="274" y="47"/>
                    <a:pt x="206" y="24"/>
                  </a:cubicBezTo>
                  <a:cubicBezTo>
                    <a:pt x="176" y="9"/>
                    <a:pt x="145" y="1"/>
                    <a:pt x="11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26"/>
            <p:cNvSpPr/>
            <p:nvPr/>
          </p:nvSpPr>
          <p:spPr>
            <a:xfrm>
              <a:off x="6234900" y="2023875"/>
              <a:ext cx="6875" cy="5950"/>
            </a:xfrm>
            <a:custGeom>
              <a:avLst/>
              <a:gdLst/>
              <a:ahLst/>
              <a:cxnLst/>
              <a:rect l="l" t="t" r="r" b="b"/>
              <a:pathLst>
                <a:path w="275" h="238" extrusionOk="0">
                  <a:moveTo>
                    <a:pt x="145" y="0"/>
                  </a:moveTo>
                  <a:cubicBezTo>
                    <a:pt x="104" y="0"/>
                    <a:pt x="57" y="26"/>
                    <a:pt x="23" y="77"/>
                  </a:cubicBezTo>
                  <a:cubicBezTo>
                    <a:pt x="0" y="123"/>
                    <a:pt x="23" y="191"/>
                    <a:pt x="91" y="214"/>
                  </a:cubicBezTo>
                  <a:cubicBezTo>
                    <a:pt x="108" y="230"/>
                    <a:pt x="127" y="238"/>
                    <a:pt x="146" y="238"/>
                  </a:cubicBezTo>
                  <a:cubicBezTo>
                    <a:pt x="180" y="238"/>
                    <a:pt x="214" y="213"/>
                    <a:pt x="228" y="168"/>
                  </a:cubicBezTo>
                  <a:cubicBezTo>
                    <a:pt x="274" y="100"/>
                    <a:pt x="251" y="32"/>
                    <a:pt x="183" y="9"/>
                  </a:cubicBezTo>
                  <a:cubicBezTo>
                    <a:pt x="171" y="3"/>
                    <a:pt x="158" y="0"/>
                    <a:pt x="14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26"/>
            <p:cNvSpPr/>
            <p:nvPr/>
          </p:nvSpPr>
          <p:spPr>
            <a:xfrm>
              <a:off x="6446600" y="2141750"/>
              <a:ext cx="8575" cy="7525"/>
            </a:xfrm>
            <a:custGeom>
              <a:avLst/>
              <a:gdLst/>
              <a:ahLst/>
              <a:cxnLst/>
              <a:rect l="l" t="t" r="r" b="b"/>
              <a:pathLst>
                <a:path w="343" h="301" extrusionOk="0">
                  <a:moveTo>
                    <a:pt x="176" y="0"/>
                  </a:moveTo>
                  <a:cubicBezTo>
                    <a:pt x="114" y="0"/>
                    <a:pt x="62" y="38"/>
                    <a:pt x="46" y="87"/>
                  </a:cubicBezTo>
                  <a:cubicBezTo>
                    <a:pt x="0" y="155"/>
                    <a:pt x="46" y="247"/>
                    <a:pt x="114" y="292"/>
                  </a:cubicBezTo>
                  <a:cubicBezTo>
                    <a:pt x="132" y="298"/>
                    <a:pt x="150" y="301"/>
                    <a:pt x="169" y="301"/>
                  </a:cubicBezTo>
                  <a:cubicBezTo>
                    <a:pt x="226" y="301"/>
                    <a:pt x="286" y="275"/>
                    <a:pt x="320" y="224"/>
                  </a:cubicBezTo>
                  <a:cubicBezTo>
                    <a:pt x="343" y="133"/>
                    <a:pt x="320" y="64"/>
                    <a:pt x="251" y="19"/>
                  </a:cubicBezTo>
                  <a:cubicBezTo>
                    <a:pt x="226" y="6"/>
                    <a:pt x="200" y="0"/>
                    <a:pt x="17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26"/>
            <p:cNvSpPr/>
            <p:nvPr/>
          </p:nvSpPr>
          <p:spPr>
            <a:xfrm>
              <a:off x="6334175" y="2114225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23" y="0"/>
                  </a:moveTo>
                  <a:cubicBezTo>
                    <a:pt x="82" y="0"/>
                    <a:pt x="38" y="25"/>
                    <a:pt x="24" y="70"/>
                  </a:cubicBezTo>
                  <a:cubicBezTo>
                    <a:pt x="1" y="138"/>
                    <a:pt x="24" y="207"/>
                    <a:pt x="92" y="229"/>
                  </a:cubicBezTo>
                  <a:cubicBezTo>
                    <a:pt x="104" y="235"/>
                    <a:pt x="118" y="238"/>
                    <a:pt x="133" y="238"/>
                  </a:cubicBezTo>
                  <a:cubicBezTo>
                    <a:pt x="173" y="238"/>
                    <a:pt x="218" y="217"/>
                    <a:pt x="252" y="184"/>
                  </a:cubicBezTo>
                  <a:cubicBezTo>
                    <a:pt x="275" y="115"/>
                    <a:pt x="252" y="47"/>
                    <a:pt x="183" y="24"/>
                  </a:cubicBezTo>
                  <a:cubicBezTo>
                    <a:pt x="167" y="8"/>
                    <a:pt x="145" y="0"/>
                    <a:pt x="12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26"/>
            <p:cNvSpPr/>
            <p:nvPr/>
          </p:nvSpPr>
          <p:spPr>
            <a:xfrm>
              <a:off x="6487100" y="2171275"/>
              <a:ext cx="7450" cy="6800"/>
            </a:xfrm>
            <a:custGeom>
              <a:avLst/>
              <a:gdLst/>
              <a:ahLst/>
              <a:cxnLst/>
              <a:rect l="l" t="t" r="r" b="b"/>
              <a:pathLst>
                <a:path w="298" h="272" extrusionOk="0">
                  <a:moveTo>
                    <a:pt x="129" y="1"/>
                  </a:moveTo>
                  <a:cubicBezTo>
                    <a:pt x="82" y="1"/>
                    <a:pt x="38" y="26"/>
                    <a:pt x="24" y="70"/>
                  </a:cubicBezTo>
                  <a:cubicBezTo>
                    <a:pt x="1" y="139"/>
                    <a:pt x="24" y="230"/>
                    <a:pt x="92" y="253"/>
                  </a:cubicBezTo>
                  <a:cubicBezTo>
                    <a:pt x="111" y="265"/>
                    <a:pt x="130" y="271"/>
                    <a:pt x="149" y="271"/>
                  </a:cubicBezTo>
                  <a:cubicBezTo>
                    <a:pt x="197" y="271"/>
                    <a:pt x="242" y="234"/>
                    <a:pt x="275" y="184"/>
                  </a:cubicBezTo>
                  <a:cubicBezTo>
                    <a:pt x="298" y="139"/>
                    <a:pt x="275" y="47"/>
                    <a:pt x="206" y="24"/>
                  </a:cubicBezTo>
                  <a:cubicBezTo>
                    <a:pt x="182" y="8"/>
                    <a:pt x="155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26"/>
            <p:cNvSpPr/>
            <p:nvPr/>
          </p:nvSpPr>
          <p:spPr>
            <a:xfrm>
              <a:off x="5616325" y="1456100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7" y="0"/>
                  </a:moveTo>
                  <a:cubicBezTo>
                    <a:pt x="134" y="0"/>
                    <a:pt x="64" y="30"/>
                    <a:pt x="46" y="100"/>
                  </a:cubicBezTo>
                  <a:cubicBezTo>
                    <a:pt x="1" y="168"/>
                    <a:pt x="23" y="260"/>
                    <a:pt x="115" y="305"/>
                  </a:cubicBezTo>
                  <a:cubicBezTo>
                    <a:pt x="132" y="311"/>
                    <a:pt x="152" y="314"/>
                    <a:pt x="172" y="314"/>
                  </a:cubicBezTo>
                  <a:cubicBezTo>
                    <a:pt x="234" y="314"/>
                    <a:pt x="303" y="288"/>
                    <a:pt x="320" y="237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7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26"/>
            <p:cNvSpPr/>
            <p:nvPr/>
          </p:nvSpPr>
          <p:spPr>
            <a:xfrm>
              <a:off x="6119625" y="1335100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24"/>
                    <a:pt x="23" y="192"/>
                    <a:pt x="69" y="215"/>
                  </a:cubicBezTo>
                  <a:cubicBezTo>
                    <a:pt x="87" y="221"/>
                    <a:pt x="106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4" y="101"/>
                    <a:pt x="252" y="32"/>
                    <a:pt x="183" y="10"/>
                  </a:cubicBezTo>
                  <a:cubicBezTo>
                    <a:pt x="165" y="4"/>
                    <a:pt x="146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26"/>
            <p:cNvSpPr/>
            <p:nvPr/>
          </p:nvSpPr>
          <p:spPr>
            <a:xfrm>
              <a:off x="6379250" y="2269800"/>
              <a:ext cx="7450" cy="655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56" y="1"/>
                  </a:moveTo>
                  <a:cubicBezTo>
                    <a:pt x="107" y="1"/>
                    <a:pt x="64" y="27"/>
                    <a:pt x="47" y="78"/>
                  </a:cubicBezTo>
                  <a:cubicBezTo>
                    <a:pt x="1" y="146"/>
                    <a:pt x="47" y="215"/>
                    <a:pt x="92" y="238"/>
                  </a:cubicBezTo>
                  <a:cubicBezTo>
                    <a:pt x="117" y="254"/>
                    <a:pt x="141" y="261"/>
                    <a:pt x="164" y="261"/>
                  </a:cubicBezTo>
                  <a:cubicBezTo>
                    <a:pt x="206" y="261"/>
                    <a:pt x="245" y="236"/>
                    <a:pt x="275" y="192"/>
                  </a:cubicBezTo>
                  <a:cubicBezTo>
                    <a:pt x="298" y="124"/>
                    <a:pt x="275" y="55"/>
                    <a:pt x="206" y="9"/>
                  </a:cubicBezTo>
                  <a:cubicBezTo>
                    <a:pt x="189" y="4"/>
                    <a:pt x="172" y="1"/>
                    <a:pt x="15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26"/>
            <p:cNvSpPr/>
            <p:nvPr/>
          </p:nvSpPr>
          <p:spPr>
            <a:xfrm>
              <a:off x="5894225" y="1387375"/>
              <a:ext cx="7450" cy="6775"/>
            </a:xfrm>
            <a:custGeom>
              <a:avLst/>
              <a:gdLst/>
              <a:ahLst/>
              <a:cxnLst/>
              <a:rect l="l" t="t" r="r" b="b"/>
              <a:pathLst>
                <a:path w="298" h="271" extrusionOk="0">
                  <a:moveTo>
                    <a:pt x="159" y="0"/>
                  </a:moveTo>
                  <a:cubicBezTo>
                    <a:pt x="115" y="0"/>
                    <a:pt x="63" y="38"/>
                    <a:pt x="46" y="87"/>
                  </a:cubicBezTo>
                  <a:cubicBezTo>
                    <a:pt x="0" y="133"/>
                    <a:pt x="23" y="224"/>
                    <a:pt x="92" y="247"/>
                  </a:cubicBezTo>
                  <a:cubicBezTo>
                    <a:pt x="116" y="263"/>
                    <a:pt x="143" y="271"/>
                    <a:pt x="169" y="271"/>
                  </a:cubicBezTo>
                  <a:cubicBezTo>
                    <a:pt x="216" y="271"/>
                    <a:pt x="260" y="245"/>
                    <a:pt x="274" y="201"/>
                  </a:cubicBezTo>
                  <a:cubicBezTo>
                    <a:pt x="297" y="133"/>
                    <a:pt x="274" y="41"/>
                    <a:pt x="206" y="19"/>
                  </a:cubicBezTo>
                  <a:cubicBezTo>
                    <a:pt x="193" y="6"/>
                    <a:pt x="177" y="0"/>
                    <a:pt x="15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26"/>
            <p:cNvSpPr/>
            <p:nvPr/>
          </p:nvSpPr>
          <p:spPr>
            <a:xfrm>
              <a:off x="6001500" y="1393650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30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38"/>
                    <a:pt x="138" y="384"/>
                  </a:cubicBezTo>
                  <a:cubicBezTo>
                    <a:pt x="162" y="396"/>
                    <a:pt x="190" y="402"/>
                    <a:pt x="218" y="402"/>
                  </a:cubicBezTo>
                  <a:cubicBezTo>
                    <a:pt x="296" y="402"/>
                    <a:pt x="378" y="359"/>
                    <a:pt x="411" y="293"/>
                  </a:cubicBezTo>
                  <a:cubicBezTo>
                    <a:pt x="457" y="178"/>
                    <a:pt x="411" y="64"/>
                    <a:pt x="320" y="19"/>
                  </a:cubicBezTo>
                  <a:cubicBezTo>
                    <a:pt x="290" y="6"/>
                    <a:pt x="259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26"/>
            <p:cNvSpPr/>
            <p:nvPr/>
          </p:nvSpPr>
          <p:spPr>
            <a:xfrm>
              <a:off x="6008350" y="1367625"/>
              <a:ext cx="6875" cy="5625"/>
            </a:xfrm>
            <a:custGeom>
              <a:avLst/>
              <a:gdLst/>
              <a:ahLst/>
              <a:cxnLst/>
              <a:rect l="l" t="t" r="r" b="b"/>
              <a:pathLst>
                <a:path w="275" h="225" extrusionOk="0">
                  <a:moveTo>
                    <a:pt x="143" y="1"/>
                  </a:moveTo>
                  <a:cubicBezTo>
                    <a:pt x="104" y="1"/>
                    <a:pt x="63" y="22"/>
                    <a:pt x="46" y="55"/>
                  </a:cubicBezTo>
                  <a:cubicBezTo>
                    <a:pt x="0" y="124"/>
                    <a:pt x="46" y="192"/>
                    <a:pt x="92" y="215"/>
                  </a:cubicBezTo>
                  <a:cubicBezTo>
                    <a:pt x="104" y="221"/>
                    <a:pt x="118" y="224"/>
                    <a:pt x="133" y="224"/>
                  </a:cubicBezTo>
                  <a:cubicBezTo>
                    <a:pt x="173" y="224"/>
                    <a:pt x="218" y="203"/>
                    <a:pt x="252" y="169"/>
                  </a:cubicBezTo>
                  <a:cubicBezTo>
                    <a:pt x="274" y="101"/>
                    <a:pt x="252" y="32"/>
                    <a:pt x="183" y="10"/>
                  </a:cubicBezTo>
                  <a:cubicBezTo>
                    <a:pt x="171" y="4"/>
                    <a:pt x="157" y="1"/>
                    <a:pt x="14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26"/>
            <p:cNvSpPr/>
            <p:nvPr/>
          </p:nvSpPr>
          <p:spPr>
            <a:xfrm>
              <a:off x="5362975" y="1316625"/>
              <a:ext cx="10850" cy="10050"/>
            </a:xfrm>
            <a:custGeom>
              <a:avLst/>
              <a:gdLst/>
              <a:ahLst/>
              <a:cxnLst/>
              <a:rect l="l" t="t" r="r" b="b"/>
              <a:pathLst>
                <a:path w="434" h="402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24"/>
                    <a:pt x="23" y="338"/>
                    <a:pt x="137" y="383"/>
                  </a:cubicBezTo>
                  <a:cubicBezTo>
                    <a:pt x="161" y="396"/>
                    <a:pt x="188" y="401"/>
                    <a:pt x="214" y="401"/>
                  </a:cubicBezTo>
                  <a:cubicBezTo>
                    <a:pt x="285" y="401"/>
                    <a:pt x="355" y="359"/>
                    <a:pt x="388" y="292"/>
                  </a:cubicBezTo>
                  <a:cubicBezTo>
                    <a:pt x="434" y="201"/>
                    <a:pt x="411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26"/>
            <p:cNvSpPr/>
            <p:nvPr/>
          </p:nvSpPr>
          <p:spPr>
            <a:xfrm>
              <a:off x="5700775" y="1946600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21" y="0"/>
                  </a:moveTo>
                  <a:cubicBezTo>
                    <a:pt x="150" y="0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167" y="375"/>
                    <a:pt x="198" y="383"/>
                    <a:pt x="228" y="383"/>
                  </a:cubicBezTo>
                  <a:cubicBezTo>
                    <a:pt x="294" y="383"/>
                    <a:pt x="357" y="347"/>
                    <a:pt x="389" y="269"/>
                  </a:cubicBezTo>
                  <a:cubicBezTo>
                    <a:pt x="434" y="178"/>
                    <a:pt x="389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26"/>
            <p:cNvSpPr/>
            <p:nvPr/>
          </p:nvSpPr>
          <p:spPr>
            <a:xfrm>
              <a:off x="5855425" y="1750525"/>
              <a:ext cx="6300" cy="5850"/>
            </a:xfrm>
            <a:custGeom>
              <a:avLst/>
              <a:gdLst/>
              <a:ahLst/>
              <a:cxnLst/>
              <a:rect l="l" t="t" r="r" b="b"/>
              <a:pathLst>
                <a:path w="252" h="234" extrusionOk="0">
                  <a:moveTo>
                    <a:pt x="132" y="1"/>
                  </a:moveTo>
                  <a:cubicBezTo>
                    <a:pt x="83" y="1"/>
                    <a:pt x="40" y="27"/>
                    <a:pt x="23" y="78"/>
                  </a:cubicBezTo>
                  <a:cubicBezTo>
                    <a:pt x="0" y="124"/>
                    <a:pt x="23" y="192"/>
                    <a:pt x="69" y="215"/>
                  </a:cubicBezTo>
                  <a:cubicBezTo>
                    <a:pt x="89" y="228"/>
                    <a:pt x="109" y="234"/>
                    <a:pt x="128" y="234"/>
                  </a:cubicBezTo>
                  <a:cubicBezTo>
                    <a:pt x="173" y="234"/>
                    <a:pt x="212" y="201"/>
                    <a:pt x="229" y="169"/>
                  </a:cubicBezTo>
                  <a:cubicBezTo>
                    <a:pt x="251" y="101"/>
                    <a:pt x="229" y="32"/>
                    <a:pt x="183" y="9"/>
                  </a:cubicBezTo>
                  <a:cubicBezTo>
                    <a:pt x="166" y="4"/>
                    <a:pt x="149" y="1"/>
                    <a:pt x="13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26"/>
            <p:cNvSpPr/>
            <p:nvPr/>
          </p:nvSpPr>
          <p:spPr>
            <a:xfrm>
              <a:off x="6088250" y="20384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4" y="1"/>
                  </a:moveTo>
                  <a:cubicBezTo>
                    <a:pt x="124" y="1"/>
                    <a:pt x="56" y="38"/>
                    <a:pt x="23" y="88"/>
                  </a:cubicBezTo>
                  <a:cubicBezTo>
                    <a:pt x="0" y="179"/>
                    <a:pt x="23" y="293"/>
                    <a:pt x="114" y="339"/>
                  </a:cubicBezTo>
                  <a:cubicBezTo>
                    <a:pt x="136" y="344"/>
                    <a:pt x="157" y="347"/>
                    <a:pt x="178" y="347"/>
                  </a:cubicBezTo>
                  <a:cubicBezTo>
                    <a:pt x="246" y="347"/>
                    <a:pt x="308" y="317"/>
                    <a:pt x="342" y="247"/>
                  </a:cubicBezTo>
                  <a:cubicBezTo>
                    <a:pt x="388" y="156"/>
                    <a:pt x="342" y="65"/>
                    <a:pt x="274" y="19"/>
                  </a:cubicBezTo>
                  <a:cubicBezTo>
                    <a:pt x="248" y="6"/>
                    <a:pt x="221" y="1"/>
                    <a:pt x="19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26"/>
            <p:cNvSpPr/>
            <p:nvPr/>
          </p:nvSpPr>
          <p:spPr>
            <a:xfrm>
              <a:off x="6130475" y="20136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36" y="0"/>
                  </a:moveTo>
                  <a:cubicBezTo>
                    <a:pt x="93" y="0"/>
                    <a:pt x="63" y="26"/>
                    <a:pt x="46" y="77"/>
                  </a:cubicBezTo>
                  <a:cubicBezTo>
                    <a:pt x="0" y="123"/>
                    <a:pt x="23" y="191"/>
                    <a:pt x="91" y="214"/>
                  </a:cubicBezTo>
                  <a:cubicBezTo>
                    <a:pt x="104" y="220"/>
                    <a:pt x="118" y="223"/>
                    <a:pt x="132" y="223"/>
                  </a:cubicBezTo>
                  <a:cubicBezTo>
                    <a:pt x="170" y="223"/>
                    <a:pt x="212" y="202"/>
                    <a:pt x="228" y="169"/>
                  </a:cubicBezTo>
                  <a:cubicBezTo>
                    <a:pt x="251" y="100"/>
                    <a:pt x="228" y="55"/>
                    <a:pt x="183" y="9"/>
                  </a:cubicBezTo>
                  <a:cubicBezTo>
                    <a:pt x="166" y="3"/>
                    <a:pt x="150" y="0"/>
                    <a:pt x="13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26"/>
            <p:cNvSpPr/>
            <p:nvPr/>
          </p:nvSpPr>
          <p:spPr>
            <a:xfrm>
              <a:off x="6356425" y="1213000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75" y="0"/>
                  </a:moveTo>
                  <a:cubicBezTo>
                    <a:pt x="119" y="0"/>
                    <a:pt x="64" y="26"/>
                    <a:pt x="47" y="77"/>
                  </a:cubicBezTo>
                  <a:cubicBezTo>
                    <a:pt x="1" y="146"/>
                    <a:pt x="47" y="237"/>
                    <a:pt x="115" y="260"/>
                  </a:cubicBezTo>
                  <a:cubicBezTo>
                    <a:pt x="134" y="273"/>
                    <a:pt x="153" y="278"/>
                    <a:pt x="172" y="278"/>
                  </a:cubicBezTo>
                  <a:cubicBezTo>
                    <a:pt x="220" y="278"/>
                    <a:pt x="265" y="241"/>
                    <a:pt x="298" y="192"/>
                  </a:cubicBezTo>
                  <a:cubicBezTo>
                    <a:pt x="320" y="123"/>
                    <a:pt x="298" y="55"/>
                    <a:pt x="229" y="9"/>
                  </a:cubicBezTo>
                  <a:cubicBezTo>
                    <a:pt x="212" y="3"/>
                    <a:pt x="194" y="0"/>
                    <a:pt x="17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26"/>
            <p:cNvSpPr/>
            <p:nvPr/>
          </p:nvSpPr>
          <p:spPr>
            <a:xfrm>
              <a:off x="6440325" y="1140150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12" y="0"/>
                  </a:moveTo>
                  <a:cubicBezTo>
                    <a:pt x="72" y="0"/>
                    <a:pt x="38" y="26"/>
                    <a:pt x="23" y="70"/>
                  </a:cubicBezTo>
                  <a:cubicBezTo>
                    <a:pt x="0" y="138"/>
                    <a:pt x="23" y="207"/>
                    <a:pt x="92" y="230"/>
                  </a:cubicBezTo>
                  <a:cubicBezTo>
                    <a:pt x="103" y="235"/>
                    <a:pt x="116" y="238"/>
                    <a:pt x="129" y="238"/>
                  </a:cubicBezTo>
                  <a:cubicBezTo>
                    <a:pt x="169" y="238"/>
                    <a:pt x="211" y="213"/>
                    <a:pt x="229" y="161"/>
                  </a:cubicBezTo>
                  <a:cubicBezTo>
                    <a:pt x="274" y="116"/>
                    <a:pt x="251" y="47"/>
                    <a:pt x="183" y="24"/>
                  </a:cubicBezTo>
                  <a:cubicBezTo>
                    <a:pt x="159" y="8"/>
                    <a:pt x="134" y="0"/>
                    <a:pt x="11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26"/>
            <p:cNvSpPr/>
            <p:nvPr/>
          </p:nvSpPr>
          <p:spPr>
            <a:xfrm>
              <a:off x="5971250" y="1554575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89" y="0"/>
                  </a:moveTo>
                  <a:cubicBezTo>
                    <a:pt x="127" y="0"/>
                    <a:pt x="57" y="43"/>
                    <a:pt x="24" y="110"/>
                  </a:cubicBezTo>
                  <a:cubicBezTo>
                    <a:pt x="1" y="178"/>
                    <a:pt x="24" y="292"/>
                    <a:pt x="115" y="338"/>
                  </a:cubicBezTo>
                  <a:cubicBezTo>
                    <a:pt x="137" y="343"/>
                    <a:pt x="158" y="346"/>
                    <a:pt x="179" y="346"/>
                  </a:cubicBezTo>
                  <a:cubicBezTo>
                    <a:pt x="247" y="346"/>
                    <a:pt x="308" y="316"/>
                    <a:pt x="343" y="247"/>
                  </a:cubicBezTo>
                  <a:cubicBezTo>
                    <a:pt x="389" y="178"/>
                    <a:pt x="343" y="64"/>
                    <a:pt x="252" y="18"/>
                  </a:cubicBezTo>
                  <a:cubicBezTo>
                    <a:pt x="234" y="6"/>
                    <a:pt x="212" y="0"/>
                    <a:pt x="18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26"/>
            <p:cNvSpPr/>
            <p:nvPr/>
          </p:nvSpPr>
          <p:spPr>
            <a:xfrm>
              <a:off x="5831450" y="1597350"/>
              <a:ext cx="6875" cy="6225"/>
            </a:xfrm>
            <a:custGeom>
              <a:avLst/>
              <a:gdLst/>
              <a:ahLst/>
              <a:cxnLst/>
              <a:rect l="l" t="t" r="r" b="b"/>
              <a:pathLst>
                <a:path w="275" h="249" extrusionOk="0">
                  <a:moveTo>
                    <a:pt x="138" y="0"/>
                  </a:moveTo>
                  <a:cubicBezTo>
                    <a:pt x="99" y="0"/>
                    <a:pt x="56" y="33"/>
                    <a:pt x="23" y="65"/>
                  </a:cubicBezTo>
                  <a:cubicBezTo>
                    <a:pt x="1" y="133"/>
                    <a:pt x="23" y="202"/>
                    <a:pt x="92" y="225"/>
                  </a:cubicBezTo>
                  <a:cubicBezTo>
                    <a:pt x="108" y="241"/>
                    <a:pt x="130" y="248"/>
                    <a:pt x="153" y="248"/>
                  </a:cubicBezTo>
                  <a:cubicBezTo>
                    <a:pt x="194" y="248"/>
                    <a:pt x="237" y="223"/>
                    <a:pt x="252" y="179"/>
                  </a:cubicBezTo>
                  <a:cubicBezTo>
                    <a:pt x="275" y="111"/>
                    <a:pt x="252" y="42"/>
                    <a:pt x="183" y="19"/>
                  </a:cubicBezTo>
                  <a:cubicBezTo>
                    <a:pt x="170" y="6"/>
                    <a:pt x="155" y="0"/>
                    <a:pt x="13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26"/>
            <p:cNvSpPr/>
            <p:nvPr/>
          </p:nvSpPr>
          <p:spPr>
            <a:xfrm>
              <a:off x="6038600" y="1537125"/>
              <a:ext cx="7425" cy="6725"/>
            </a:xfrm>
            <a:custGeom>
              <a:avLst/>
              <a:gdLst/>
              <a:ahLst/>
              <a:cxnLst/>
              <a:rect l="l" t="t" r="r" b="b"/>
              <a:pathLst>
                <a:path w="297" h="269" extrusionOk="0">
                  <a:moveTo>
                    <a:pt x="155" y="0"/>
                  </a:moveTo>
                  <a:cubicBezTo>
                    <a:pt x="104" y="0"/>
                    <a:pt x="57" y="26"/>
                    <a:pt x="23" y="77"/>
                  </a:cubicBezTo>
                  <a:cubicBezTo>
                    <a:pt x="0" y="146"/>
                    <a:pt x="23" y="214"/>
                    <a:pt x="92" y="260"/>
                  </a:cubicBezTo>
                  <a:cubicBezTo>
                    <a:pt x="109" y="266"/>
                    <a:pt x="126" y="268"/>
                    <a:pt x="142" y="268"/>
                  </a:cubicBezTo>
                  <a:cubicBezTo>
                    <a:pt x="191" y="268"/>
                    <a:pt x="234" y="243"/>
                    <a:pt x="251" y="191"/>
                  </a:cubicBezTo>
                  <a:cubicBezTo>
                    <a:pt x="297" y="123"/>
                    <a:pt x="274" y="54"/>
                    <a:pt x="206" y="9"/>
                  </a:cubicBezTo>
                  <a:cubicBezTo>
                    <a:pt x="189" y="3"/>
                    <a:pt x="171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26"/>
            <p:cNvSpPr/>
            <p:nvPr/>
          </p:nvSpPr>
          <p:spPr>
            <a:xfrm>
              <a:off x="5843425" y="1571125"/>
              <a:ext cx="10875" cy="9475"/>
            </a:xfrm>
            <a:custGeom>
              <a:avLst/>
              <a:gdLst/>
              <a:ahLst/>
              <a:cxnLst/>
              <a:rect l="l" t="t" r="r" b="b"/>
              <a:pathLst>
                <a:path w="435" h="379" extrusionOk="0">
                  <a:moveTo>
                    <a:pt x="221" y="0"/>
                  </a:moveTo>
                  <a:cubicBezTo>
                    <a:pt x="150" y="0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62" y="373"/>
                    <a:pt x="189" y="379"/>
                    <a:pt x="214" y="379"/>
                  </a:cubicBezTo>
                  <a:cubicBezTo>
                    <a:pt x="285" y="379"/>
                    <a:pt x="356" y="336"/>
                    <a:pt x="389" y="269"/>
                  </a:cubicBezTo>
                  <a:cubicBezTo>
                    <a:pt x="435" y="178"/>
                    <a:pt x="389" y="64"/>
                    <a:pt x="298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26"/>
            <p:cNvSpPr/>
            <p:nvPr/>
          </p:nvSpPr>
          <p:spPr>
            <a:xfrm>
              <a:off x="5876525" y="1557650"/>
              <a:ext cx="8025" cy="6750"/>
            </a:xfrm>
            <a:custGeom>
              <a:avLst/>
              <a:gdLst/>
              <a:ahLst/>
              <a:cxnLst/>
              <a:rect l="l" t="t" r="r" b="b"/>
              <a:pathLst>
                <a:path w="321" h="270" extrusionOk="0">
                  <a:moveTo>
                    <a:pt x="175" y="1"/>
                  </a:moveTo>
                  <a:cubicBezTo>
                    <a:pt x="119" y="1"/>
                    <a:pt x="64" y="27"/>
                    <a:pt x="47" y="78"/>
                  </a:cubicBezTo>
                  <a:cubicBezTo>
                    <a:pt x="1" y="146"/>
                    <a:pt x="24" y="215"/>
                    <a:pt x="92" y="261"/>
                  </a:cubicBezTo>
                  <a:cubicBezTo>
                    <a:pt x="109" y="266"/>
                    <a:pt x="128" y="269"/>
                    <a:pt x="146" y="269"/>
                  </a:cubicBezTo>
                  <a:cubicBezTo>
                    <a:pt x="202" y="269"/>
                    <a:pt x="258" y="243"/>
                    <a:pt x="275" y="192"/>
                  </a:cubicBezTo>
                  <a:cubicBezTo>
                    <a:pt x="320" y="124"/>
                    <a:pt x="298" y="32"/>
                    <a:pt x="229" y="9"/>
                  </a:cubicBezTo>
                  <a:cubicBezTo>
                    <a:pt x="212" y="4"/>
                    <a:pt x="193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26"/>
            <p:cNvSpPr/>
            <p:nvPr/>
          </p:nvSpPr>
          <p:spPr>
            <a:xfrm>
              <a:off x="5967825" y="1547400"/>
              <a:ext cx="9175" cy="7650"/>
            </a:xfrm>
            <a:custGeom>
              <a:avLst/>
              <a:gdLst/>
              <a:ahLst/>
              <a:cxnLst/>
              <a:rect l="l" t="t" r="r" b="b"/>
              <a:pathLst>
                <a:path w="367" h="306" extrusionOk="0">
                  <a:moveTo>
                    <a:pt x="197" y="0"/>
                  </a:moveTo>
                  <a:cubicBezTo>
                    <a:pt x="141" y="0"/>
                    <a:pt x="81" y="26"/>
                    <a:pt x="47" y="77"/>
                  </a:cubicBezTo>
                  <a:cubicBezTo>
                    <a:pt x="1" y="168"/>
                    <a:pt x="47" y="260"/>
                    <a:pt x="115" y="283"/>
                  </a:cubicBezTo>
                  <a:cubicBezTo>
                    <a:pt x="145" y="298"/>
                    <a:pt x="176" y="305"/>
                    <a:pt x="204" y="305"/>
                  </a:cubicBezTo>
                  <a:cubicBezTo>
                    <a:pt x="260" y="305"/>
                    <a:pt x="305" y="275"/>
                    <a:pt x="320" y="214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26"/>
            <p:cNvSpPr/>
            <p:nvPr/>
          </p:nvSpPr>
          <p:spPr>
            <a:xfrm>
              <a:off x="6727925" y="1650100"/>
              <a:ext cx="8575" cy="7100"/>
            </a:xfrm>
            <a:custGeom>
              <a:avLst/>
              <a:gdLst/>
              <a:ahLst/>
              <a:cxnLst/>
              <a:rect l="l" t="t" r="r" b="b"/>
              <a:pathLst>
                <a:path w="343" h="284" extrusionOk="0">
                  <a:moveTo>
                    <a:pt x="174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0" y="146"/>
                    <a:pt x="46" y="237"/>
                    <a:pt x="114" y="260"/>
                  </a:cubicBezTo>
                  <a:cubicBezTo>
                    <a:pt x="137" y="275"/>
                    <a:pt x="163" y="283"/>
                    <a:pt x="187" y="283"/>
                  </a:cubicBezTo>
                  <a:cubicBezTo>
                    <a:pt x="236" y="283"/>
                    <a:pt x="282" y="253"/>
                    <a:pt x="297" y="192"/>
                  </a:cubicBezTo>
                  <a:cubicBezTo>
                    <a:pt x="343" y="123"/>
                    <a:pt x="297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26"/>
            <p:cNvSpPr/>
            <p:nvPr/>
          </p:nvSpPr>
          <p:spPr>
            <a:xfrm>
              <a:off x="6325050" y="2057525"/>
              <a:ext cx="11450" cy="10400"/>
            </a:xfrm>
            <a:custGeom>
              <a:avLst/>
              <a:gdLst/>
              <a:ahLst/>
              <a:cxnLst/>
              <a:rect l="l" t="t" r="r" b="b"/>
              <a:pathLst>
                <a:path w="458" h="416" extrusionOk="0">
                  <a:moveTo>
                    <a:pt x="213" y="0"/>
                  </a:moveTo>
                  <a:cubicBezTo>
                    <a:pt x="140" y="0"/>
                    <a:pt x="77" y="46"/>
                    <a:pt x="46" y="124"/>
                  </a:cubicBezTo>
                  <a:cubicBezTo>
                    <a:pt x="1" y="215"/>
                    <a:pt x="23" y="352"/>
                    <a:pt x="137" y="397"/>
                  </a:cubicBezTo>
                  <a:cubicBezTo>
                    <a:pt x="162" y="410"/>
                    <a:pt x="190" y="415"/>
                    <a:pt x="218" y="415"/>
                  </a:cubicBezTo>
                  <a:cubicBezTo>
                    <a:pt x="296" y="415"/>
                    <a:pt x="378" y="373"/>
                    <a:pt x="411" y="306"/>
                  </a:cubicBezTo>
                  <a:cubicBezTo>
                    <a:pt x="457" y="192"/>
                    <a:pt x="411" y="78"/>
                    <a:pt x="320" y="32"/>
                  </a:cubicBezTo>
                  <a:cubicBezTo>
                    <a:pt x="284" y="10"/>
                    <a:pt x="247" y="0"/>
                    <a:pt x="21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26"/>
            <p:cNvSpPr/>
            <p:nvPr/>
          </p:nvSpPr>
          <p:spPr>
            <a:xfrm>
              <a:off x="6331900" y="204472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9" y="1"/>
                  </a:moveTo>
                  <a:cubicBezTo>
                    <a:pt x="136" y="1"/>
                    <a:pt x="79" y="38"/>
                    <a:pt x="46" y="88"/>
                  </a:cubicBezTo>
                  <a:cubicBezTo>
                    <a:pt x="0" y="179"/>
                    <a:pt x="46" y="293"/>
                    <a:pt x="115" y="316"/>
                  </a:cubicBezTo>
                  <a:cubicBezTo>
                    <a:pt x="145" y="331"/>
                    <a:pt x="178" y="339"/>
                    <a:pt x="209" y="339"/>
                  </a:cubicBezTo>
                  <a:cubicBezTo>
                    <a:pt x="272" y="339"/>
                    <a:pt x="328" y="308"/>
                    <a:pt x="343" y="247"/>
                  </a:cubicBezTo>
                  <a:cubicBezTo>
                    <a:pt x="388" y="156"/>
                    <a:pt x="366" y="65"/>
                    <a:pt x="274" y="19"/>
                  </a:cubicBezTo>
                  <a:cubicBezTo>
                    <a:pt x="249" y="6"/>
                    <a:pt x="223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26"/>
            <p:cNvSpPr/>
            <p:nvPr/>
          </p:nvSpPr>
          <p:spPr>
            <a:xfrm>
              <a:off x="6327900" y="2032050"/>
              <a:ext cx="8600" cy="7100"/>
            </a:xfrm>
            <a:custGeom>
              <a:avLst/>
              <a:gdLst/>
              <a:ahLst/>
              <a:cxnLst/>
              <a:rect l="l" t="t" r="r" b="b"/>
              <a:pathLst>
                <a:path w="344" h="284" extrusionOk="0">
                  <a:moveTo>
                    <a:pt x="152" y="0"/>
                  </a:moveTo>
                  <a:cubicBezTo>
                    <a:pt x="104" y="0"/>
                    <a:pt x="61" y="26"/>
                    <a:pt x="46" y="70"/>
                  </a:cubicBezTo>
                  <a:cubicBezTo>
                    <a:pt x="1" y="161"/>
                    <a:pt x="46" y="230"/>
                    <a:pt x="115" y="275"/>
                  </a:cubicBezTo>
                  <a:cubicBezTo>
                    <a:pt x="132" y="281"/>
                    <a:pt x="150" y="284"/>
                    <a:pt x="169" y="284"/>
                  </a:cubicBezTo>
                  <a:cubicBezTo>
                    <a:pt x="225" y="284"/>
                    <a:pt x="280" y="258"/>
                    <a:pt x="297" y="207"/>
                  </a:cubicBezTo>
                  <a:cubicBezTo>
                    <a:pt x="343" y="138"/>
                    <a:pt x="297" y="47"/>
                    <a:pt x="229" y="24"/>
                  </a:cubicBezTo>
                  <a:cubicBezTo>
                    <a:pt x="205" y="8"/>
                    <a:pt x="178" y="0"/>
                    <a:pt x="1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26"/>
            <p:cNvSpPr/>
            <p:nvPr/>
          </p:nvSpPr>
          <p:spPr>
            <a:xfrm>
              <a:off x="6327900" y="2017025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75" y="0"/>
                  </a:moveTo>
                  <a:cubicBezTo>
                    <a:pt x="119" y="0"/>
                    <a:pt x="63" y="26"/>
                    <a:pt x="46" y="77"/>
                  </a:cubicBezTo>
                  <a:cubicBezTo>
                    <a:pt x="1" y="146"/>
                    <a:pt x="23" y="237"/>
                    <a:pt x="92" y="260"/>
                  </a:cubicBezTo>
                  <a:cubicBezTo>
                    <a:pt x="124" y="276"/>
                    <a:pt x="154" y="284"/>
                    <a:pt x="180" y="284"/>
                  </a:cubicBezTo>
                  <a:cubicBezTo>
                    <a:pt x="229" y="284"/>
                    <a:pt x="268" y="258"/>
                    <a:pt x="297" y="214"/>
                  </a:cubicBezTo>
                  <a:cubicBezTo>
                    <a:pt x="320" y="123"/>
                    <a:pt x="297" y="54"/>
                    <a:pt x="229" y="9"/>
                  </a:cubicBezTo>
                  <a:cubicBezTo>
                    <a:pt x="212" y="3"/>
                    <a:pt x="193" y="0"/>
                    <a:pt x="17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26"/>
            <p:cNvSpPr/>
            <p:nvPr/>
          </p:nvSpPr>
          <p:spPr>
            <a:xfrm>
              <a:off x="6072825" y="2014725"/>
              <a:ext cx="6300" cy="5050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33" y="1"/>
                  </a:moveTo>
                  <a:cubicBezTo>
                    <a:pt x="90" y="1"/>
                    <a:pt x="57" y="22"/>
                    <a:pt x="24" y="55"/>
                  </a:cubicBezTo>
                  <a:cubicBezTo>
                    <a:pt x="1" y="101"/>
                    <a:pt x="24" y="169"/>
                    <a:pt x="92" y="192"/>
                  </a:cubicBezTo>
                  <a:cubicBezTo>
                    <a:pt x="104" y="198"/>
                    <a:pt x="118" y="201"/>
                    <a:pt x="132" y="201"/>
                  </a:cubicBezTo>
                  <a:cubicBezTo>
                    <a:pt x="171" y="201"/>
                    <a:pt x="212" y="180"/>
                    <a:pt x="229" y="146"/>
                  </a:cubicBezTo>
                  <a:cubicBezTo>
                    <a:pt x="252" y="101"/>
                    <a:pt x="229" y="32"/>
                    <a:pt x="183" y="10"/>
                  </a:cubicBezTo>
                  <a:cubicBezTo>
                    <a:pt x="165" y="3"/>
                    <a:pt x="148" y="1"/>
                    <a:pt x="13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26"/>
            <p:cNvSpPr/>
            <p:nvPr/>
          </p:nvSpPr>
          <p:spPr>
            <a:xfrm>
              <a:off x="6262275" y="145460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63" y="0"/>
                  </a:moveTo>
                  <a:cubicBezTo>
                    <a:pt x="107" y="0"/>
                    <a:pt x="62" y="31"/>
                    <a:pt x="46" y="91"/>
                  </a:cubicBezTo>
                  <a:cubicBezTo>
                    <a:pt x="1" y="160"/>
                    <a:pt x="24" y="251"/>
                    <a:pt x="115" y="297"/>
                  </a:cubicBezTo>
                  <a:cubicBezTo>
                    <a:pt x="134" y="310"/>
                    <a:pt x="155" y="315"/>
                    <a:pt x="176" y="315"/>
                  </a:cubicBezTo>
                  <a:cubicBezTo>
                    <a:pt x="231" y="315"/>
                    <a:pt x="287" y="278"/>
                    <a:pt x="320" y="228"/>
                  </a:cubicBezTo>
                  <a:cubicBezTo>
                    <a:pt x="366" y="137"/>
                    <a:pt x="320" y="46"/>
                    <a:pt x="252" y="23"/>
                  </a:cubicBezTo>
                  <a:cubicBezTo>
                    <a:pt x="221" y="8"/>
                    <a:pt x="191" y="0"/>
                    <a:pt x="16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26"/>
            <p:cNvSpPr/>
            <p:nvPr/>
          </p:nvSpPr>
          <p:spPr>
            <a:xfrm>
              <a:off x="6254300" y="1462350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38" y="1"/>
                  </a:moveTo>
                  <a:cubicBezTo>
                    <a:pt x="93" y="1"/>
                    <a:pt x="40" y="22"/>
                    <a:pt x="23" y="55"/>
                  </a:cubicBezTo>
                  <a:cubicBezTo>
                    <a:pt x="0" y="124"/>
                    <a:pt x="23" y="192"/>
                    <a:pt x="92" y="215"/>
                  </a:cubicBezTo>
                  <a:cubicBezTo>
                    <a:pt x="108" y="231"/>
                    <a:pt x="127" y="239"/>
                    <a:pt x="147" y="239"/>
                  </a:cubicBezTo>
                  <a:cubicBezTo>
                    <a:pt x="183" y="239"/>
                    <a:pt x="222" y="214"/>
                    <a:pt x="251" y="169"/>
                  </a:cubicBezTo>
                  <a:cubicBezTo>
                    <a:pt x="274" y="101"/>
                    <a:pt x="251" y="32"/>
                    <a:pt x="183" y="10"/>
                  </a:cubicBezTo>
                  <a:cubicBezTo>
                    <a:pt x="171" y="4"/>
                    <a:pt x="155" y="1"/>
                    <a:pt x="1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26"/>
            <p:cNvSpPr/>
            <p:nvPr/>
          </p:nvSpPr>
          <p:spPr>
            <a:xfrm>
              <a:off x="6276550" y="1513125"/>
              <a:ext cx="11425" cy="10425"/>
            </a:xfrm>
            <a:custGeom>
              <a:avLst/>
              <a:gdLst/>
              <a:ahLst/>
              <a:cxnLst/>
              <a:rect l="l" t="t" r="r" b="b"/>
              <a:pathLst>
                <a:path w="457" h="417" extrusionOk="0">
                  <a:moveTo>
                    <a:pt x="223" y="1"/>
                  </a:moveTo>
                  <a:cubicBezTo>
                    <a:pt x="150" y="1"/>
                    <a:pt x="77" y="47"/>
                    <a:pt x="46" y="124"/>
                  </a:cubicBezTo>
                  <a:cubicBezTo>
                    <a:pt x="0" y="216"/>
                    <a:pt x="46" y="352"/>
                    <a:pt x="137" y="398"/>
                  </a:cubicBezTo>
                  <a:cubicBezTo>
                    <a:pt x="168" y="410"/>
                    <a:pt x="199" y="416"/>
                    <a:pt x="228" y="416"/>
                  </a:cubicBezTo>
                  <a:cubicBezTo>
                    <a:pt x="308" y="416"/>
                    <a:pt x="378" y="374"/>
                    <a:pt x="411" y="307"/>
                  </a:cubicBezTo>
                  <a:cubicBezTo>
                    <a:pt x="457" y="193"/>
                    <a:pt x="411" y="79"/>
                    <a:pt x="320" y="33"/>
                  </a:cubicBezTo>
                  <a:cubicBezTo>
                    <a:pt x="291" y="11"/>
                    <a:pt x="257" y="1"/>
                    <a:pt x="2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26"/>
            <p:cNvSpPr/>
            <p:nvPr/>
          </p:nvSpPr>
          <p:spPr>
            <a:xfrm>
              <a:off x="6273700" y="1481950"/>
              <a:ext cx="6300" cy="5425"/>
            </a:xfrm>
            <a:custGeom>
              <a:avLst/>
              <a:gdLst/>
              <a:ahLst/>
              <a:cxnLst/>
              <a:rect l="l" t="t" r="r" b="b"/>
              <a:pathLst>
                <a:path w="252" h="217" extrusionOk="0">
                  <a:moveTo>
                    <a:pt x="106" y="1"/>
                  </a:moveTo>
                  <a:cubicBezTo>
                    <a:pt x="72" y="1"/>
                    <a:pt x="38" y="26"/>
                    <a:pt x="23" y="70"/>
                  </a:cubicBezTo>
                  <a:cubicBezTo>
                    <a:pt x="0" y="116"/>
                    <a:pt x="23" y="184"/>
                    <a:pt x="69" y="207"/>
                  </a:cubicBezTo>
                  <a:cubicBezTo>
                    <a:pt x="81" y="213"/>
                    <a:pt x="95" y="216"/>
                    <a:pt x="109" y="216"/>
                  </a:cubicBezTo>
                  <a:cubicBezTo>
                    <a:pt x="148" y="216"/>
                    <a:pt x="189" y="195"/>
                    <a:pt x="206" y="161"/>
                  </a:cubicBezTo>
                  <a:cubicBezTo>
                    <a:pt x="251" y="116"/>
                    <a:pt x="229" y="47"/>
                    <a:pt x="160" y="25"/>
                  </a:cubicBezTo>
                  <a:cubicBezTo>
                    <a:pt x="144" y="8"/>
                    <a:pt x="125" y="1"/>
                    <a:pt x="1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26"/>
            <p:cNvSpPr/>
            <p:nvPr/>
          </p:nvSpPr>
          <p:spPr>
            <a:xfrm>
              <a:off x="5680800" y="1186375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52" y="0"/>
                  </a:moveTo>
                  <a:cubicBezTo>
                    <a:pt x="104" y="0"/>
                    <a:pt x="61" y="25"/>
                    <a:pt x="46" y="70"/>
                  </a:cubicBezTo>
                  <a:cubicBezTo>
                    <a:pt x="1" y="138"/>
                    <a:pt x="24" y="229"/>
                    <a:pt x="92" y="275"/>
                  </a:cubicBezTo>
                  <a:cubicBezTo>
                    <a:pt x="109" y="281"/>
                    <a:pt x="128" y="284"/>
                    <a:pt x="146" y="284"/>
                  </a:cubicBezTo>
                  <a:cubicBezTo>
                    <a:pt x="202" y="284"/>
                    <a:pt x="258" y="258"/>
                    <a:pt x="275" y="207"/>
                  </a:cubicBezTo>
                  <a:cubicBezTo>
                    <a:pt x="320" y="138"/>
                    <a:pt x="298" y="47"/>
                    <a:pt x="229" y="24"/>
                  </a:cubicBezTo>
                  <a:cubicBezTo>
                    <a:pt x="205" y="8"/>
                    <a:pt x="178" y="0"/>
                    <a:pt x="1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26"/>
            <p:cNvSpPr/>
            <p:nvPr/>
          </p:nvSpPr>
          <p:spPr>
            <a:xfrm>
              <a:off x="5685950" y="114795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32" y="0"/>
                  </a:moveTo>
                  <a:cubicBezTo>
                    <a:pt x="83" y="0"/>
                    <a:pt x="40" y="26"/>
                    <a:pt x="23" y="77"/>
                  </a:cubicBezTo>
                  <a:cubicBezTo>
                    <a:pt x="0" y="123"/>
                    <a:pt x="23" y="192"/>
                    <a:pt x="69" y="237"/>
                  </a:cubicBezTo>
                  <a:cubicBezTo>
                    <a:pt x="86" y="243"/>
                    <a:pt x="103" y="246"/>
                    <a:pt x="119" y="246"/>
                  </a:cubicBezTo>
                  <a:cubicBezTo>
                    <a:pt x="169" y="246"/>
                    <a:pt x="211" y="220"/>
                    <a:pt x="228" y="169"/>
                  </a:cubicBezTo>
                  <a:cubicBezTo>
                    <a:pt x="274" y="123"/>
                    <a:pt x="228" y="55"/>
                    <a:pt x="183" y="9"/>
                  </a:cubicBezTo>
                  <a:cubicBezTo>
                    <a:pt x="166" y="3"/>
                    <a:pt x="149" y="0"/>
                    <a:pt x="13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7" name="Google Shape;5057;p26"/>
          <p:cNvGrpSpPr/>
          <p:nvPr/>
        </p:nvGrpSpPr>
        <p:grpSpPr>
          <a:xfrm>
            <a:off x="7906817" y="416855"/>
            <a:ext cx="1048180" cy="245101"/>
            <a:chOff x="3504975" y="1233750"/>
            <a:chExt cx="324725" cy="75925"/>
          </a:xfrm>
        </p:grpSpPr>
        <p:sp>
          <p:nvSpPr>
            <p:cNvPr id="5058" name="Google Shape;5058;p26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26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26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1" name="Google Shape;5061;p26"/>
          <p:cNvGrpSpPr/>
          <p:nvPr/>
        </p:nvGrpSpPr>
        <p:grpSpPr>
          <a:xfrm>
            <a:off x="-3159408" y="-1622504"/>
            <a:ext cx="5958123" cy="5505660"/>
            <a:chOff x="407025" y="3490600"/>
            <a:chExt cx="1442575" cy="1333025"/>
          </a:xfrm>
        </p:grpSpPr>
        <p:sp>
          <p:nvSpPr>
            <p:cNvPr id="5062" name="Google Shape;5062;p26"/>
            <p:cNvSpPr/>
            <p:nvPr/>
          </p:nvSpPr>
          <p:spPr>
            <a:xfrm>
              <a:off x="810450" y="3490600"/>
              <a:ext cx="1039150" cy="1082525"/>
            </a:xfrm>
            <a:custGeom>
              <a:avLst/>
              <a:gdLst/>
              <a:ahLst/>
              <a:cxnLst/>
              <a:rect l="l" t="t" r="r" b="b"/>
              <a:pathLst>
                <a:path w="41566" h="43301" extrusionOk="0">
                  <a:moveTo>
                    <a:pt x="1" y="41497"/>
                  </a:moveTo>
                  <a:lnTo>
                    <a:pt x="252" y="43300"/>
                  </a:lnTo>
                  <a:lnTo>
                    <a:pt x="41566" y="1804"/>
                  </a:lnTo>
                  <a:lnTo>
                    <a:pt x="4131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26"/>
            <p:cNvSpPr/>
            <p:nvPr/>
          </p:nvSpPr>
          <p:spPr>
            <a:xfrm>
              <a:off x="566225" y="3920300"/>
              <a:ext cx="783500" cy="816575"/>
            </a:xfrm>
            <a:custGeom>
              <a:avLst/>
              <a:gdLst/>
              <a:ahLst/>
              <a:cxnLst/>
              <a:rect l="l" t="t" r="r" b="b"/>
              <a:pathLst>
                <a:path w="31340" h="32663" extrusionOk="0">
                  <a:moveTo>
                    <a:pt x="31157" y="0"/>
                  </a:moveTo>
                  <a:lnTo>
                    <a:pt x="1" y="31293"/>
                  </a:lnTo>
                  <a:lnTo>
                    <a:pt x="183" y="32663"/>
                  </a:lnTo>
                  <a:lnTo>
                    <a:pt x="31340" y="1370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26"/>
            <p:cNvSpPr/>
            <p:nvPr/>
          </p:nvSpPr>
          <p:spPr>
            <a:xfrm>
              <a:off x="1016450" y="3682900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1"/>
                  </a:moveTo>
                  <a:lnTo>
                    <a:pt x="1" y="31294"/>
                  </a:lnTo>
                  <a:lnTo>
                    <a:pt x="183" y="32641"/>
                  </a:lnTo>
                  <a:lnTo>
                    <a:pt x="31340" y="1370"/>
                  </a:lnTo>
                  <a:lnTo>
                    <a:pt x="31157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26"/>
            <p:cNvSpPr/>
            <p:nvPr/>
          </p:nvSpPr>
          <p:spPr>
            <a:xfrm>
              <a:off x="788775" y="3843825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0"/>
                  </a:moveTo>
                  <a:lnTo>
                    <a:pt x="0" y="31294"/>
                  </a:lnTo>
                  <a:lnTo>
                    <a:pt x="183" y="32641"/>
                  </a:lnTo>
                  <a:lnTo>
                    <a:pt x="31340" y="1347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26"/>
            <p:cNvSpPr/>
            <p:nvPr/>
          </p:nvSpPr>
          <p:spPr>
            <a:xfrm>
              <a:off x="407025" y="3741675"/>
              <a:ext cx="1038575" cy="1081950"/>
            </a:xfrm>
            <a:custGeom>
              <a:avLst/>
              <a:gdLst/>
              <a:ahLst/>
              <a:cxnLst/>
              <a:rect l="l" t="t" r="r" b="b"/>
              <a:pathLst>
                <a:path w="41543" h="43278" extrusionOk="0">
                  <a:moveTo>
                    <a:pt x="41314" y="1"/>
                  </a:moveTo>
                  <a:lnTo>
                    <a:pt x="0" y="41474"/>
                  </a:lnTo>
                  <a:lnTo>
                    <a:pt x="229" y="43277"/>
                  </a:lnTo>
                  <a:lnTo>
                    <a:pt x="41542" y="1804"/>
                  </a:lnTo>
                  <a:lnTo>
                    <a:pt x="41314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26"/>
            <p:cNvSpPr/>
            <p:nvPr/>
          </p:nvSpPr>
          <p:spPr>
            <a:xfrm>
              <a:off x="1095775" y="3693175"/>
              <a:ext cx="536425" cy="575800"/>
            </a:xfrm>
            <a:custGeom>
              <a:avLst/>
              <a:gdLst/>
              <a:ahLst/>
              <a:cxnLst/>
              <a:rect l="l" t="t" r="r" b="b"/>
              <a:pathLst>
                <a:path w="21457" h="23032" extrusionOk="0">
                  <a:moveTo>
                    <a:pt x="21411" y="1"/>
                  </a:moveTo>
                  <a:lnTo>
                    <a:pt x="0" y="21434"/>
                  </a:lnTo>
                  <a:lnTo>
                    <a:pt x="23" y="23031"/>
                  </a:lnTo>
                  <a:lnTo>
                    <a:pt x="21456" y="1598"/>
                  </a:lnTo>
                  <a:lnTo>
                    <a:pt x="21411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8" name="Google Shape;5068;p26"/>
          <p:cNvGrpSpPr/>
          <p:nvPr/>
        </p:nvGrpSpPr>
        <p:grpSpPr>
          <a:xfrm>
            <a:off x="352417" y="3436345"/>
            <a:ext cx="2352860" cy="2352860"/>
            <a:chOff x="3413675" y="1416350"/>
            <a:chExt cx="685925" cy="685925"/>
          </a:xfrm>
        </p:grpSpPr>
        <p:sp>
          <p:nvSpPr>
            <p:cNvPr id="5069" name="Google Shape;5069;p26"/>
            <p:cNvSpPr/>
            <p:nvPr/>
          </p:nvSpPr>
          <p:spPr>
            <a:xfrm>
              <a:off x="3514125" y="1599525"/>
              <a:ext cx="435400" cy="402325"/>
            </a:xfrm>
            <a:custGeom>
              <a:avLst/>
              <a:gdLst/>
              <a:ahLst/>
              <a:cxnLst/>
              <a:rect l="l" t="t" r="r" b="b"/>
              <a:pathLst>
                <a:path w="17416" h="16093" extrusionOk="0">
                  <a:moveTo>
                    <a:pt x="0" y="6392"/>
                  </a:moveTo>
                  <a:cubicBezTo>
                    <a:pt x="0" y="4041"/>
                    <a:pt x="845" y="1758"/>
                    <a:pt x="2397" y="1"/>
                  </a:cubicBezTo>
                  <a:lnTo>
                    <a:pt x="3424" y="914"/>
                  </a:lnTo>
                  <a:cubicBezTo>
                    <a:pt x="2100" y="2420"/>
                    <a:pt x="1370" y="4360"/>
                    <a:pt x="1370" y="6392"/>
                  </a:cubicBezTo>
                  <a:cubicBezTo>
                    <a:pt x="1370" y="10980"/>
                    <a:pt x="5113" y="14723"/>
                    <a:pt x="9701" y="14723"/>
                  </a:cubicBezTo>
                  <a:cubicBezTo>
                    <a:pt x="12326" y="14723"/>
                    <a:pt x="14722" y="13513"/>
                    <a:pt x="16320" y="11436"/>
                  </a:cubicBezTo>
                  <a:lnTo>
                    <a:pt x="17416" y="12281"/>
                  </a:lnTo>
                  <a:cubicBezTo>
                    <a:pt x="15567" y="14700"/>
                    <a:pt x="12759" y="16093"/>
                    <a:pt x="9701" y="16093"/>
                  </a:cubicBezTo>
                  <a:cubicBezTo>
                    <a:pt x="4360" y="16093"/>
                    <a:pt x="0" y="11733"/>
                    <a:pt x="0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26"/>
            <p:cNvSpPr/>
            <p:nvPr/>
          </p:nvSpPr>
          <p:spPr>
            <a:xfrm>
              <a:off x="3570025" y="1516800"/>
              <a:ext cx="429150" cy="398875"/>
            </a:xfrm>
            <a:custGeom>
              <a:avLst/>
              <a:gdLst/>
              <a:ahLst/>
              <a:cxnLst/>
              <a:rect l="l" t="t" r="r" b="b"/>
              <a:pathLst>
                <a:path w="17166" h="15955" extrusionOk="0">
                  <a:moveTo>
                    <a:pt x="161" y="3310"/>
                  </a:moveTo>
                  <a:cubicBezTo>
                    <a:pt x="47" y="3447"/>
                    <a:pt x="1" y="3606"/>
                    <a:pt x="1" y="3766"/>
                  </a:cubicBezTo>
                  <a:lnTo>
                    <a:pt x="1" y="3766"/>
                  </a:lnTo>
                  <a:cubicBezTo>
                    <a:pt x="1" y="3949"/>
                    <a:pt x="69" y="4131"/>
                    <a:pt x="229" y="4268"/>
                  </a:cubicBezTo>
                  <a:lnTo>
                    <a:pt x="229" y="4268"/>
                  </a:lnTo>
                  <a:cubicBezTo>
                    <a:pt x="503" y="4519"/>
                    <a:pt x="960" y="4497"/>
                    <a:pt x="1188" y="4223"/>
                  </a:cubicBezTo>
                  <a:lnTo>
                    <a:pt x="1188" y="4223"/>
                  </a:lnTo>
                  <a:cubicBezTo>
                    <a:pt x="2786" y="2397"/>
                    <a:pt x="5068" y="1370"/>
                    <a:pt x="7465" y="1370"/>
                  </a:cubicBezTo>
                  <a:lnTo>
                    <a:pt x="7465" y="1370"/>
                  </a:lnTo>
                  <a:cubicBezTo>
                    <a:pt x="12053" y="1370"/>
                    <a:pt x="15796" y="5113"/>
                    <a:pt x="15796" y="9701"/>
                  </a:cubicBezTo>
                  <a:lnTo>
                    <a:pt x="15796" y="9701"/>
                  </a:lnTo>
                  <a:cubicBezTo>
                    <a:pt x="15796" y="11550"/>
                    <a:pt x="15203" y="13284"/>
                    <a:pt x="14084" y="14745"/>
                  </a:cubicBezTo>
                  <a:lnTo>
                    <a:pt x="14084" y="14745"/>
                  </a:lnTo>
                  <a:cubicBezTo>
                    <a:pt x="13856" y="15065"/>
                    <a:pt x="13902" y="15498"/>
                    <a:pt x="14221" y="15727"/>
                  </a:cubicBezTo>
                  <a:lnTo>
                    <a:pt x="14221" y="15727"/>
                  </a:lnTo>
                  <a:cubicBezTo>
                    <a:pt x="14518" y="15955"/>
                    <a:pt x="14952" y="15886"/>
                    <a:pt x="15180" y="15590"/>
                  </a:cubicBezTo>
                  <a:lnTo>
                    <a:pt x="15180" y="15590"/>
                  </a:lnTo>
                  <a:cubicBezTo>
                    <a:pt x="16481" y="13878"/>
                    <a:pt x="17166" y="11846"/>
                    <a:pt x="17166" y="9701"/>
                  </a:cubicBezTo>
                  <a:lnTo>
                    <a:pt x="17166" y="9701"/>
                  </a:lnTo>
                  <a:cubicBezTo>
                    <a:pt x="17166" y="4337"/>
                    <a:pt x="12806" y="0"/>
                    <a:pt x="7465" y="0"/>
                  </a:cubicBezTo>
                  <a:lnTo>
                    <a:pt x="7465" y="0"/>
                  </a:lnTo>
                  <a:cubicBezTo>
                    <a:pt x="4657" y="0"/>
                    <a:pt x="2010" y="1210"/>
                    <a:pt x="161" y="3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26"/>
            <p:cNvSpPr/>
            <p:nvPr/>
          </p:nvSpPr>
          <p:spPr>
            <a:xfrm>
              <a:off x="3596850" y="1599525"/>
              <a:ext cx="319575" cy="290475"/>
            </a:xfrm>
            <a:custGeom>
              <a:avLst/>
              <a:gdLst/>
              <a:ahLst/>
              <a:cxnLst/>
              <a:rect l="l" t="t" r="r" b="b"/>
              <a:pathLst>
                <a:path w="12783" h="11619" extrusionOk="0">
                  <a:moveTo>
                    <a:pt x="1" y="6392"/>
                  </a:moveTo>
                  <a:cubicBezTo>
                    <a:pt x="1" y="2854"/>
                    <a:pt x="2877" y="1"/>
                    <a:pt x="6392" y="1"/>
                  </a:cubicBezTo>
                  <a:cubicBezTo>
                    <a:pt x="9907" y="1"/>
                    <a:pt x="12783" y="2854"/>
                    <a:pt x="12783" y="6392"/>
                  </a:cubicBezTo>
                  <a:cubicBezTo>
                    <a:pt x="12783" y="8378"/>
                    <a:pt x="11870" y="10226"/>
                    <a:pt x="10295" y="11459"/>
                  </a:cubicBezTo>
                  <a:lnTo>
                    <a:pt x="9450" y="10363"/>
                  </a:lnTo>
                  <a:cubicBezTo>
                    <a:pt x="10706" y="9405"/>
                    <a:pt x="11413" y="7967"/>
                    <a:pt x="11413" y="6392"/>
                  </a:cubicBezTo>
                  <a:cubicBezTo>
                    <a:pt x="11413" y="3630"/>
                    <a:pt x="9154" y="1370"/>
                    <a:pt x="6392" y="1370"/>
                  </a:cubicBezTo>
                  <a:cubicBezTo>
                    <a:pt x="3630" y="1370"/>
                    <a:pt x="1370" y="3630"/>
                    <a:pt x="1370" y="6392"/>
                  </a:cubicBezTo>
                  <a:cubicBezTo>
                    <a:pt x="1370" y="8012"/>
                    <a:pt x="2169" y="9542"/>
                    <a:pt x="3516" y="10500"/>
                  </a:cubicBezTo>
                  <a:lnTo>
                    <a:pt x="2717" y="11619"/>
                  </a:lnTo>
                  <a:cubicBezTo>
                    <a:pt x="1005" y="10432"/>
                    <a:pt x="1" y="8469"/>
                    <a:pt x="1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26"/>
            <p:cNvSpPr/>
            <p:nvPr/>
          </p:nvSpPr>
          <p:spPr>
            <a:xfrm>
              <a:off x="3657350" y="1855175"/>
              <a:ext cx="206025" cy="63925"/>
            </a:xfrm>
            <a:custGeom>
              <a:avLst/>
              <a:gdLst/>
              <a:ahLst/>
              <a:cxnLst/>
              <a:rect l="l" t="t" r="r" b="b"/>
              <a:pathLst>
                <a:path w="8241" h="2557" extrusionOk="0">
                  <a:moveTo>
                    <a:pt x="7030" y="137"/>
                  </a:moveTo>
                  <a:cubicBezTo>
                    <a:pt x="6140" y="822"/>
                    <a:pt x="5090" y="1187"/>
                    <a:pt x="3972" y="1187"/>
                  </a:cubicBezTo>
                  <a:lnTo>
                    <a:pt x="3972" y="1187"/>
                  </a:lnTo>
                  <a:cubicBezTo>
                    <a:pt x="2922" y="1187"/>
                    <a:pt x="1940" y="868"/>
                    <a:pt x="1096" y="274"/>
                  </a:cubicBezTo>
                  <a:lnTo>
                    <a:pt x="1096" y="274"/>
                  </a:lnTo>
                  <a:cubicBezTo>
                    <a:pt x="776" y="46"/>
                    <a:pt x="343" y="115"/>
                    <a:pt x="137" y="434"/>
                  </a:cubicBezTo>
                  <a:lnTo>
                    <a:pt x="137" y="434"/>
                  </a:lnTo>
                  <a:cubicBezTo>
                    <a:pt x="46" y="548"/>
                    <a:pt x="0" y="685"/>
                    <a:pt x="0" y="822"/>
                  </a:cubicBezTo>
                  <a:lnTo>
                    <a:pt x="0" y="822"/>
                  </a:lnTo>
                  <a:cubicBezTo>
                    <a:pt x="0" y="1050"/>
                    <a:pt x="92" y="1256"/>
                    <a:pt x="297" y="1393"/>
                  </a:cubicBezTo>
                  <a:lnTo>
                    <a:pt x="297" y="1393"/>
                  </a:lnTo>
                  <a:cubicBezTo>
                    <a:pt x="1370" y="2146"/>
                    <a:pt x="2648" y="2557"/>
                    <a:pt x="3972" y="2557"/>
                  </a:cubicBezTo>
                  <a:lnTo>
                    <a:pt x="3972" y="2557"/>
                  </a:lnTo>
                  <a:cubicBezTo>
                    <a:pt x="5387" y="2557"/>
                    <a:pt x="6757" y="2100"/>
                    <a:pt x="7875" y="1233"/>
                  </a:cubicBezTo>
                  <a:lnTo>
                    <a:pt x="7875" y="1233"/>
                  </a:lnTo>
                  <a:cubicBezTo>
                    <a:pt x="8172" y="1005"/>
                    <a:pt x="8240" y="571"/>
                    <a:pt x="7989" y="274"/>
                  </a:cubicBezTo>
                  <a:lnTo>
                    <a:pt x="7989" y="274"/>
                  </a:lnTo>
                  <a:cubicBezTo>
                    <a:pt x="7852" y="92"/>
                    <a:pt x="7647" y="0"/>
                    <a:pt x="7441" y="0"/>
                  </a:cubicBezTo>
                  <a:lnTo>
                    <a:pt x="7441" y="0"/>
                  </a:lnTo>
                  <a:cubicBezTo>
                    <a:pt x="7304" y="0"/>
                    <a:pt x="7167" y="46"/>
                    <a:pt x="7030" y="137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26"/>
            <p:cNvSpPr/>
            <p:nvPr/>
          </p:nvSpPr>
          <p:spPr>
            <a:xfrm>
              <a:off x="3413675" y="1416350"/>
              <a:ext cx="551825" cy="631150"/>
            </a:xfrm>
            <a:custGeom>
              <a:avLst/>
              <a:gdLst/>
              <a:ahLst/>
              <a:cxnLst/>
              <a:rect l="l" t="t" r="r" b="b"/>
              <a:pathLst>
                <a:path w="22073" h="25246" extrusionOk="0">
                  <a:moveTo>
                    <a:pt x="1" y="13719"/>
                  </a:moveTo>
                  <a:cubicBezTo>
                    <a:pt x="1" y="6141"/>
                    <a:pt x="6141" y="1"/>
                    <a:pt x="13719" y="1"/>
                  </a:cubicBezTo>
                  <a:cubicBezTo>
                    <a:pt x="16755" y="1"/>
                    <a:pt x="19653" y="959"/>
                    <a:pt x="22073" y="2808"/>
                  </a:cubicBezTo>
                  <a:lnTo>
                    <a:pt x="21228" y="3904"/>
                  </a:lnTo>
                  <a:cubicBezTo>
                    <a:pt x="19060" y="2238"/>
                    <a:pt x="16458" y="1370"/>
                    <a:pt x="13719" y="1370"/>
                  </a:cubicBezTo>
                  <a:cubicBezTo>
                    <a:pt x="6917" y="1370"/>
                    <a:pt x="1370" y="6917"/>
                    <a:pt x="1370" y="13719"/>
                  </a:cubicBezTo>
                  <a:cubicBezTo>
                    <a:pt x="1370" y="17919"/>
                    <a:pt x="3493" y="21799"/>
                    <a:pt x="7008" y="24081"/>
                  </a:cubicBezTo>
                  <a:lnTo>
                    <a:pt x="6278" y="25246"/>
                  </a:lnTo>
                  <a:cubicBezTo>
                    <a:pt x="2329" y="22712"/>
                    <a:pt x="1" y="18398"/>
                    <a:pt x="1" y="13719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26"/>
            <p:cNvSpPr/>
            <p:nvPr/>
          </p:nvSpPr>
          <p:spPr>
            <a:xfrm>
              <a:off x="3562625" y="1483125"/>
              <a:ext cx="536975" cy="619150"/>
            </a:xfrm>
            <a:custGeom>
              <a:avLst/>
              <a:gdLst/>
              <a:ahLst/>
              <a:cxnLst/>
              <a:rect l="l" t="t" r="r" b="b"/>
              <a:pathLst>
                <a:path w="21479" h="24766" extrusionOk="0">
                  <a:moveTo>
                    <a:pt x="15133" y="274"/>
                  </a:moveTo>
                  <a:cubicBezTo>
                    <a:pt x="14905" y="571"/>
                    <a:pt x="14974" y="1005"/>
                    <a:pt x="15270" y="1233"/>
                  </a:cubicBezTo>
                  <a:lnTo>
                    <a:pt x="15270" y="1233"/>
                  </a:lnTo>
                  <a:cubicBezTo>
                    <a:pt x="18352" y="3607"/>
                    <a:pt x="20109" y="7167"/>
                    <a:pt x="20109" y="11048"/>
                  </a:cubicBezTo>
                  <a:lnTo>
                    <a:pt x="20109" y="11048"/>
                  </a:lnTo>
                  <a:cubicBezTo>
                    <a:pt x="20109" y="17850"/>
                    <a:pt x="14563" y="23396"/>
                    <a:pt x="7761" y="23396"/>
                  </a:cubicBezTo>
                  <a:lnTo>
                    <a:pt x="7761" y="23396"/>
                  </a:lnTo>
                  <a:cubicBezTo>
                    <a:pt x="5364" y="23396"/>
                    <a:pt x="3059" y="22711"/>
                    <a:pt x="1050" y="21410"/>
                  </a:cubicBezTo>
                  <a:lnTo>
                    <a:pt x="1050" y="21410"/>
                  </a:lnTo>
                  <a:cubicBezTo>
                    <a:pt x="731" y="21205"/>
                    <a:pt x="320" y="21296"/>
                    <a:pt x="114" y="21616"/>
                  </a:cubicBezTo>
                  <a:lnTo>
                    <a:pt x="114" y="21616"/>
                  </a:lnTo>
                  <a:cubicBezTo>
                    <a:pt x="23" y="21730"/>
                    <a:pt x="0" y="21867"/>
                    <a:pt x="0" y="22004"/>
                  </a:cubicBezTo>
                  <a:lnTo>
                    <a:pt x="0" y="22004"/>
                  </a:lnTo>
                  <a:cubicBezTo>
                    <a:pt x="0" y="22232"/>
                    <a:pt x="114" y="22438"/>
                    <a:pt x="320" y="22575"/>
                  </a:cubicBezTo>
                  <a:lnTo>
                    <a:pt x="320" y="22575"/>
                  </a:lnTo>
                  <a:cubicBezTo>
                    <a:pt x="2534" y="24013"/>
                    <a:pt x="5113" y="24766"/>
                    <a:pt x="7761" y="24766"/>
                  </a:cubicBezTo>
                  <a:lnTo>
                    <a:pt x="7761" y="24766"/>
                  </a:lnTo>
                  <a:cubicBezTo>
                    <a:pt x="15339" y="24766"/>
                    <a:pt x="21479" y="18603"/>
                    <a:pt x="21479" y="11048"/>
                  </a:cubicBezTo>
                  <a:lnTo>
                    <a:pt x="21479" y="11048"/>
                  </a:lnTo>
                  <a:cubicBezTo>
                    <a:pt x="21479" y="6734"/>
                    <a:pt x="19516" y="2762"/>
                    <a:pt x="16115" y="137"/>
                  </a:cubicBezTo>
                  <a:lnTo>
                    <a:pt x="16115" y="137"/>
                  </a:lnTo>
                  <a:cubicBezTo>
                    <a:pt x="15978" y="46"/>
                    <a:pt x="15841" y="0"/>
                    <a:pt x="15681" y="0"/>
                  </a:cubicBezTo>
                  <a:lnTo>
                    <a:pt x="15681" y="0"/>
                  </a:lnTo>
                  <a:cubicBezTo>
                    <a:pt x="15476" y="0"/>
                    <a:pt x="15270" y="92"/>
                    <a:pt x="15133" y="27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75" name="Google Shape;5075;p26"/>
          <p:cNvSpPr/>
          <p:nvPr/>
        </p:nvSpPr>
        <p:spPr>
          <a:xfrm>
            <a:off x="-135928" y="2779476"/>
            <a:ext cx="488023" cy="880051"/>
          </a:xfrm>
          <a:custGeom>
            <a:avLst/>
            <a:gdLst/>
            <a:ahLst/>
            <a:cxnLst/>
            <a:rect l="l" t="t" r="r" b="b"/>
            <a:pathLst>
              <a:path w="6848" h="12349" extrusionOk="0">
                <a:moveTo>
                  <a:pt x="0" y="1"/>
                </a:moveTo>
                <a:lnTo>
                  <a:pt x="183" y="12349"/>
                </a:lnTo>
                <a:lnTo>
                  <a:pt x="6848" y="4337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6" name="Google Shape;5076;p26"/>
          <p:cNvSpPr/>
          <p:nvPr/>
        </p:nvSpPr>
        <p:spPr>
          <a:xfrm flipH="1">
            <a:off x="3502210" y="4247127"/>
            <a:ext cx="1756869" cy="1273904"/>
          </a:xfrm>
          <a:custGeom>
            <a:avLst/>
            <a:gdLst/>
            <a:ahLst/>
            <a:cxnLst/>
            <a:rect l="l" t="t" r="r" b="b"/>
            <a:pathLst>
              <a:path w="16686" h="12099" extrusionOk="0">
                <a:moveTo>
                  <a:pt x="12988" y="1"/>
                </a:moveTo>
                <a:lnTo>
                  <a:pt x="1" y="12098"/>
                </a:lnTo>
                <a:lnTo>
                  <a:pt x="16686" y="8058"/>
                </a:lnTo>
                <a:lnTo>
                  <a:pt x="12988" y="1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alphaModFix amt="51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Half Frame 10"/>
          <p:cNvSpPr/>
          <p:nvPr userDrawn="1"/>
        </p:nvSpPr>
        <p:spPr>
          <a:xfrm rot="16200000">
            <a:off x="-160021" y="2745811"/>
            <a:ext cx="2542735" cy="2273746"/>
          </a:xfrm>
          <a:prstGeom prst="halfFrame">
            <a:avLst>
              <a:gd name="adj1" fmla="val 8740"/>
              <a:gd name="adj2" fmla="val 9204"/>
            </a:avLst>
          </a:prstGeom>
          <a:solidFill>
            <a:srgbClr val="31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alf Frame 11"/>
          <p:cNvSpPr/>
          <p:nvPr userDrawn="1"/>
        </p:nvSpPr>
        <p:spPr>
          <a:xfrm rot="5400000">
            <a:off x="6756862" y="123944"/>
            <a:ext cx="2542735" cy="2273746"/>
          </a:xfrm>
          <a:prstGeom prst="halfFrame">
            <a:avLst>
              <a:gd name="adj1" fmla="val 8740"/>
              <a:gd name="adj2" fmla="val 9204"/>
            </a:avLst>
          </a:prstGeom>
          <a:solidFill>
            <a:srgbClr val="31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alf Frame 12"/>
          <p:cNvSpPr/>
          <p:nvPr userDrawn="1"/>
        </p:nvSpPr>
        <p:spPr>
          <a:xfrm rot="5400000">
            <a:off x="6871160" y="356061"/>
            <a:ext cx="1974753" cy="1934363"/>
          </a:xfrm>
          <a:prstGeom prst="halfFrame">
            <a:avLst>
              <a:gd name="adj1" fmla="val 8740"/>
              <a:gd name="adj2" fmla="val 9204"/>
            </a:avLst>
          </a:prstGeom>
          <a:solidFill>
            <a:srgbClr val="31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alf Frame 13"/>
          <p:cNvSpPr/>
          <p:nvPr userDrawn="1"/>
        </p:nvSpPr>
        <p:spPr>
          <a:xfrm rot="16200000">
            <a:off x="293662" y="2817467"/>
            <a:ext cx="1974753" cy="1934363"/>
          </a:xfrm>
          <a:prstGeom prst="halfFrame">
            <a:avLst>
              <a:gd name="adj1" fmla="val 8740"/>
              <a:gd name="adj2" fmla="val 9204"/>
            </a:avLst>
          </a:prstGeom>
          <a:solidFill>
            <a:srgbClr val="31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10885" y="-17728"/>
            <a:ext cx="2583847" cy="2199293"/>
            <a:chOff x="-14514" y="-23638"/>
            <a:chExt cx="3445129" cy="2932391"/>
          </a:xfrm>
        </p:grpSpPr>
        <p:sp>
          <p:nvSpPr>
            <p:cNvPr id="15" name="L-Shape 14"/>
            <p:cNvSpPr/>
            <p:nvPr userDrawn="1"/>
          </p:nvSpPr>
          <p:spPr>
            <a:xfrm rot="5400000">
              <a:off x="254000" y="-292152"/>
              <a:ext cx="2475112" cy="3012140"/>
            </a:xfrm>
            <a:prstGeom prst="corner">
              <a:avLst>
                <a:gd name="adj1" fmla="val 9344"/>
                <a:gd name="adj2" fmla="val 10089"/>
              </a:avLst>
            </a:prstGeom>
            <a:solidFill>
              <a:srgbClr val="31FF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L-Shape 15"/>
            <p:cNvSpPr/>
            <p:nvPr userDrawn="1"/>
          </p:nvSpPr>
          <p:spPr>
            <a:xfrm rot="5400000">
              <a:off x="686989" y="165127"/>
              <a:ext cx="2475112" cy="3012140"/>
            </a:xfrm>
            <a:prstGeom prst="corner">
              <a:avLst>
                <a:gd name="adj1" fmla="val 9344"/>
                <a:gd name="adj2" fmla="val 10089"/>
              </a:avLst>
            </a:prstGeom>
            <a:solidFill>
              <a:srgbClr val="31FF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 rot="10800000">
            <a:off x="6560154" y="2955093"/>
            <a:ext cx="2583847" cy="2199293"/>
            <a:chOff x="-14514" y="-23638"/>
            <a:chExt cx="3445129" cy="2932391"/>
          </a:xfrm>
        </p:grpSpPr>
        <p:sp>
          <p:nvSpPr>
            <p:cNvPr id="19" name="L-Shape 18"/>
            <p:cNvSpPr/>
            <p:nvPr userDrawn="1"/>
          </p:nvSpPr>
          <p:spPr>
            <a:xfrm rot="5400000">
              <a:off x="254000" y="-292152"/>
              <a:ext cx="2475112" cy="3012140"/>
            </a:xfrm>
            <a:prstGeom prst="corner">
              <a:avLst>
                <a:gd name="adj1" fmla="val 9344"/>
                <a:gd name="adj2" fmla="val 10089"/>
              </a:avLst>
            </a:prstGeom>
            <a:solidFill>
              <a:srgbClr val="31FF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L-Shape 19"/>
            <p:cNvSpPr/>
            <p:nvPr userDrawn="1"/>
          </p:nvSpPr>
          <p:spPr>
            <a:xfrm rot="5400000">
              <a:off x="686989" y="165127"/>
              <a:ext cx="2475112" cy="3012140"/>
            </a:xfrm>
            <a:prstGeom prst="corner">
              <a:avLst>
                <a:gd name="adj1" fmla="val 9344"/>
                <a:gd name="adj2" fmla="val 10089"/>
              </a:avLst>
            </a:prstGeom>
            <a:solidFill>
              <a:srgbClr val="31FF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85" y="154933"/>
            <a:ext cx="434123" cy="4108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08" y="136183"/>
            <a:ext cx="839440" cy="44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96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 rot="16200000">
            <a:off x="7093346" y="262346"/>
            <a:ext cx="1988820" cy="1645920"/>
            <a:chOff x="9768840" y="4533900"/>
            <a:chExt cx="2324100" cy="2194560"/>
          </a:xfrm>
        </p:grpSpPr>
        <p:cxnSp>
          <p:nvCxnSpPr>
            <p:cNvPr id="25" name="Straight Connector 24"/>
            <p:cNvCxnSpPr/>
            <p:nvPr userDrawn="1"/>
          </p:nvCxnSpPr>
          <p:spPr>
            <a:xfrm>
              <a:off x="11788140" y="4533900"/>
              <a:ext cx="0" cy="204216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11940540" y="4686300"/>
              <a:ext cx="0" cy="204216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9768840" y="6576060"/>
              <a:ext cx="2171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9921240" y="6728460"/>
              <a:ext cx="2171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 userDrawn="1"/>
        </p:nvGrpSpPr>
        <p:grpSpPr>
          <a:xfrm rot="5400000">
            <a:off x="55406" y="3245576"/>
            <a:ext cx="1988820" cy="1645920"/>
            <a:chOff x="9768840" y="4533900"/>
            <a:chExt cx="2324100" cy="2194560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11788140" y="4533900"/>
              <a:ext cx="0" cy="204216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1940540" y="4686300"/>
              <a:ext cx="0" cy="204216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9768840" y="6576060"/>
              <a:ext cx="2171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9921240" y="6728460"/>
              <a:ext cx="2171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456" y="875714"/>
            <a:ext cx="8217056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5456" y="1653540"/>
            <a:ext cx="5273612" cy="30232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9407" y="1653541"/>
            <a:ext cx="2827386" cy="302323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8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565" y="97972"/>
            <a:ext cx="6490607" cy="7147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7169" y="958454"/>
            <a:ext cx="8349003" cy="106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207169" y="2122714"/>
            <a:ext cx="8348663" cy="252548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686800" y="0"/>
            <a:ext cx="457200" cy="9584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 userDrawn="1"/>
        </p:nvSpPr>
        <p:spPr>
          <a:xfrm>
            <a:off x="8841582" y="733425"/>
            <a:ext cx="302419" cy="914400"/>
          </a:xfrm>
          <a:prstGeom prst="flowChartProcess">
            <a:avLst/>
          </a:prstGeom>
          <a:solidFill>
            <a:srgbClr val="0070C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 userDrawn="1"/>
        </p:nvSpPr>
        <p:spPr>
          <a:xfrm>
            <a:off x="8690372" y="1163666"/>
            <a:ext cx="302419" cy="914400"/>
          </a:xfrm>
          <a:prstGeom prst="flowChartProcess">
            <a:avLst/>
          </a:prstGeom>
          <a:solidFill>
            <a:srgbClr val="7030A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 userDrawn="1"/>
        </p:nvSpPr>
        <p:spPr>
          <a:xfrm>
            <a:off x="1" y="4756723"/>
            <a:ext cx="2489981" cy="397328"/>
          </a:xfrm>
          <a:prstGeom prst="flowChartProces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 userDrawn="1"/>
        </p:nvSpPr>
        <p:spPr>
          <a:xfrm>
            <a:off x="378948" y="4648201"/>
            <a:ext cx="1214219" cy="397328"/>
          </a:xfrm>
          <a:prstGeom prst="flowChartProcess">
            <a:avLst/>
          </a:prstGeom>
          <a:solidFill>
            <a:schemeClr val="accent4">
              <a:lumMod val="60000"/>
              <a:lumOff val="4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 userDrawn="1"/>
        </p:nvSpPr>
        <p:spPr>
          <a:xfrm>
            <a:off x="1846385" y="4648201"/>
            <a:ext cx="1162508" cy="397328"/>
          </a:xfrm>
          <a:prstGeom prst="flowChartProcess">
            <a:avLst/>
          </a:prstGeom>
          <a:solidFill>
            <a:schemeClr val="accent4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 userDrawn="1"/>
        </p:nvSpPr>
        <p:spPr>
          <a:xfrm>
            <a:off x="2816175" y="4874456"/>
            <a:ext cx="728885" cy="279595"/>
          </a:xfrm>
          <a:prstGeom prst="flowChartProcess">
            <a:avLst/>
          </a:prstGeom>
          <a:solidFill>
            <a:srgbClr val="00B05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488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5401" y="84407"/>
            <a:ext cx="6424027" cy="7174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0"/>
          </p:nvPr>
        </p:nvSpPr>
        <p:spPr>
          <a:xfrm>
            <a:off x="179785" y="1110578"/>
            <a:ext cx="8429643" cy="365045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Flowchart: Process 8"/>
          <p:cNvSpPr/>
          <p:nvPr userDrawn="1"/>
        </p:nvSpPr>
        <p:spPr>
          <a:xfrm>
            <a:off x="0" y="4895557"/>
            <a:ext cx="6035040" cy="247943"/>
          </a:xfrm>
          <a:prstGeom prst="flowChartProcess">
            <a:avLst/>
          </a:prstGeom>
          <a:solidFill>
            <a:srgbClr val="01F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 userDrawn="1"/>
        </p:nvSpPr>
        <p:spPr>
          <a:xfrm>
            <a:off x="179786" y="4805875"/>
            <a:ext cx="1879429" cy="263878"/>
          </a:xfrm>
          <a:prstGeom prst="flowChartProcess">
            <a:avLst/>
          </a:prstGeom>
          <a:solidFill>
            <a:schemeClr val="accent4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 userDrawn="1"/>
        </p:nvSpPr>
        <p:spPr>
          <a:xfrm>
            <a:off x="294086" y="4920175"/>
            <a:ext cx="1879429" cy="263878"/>
          </a:xfrm>
          <a:prstGeom prst="flowChartProcess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 userDrawn="1"/>
        </p:nvSpPr>
        <p:spPr>
          <a:xfrm>
            <a:off x="2574388" y="4805875"/>
            <a:ext cx="3754738" cy="231401"/>
          </a:xfrm>
          <a:prstGeom prst="flowChartProcess">
            <a:avLst/>
          </a:prstGeom>
          <a:solidFill>
            <a:srgbClr val="01FF44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56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411;p3"/>
          <p:cNvGrpSpPr/>
          <p:nvPr/>
        </p:nvGrpSpPr>
        <p:grpSpPr>
          <a:xfrm>
            <a:off x="74" y="63"/>
            <a:ext cx="9144153" cy="5143512"/>
            <a:chOff x="4263926" y="3811300"/>
            <a:chExt cx="2189272" cy="1231448"/>
          </a:xfrm>
        </p:grpSpPr>
        <p:sp>
          <p:nvSpPr>
            <p:cNvPr id="412" name="Google Shape;412;p3"/>
            <p:cNvSpPr/>
            <p:nvPr/>
          </p:nvSpPr>
          <p:spPr>
            <a:xfrm>
              <a:off x="64437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63650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6286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62080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6129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6050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59718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589307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58149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57361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56574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557867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549992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5421175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53424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52642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50280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487050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4713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4792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494925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51067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51855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4634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4556100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44773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43986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43204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4263926" y="50421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4263926" y="49907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4263926" y="49399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4263926" y="48886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4263926" y="48378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4263926" y="4786499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4263926" y="47357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4263926" y="46843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4263926" y="463357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4263926" y="45822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4263926" y="45314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4263926" y="448007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4263926" y="4429300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4263926" y="437792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4263926" y="432715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4263926" y="4275800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4263926" y="422500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4263926" y="4173650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4263926" y="40207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4263926" y="386722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4263926" y="391857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4263926" y="396937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4263926" y="4071501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1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4263926" y="4122876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4263926" y="38164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465;p3"/>
          <p:cNvGrpSpPr/>
          <p:nvPr/>
        </p:nvGrpSpPr>
        <p:grpSpPr>
          <a:xfrm flipH="1">
            <a:off x="247783" y="626180"/>
            <a:ext cx="9834790" cy="6880156"/>
            <a:chOff x="2056725" y="3456925"/>
            <a:chExt cx="1804350" cy="1262275"/>
          </a:xfrm>
        </p:grpSpPr>
        <p:sp>
          <p:nvSpPr>
            <p:cNvPr id="466" name="Google Shape;466;p3"/>
            <p:cNvSpPr/>
            <p:nvPr/>
          </p:nvSpPr>
          <p:spPr>
            <a:xfrm>
              <a:off x="2056725" y="3456925"/>
              <a:ext cx="1559550" cy="1262275"/>
            </a:xfrm>
            <a:custGeom>
              <a:avLst/>
              <a:gdLst/>
              <a:ahLst/>
              <a:cxnLst/>
              <a:rect l="l" t="t" r="r" b="b"/>
              <a:pathLst>
                <a:path w="62382" h="50491" extrusionOk="0">
                  <a:moveTo>
                    <a:pt x="23853" y="1"/>
                  </a:moveTo>
                  <a:lnTo>
                    <a:pt x="14471" y="16960"/>
                  </a:lnTo>
                  <a:lnTo>
                    <a:pt x="14449" y="16983"/>
                  </a:lnTo>
                  <a:lnTo>
                    <a:pt x="19516" y="30541"/>
                  </a:lnTo>
                  <a:lnTo>
                    <a:pt x="0" y="49943"/>
                  </a:lnTo>
                  <a:lnTo>
                    <a:pt x="21022" y="50490"/>
                  </a:lnTo>
                  <a:lnTo>
                    <a:pt x="32458" y="43529"/>
                  </a:lnTo>
                  <a:lnTo>
                    <a:pt x="45263" y="47318"/>
                  </a:lnTo>
                  <a:lnTo>
                    <a:pt x="45286" y="47318"/>
                  </a:lnTo>
                  <a:lnTo>
                    <a:pt x="62382" y="32573"/>
                  </a:lnTo>
                  <a:lnTo>
                    <a:pt x="62313" y="32481"/>
                  </a:lnTo>
                  <a:lnTo>
                    <a:pt x="45263" y="47204"/>
                  </a:lnTo>
                  <a:lnTo>
                    <a:pt x="32458" y="43415"/>
                  </a:lnTo>
                  <a:lnTo>
                    <a:pt x="32435" y="43392"/>
                  </a:lnTo>
                  <a:lnTo>
                    <a:pt x="21000" y="50376"/>
                  </a:lnTo>
                  <a:lnTo>
                    <a:pt x="274" y="49828"/>
                  </a:lnTo>
                  <a:lnTo>
                    <a:pt x="19630" y="30610"/>
                  </a:lnTo>
                  <a:lnTo>
                    <a:pt x="19653" y="30564"/>
                  </a:lnTo>
                  <a:lnTo>
                    <a:pt x="14586" y="16983"/>
                  </a:lnTo>
                  <a:lnTo>
                    <a:pt x="23944" y="69"/>
                  </a:lnTo>
                  <a:lnTo>
                    <a:pt x="23853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2789975" y="4016150"/>
              <a:ext cx="559825" cy="621450"/>
            </a:xfrm>
            <a:custGeom>
              <a:avLst/>
              <a:gdLst/>
              <a:ahLst/>
              <a:cxnLst/>
              <a:rect l="l" t="t" r="r" b="b"/>
              <a:pathLst>
                <a:path w="22393" h="24858" extrusionOk="0">
                  <a:moveTo>
                    <a:pt x="14495" y="1"/>
                  </a:moveTo>
                  <a:lnTo>
                    <a:pt x="15773" y="24538"/>
                  </a:lnTo>
                  <a:lnTo>
                    <a:pt x="15773" y="24538"/>
                  </a:lnTo>
                  <a:lnTo>
                    <a:pt x="1" y="7122"/>
                  </a:lnTo>
                  <a:lnTo>
                    <a:pt x="3059" y="21114"/>
                  </a:lnTo>
                  <a:lnTo>
                    <a:pt x="3173" y="21068"/>
                  </a:lnTo>
                  <a:lnTo>
                    <a:pt x="206" y="7533"/>
                  </a:lnTo>
                  <a:lnTo>
                    <a:pt x="15796" y="24743"/>
                  </a:lnTo>
                  <a:lnTo>
                    <a:pt x="15910" y="24857"/>
                  </a:lnTo>
                  <a:lnTo>
                    <a:pt x="15910" y="24857"/>
                  </a:lnTo>
                  <a:lnTo>
                    <a:pt x="14655" y="685"/>
                  </a:lnTo>
                  <a:lnTo>
                    <a:pt x="14655" y="685"/>
                  </a:lnTo>
                  <a:lnTo>
                    <a:pt x="22301" y="19402"/>
                  </a:lnTo>
                  <a:lnTo>
                    <a:pt x="22392" y="19357"/>
                  </a:lnTo>
                  <a:lnTo>
                    <a:pt x="1449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3301275" y="3974500"/>
              <a:ext cx="559800" cy="621450"/>
            </a:xfrm>
            <a:custGeom>
              <a:avLst/>
              <a:gdLst/>
              <a:ahLst/>
              <a:cxnLst/>
              <a:rect l="l" t="t" r="r" b="b"/>
              <a:pathLst>
                <a:path w="22392" h="24858" extrusionOk="0">
                  <a:moveTo>
                    <a:pt x="14494" y="0"/>
                  </a:moveTo>
                  <a:lnTo>
                    <a:pt x="15750" y="24538"/>
                  </a:lnTo>
                  <a:lnTo>
                    <a:pt x="137" y="7282"/>
                  </a:lnTo>
                  <a:lnTo>
                    <a:pt x="0" y="7122"/>
                  </a:lnTo>
                  <a:lnTo>
                    <a:pt x="0" y="7122"/>
                  </a:lnTo>
                  <a:lnTo>
                    <a:pt x="3036" y="21114"/>
                  </a:lnTo>
                  <a:lnTo>
                    <a:pt x="3150" y="21068"/>
                  </a:lnTo>
                  <a:lnTo>
                    <a:pt x="206" y="7533"/>
                  </a:lnTo>
                  <a:lnTo>
                    <a:pt x="15773" y="24743"/>
                  </a:lnTo>
                  <a:lnTo>
                    <a:pt x="15887" y="24857"/>
                  </a:lnTo>
                  <a:lnTo>
                    <a:pt x="14631" y="685"/>
                  </a:lnTo>
                  <a:lnTo>
                    <a:pt x="22278" y="19402"/>
                  </a:lnTo>
                  <a:lnTo>
                    <a:pt x="22392" y="19356"/>
                  </a:lnTo>
                  <a:lnTo>
                    <a:pt x="14494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2099525" y="3904300"/>
              <a:ext cx="811450" cy="811475"/>
            </a:xfrm>
            <a:custGeom>
              <a:avLst/>
              <a:gdLst/>
              <a:ahLst/>
              <a:cxnLst/>
              <a:rect l="l" t="t" r="r" b="b"/>
              <a:pathLst>
                <a:path w="32458" h="32459" extrusionOk="0">
                  <a:moveTo>
                    <a:pt x="32161" y="412"/>
                  </a:moveTo>
                  <a:lnTo>
                    <a:pt x="19242" y="32093"/>
                  </a:lnTo>
                  <a:lnTo>
                    <a:pt x="17941" y="12692"/>
                  </a:lnTo>
                  <a:lnTo>
                    <a:pt x="32161" y="412"/>
                  </a:lnTo>
                  <a:close/>
                  <a:moveTo>
                    <a:pt x="206" y="6301"/>
                  </a:moveTo>
                  <a:lnTo>
                    <a:pt x="17827" y="12715"/>
                  </a:lnTo>
                  <a:lnTo>
                    <a:pt x="19128" y="32230"/>
                  </a:lnTo>
                  <a:lnTo>
                    <a:pt x="6483" y="23990"/>
                  </a:lnTo>
                  <a:lnTo>
                    <a:pt x="206" y="6301"/>
                  </a:lnTo>
                  <a:close/>
                  <a:moveTo>
                    <a:pt x="32458" y="1"/>
                  </a:moveTo>
                  <a:lnTo>
                    <a:pt x="17872" y="12600"/>
                  </a:lnTo>
                  <a:lnTo>
                    <a:pt x="0" y="6095"/>
                  </a:lnTo>
                  <a:lnTo>
                    <a:pt x="6368" y="24059"/>
                  </a:lnTo>
                  <a:lnTo>
                    <a:pt x="6368" y="24082"/>
                  </a:lnTo>
                  <a:lnTo>
                    <a:pt x="19265" y="32458"/>
                  </a:lnTo>
                  <a:lnTo>
                    <a:pt x="19265" y="32367"/>
                  </a:lnTo>
                  <a:lnTo>
                    <a:pt x="3245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2792275" y="4136550"/>
              <a:ext cx="368075" cy="63950"/>
            </a:xfrm>
            <a:custGeom>
              <a:avLst/>
              <a:gdLst/>
              <a:ahLst/>
              <a:cxnLst/>
              <a:rect l="l" t="t" r="r" b="b"/>
              <a:pathLst>
                <a:path w="14723" h="2558" extrusionOk="0">
                  <a:moveTo>
                    <a:pt x="14722" y="1"/>
                  </a:moveTo>
                  <a:lnTo>
                    <a:pt x="0" y="2443"/>
                  </a:lnTo>
                  <a:lnTo>
                    <a:pt x="23" y="2557"/>
                  </a:lnTo>
                  <a:lnTo>
                    <a:pt x="14722" y="115"/>
                  </a:lnTo>
                  <a:lnTo>
                    <a:pt x="14722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1" name="Google Shape;471;p3"/>
          <p:cNvGrpSpPr/>
          <p:nvPr/>
        </p:nvGrpSpPr>
        <p:grpSpPr>
          <a:xfrm>
            <a:off x="-829289" y="-6567380"/>
            <a:ext cx="11567753" cy="7972096"/>
            <a:chOff x="5457700" y="3883200"/>
            <a:chExt cx="1633725" cy="1125875"/>
          </a:xfrm>
        </p:grpSpPr>
        <p:sp>
          <p:nvSpPr>
            <p:cNvPr id="472" name="Google Shape;472;p3"/>
            <p:cNvSpPr/>
            <p:nvPr/>
          </p:nvSpPr>
          <p:spPr>
            <a:xfrm>
              <a:off x="5457700" y="3883200"/>
              <a:ext cx="1427175" cy="1125875"/>
            </a:xfrm>
            <a:custGeom>
              <a:avLst/>
              <a:gdLst/>
              <a:ahLst/>
              <a:cxnLst/>
              <a:rect l="l" t="t" r="r" b="b"/>
              <a:pathLst>
                <a:path w="57087" h="45035" extrusionOk="0">
                  <a:moveTo>
                    <a:pt x="24811" y="0"/>
                  </a:moveTo>
                  <a:lnTo>
                    <a:pt x="15247" y="14540"/>
                  </a:lnTo>
                  <a:lnTo>
                    <a:pt x="15225" y="14563"/>
                  </a:lnTo>
                  <a:lnTo>
                    <a:pt x="18831" y="27048"/>
                  </a:lnTo>
                  <a:lnTo>
                    <a:pt x="91" y="43003"/>
                  </a:lnTo>
                  <a:lnTo>
                    <a:pt x="0" y="43095"/>
                  </a:lnTo>
                  <a:lnTo>
                    <a:pt x="18785" y="45035"/>
                  </a:lnTo>
                  <a:lnTo>
                    <a:pt x="18808" y="45035"/>
                  </a:lnTo>
                  <a:lnTo>
                    <a:pt x="29513" y="39579"/>
                  </a:lnTo>
                  <a:lnTo>
                    <a:pt x="40743" y="43848"/>
                  </a:lnTo>
                  <a:lnTo>
                    <a:pt x="40766" y="43871"/>
                  </a:lnTo>
                  <a:lnTo>
                    <a:pt x="57086" y="31819"/>
                  </a:lnTo>
                  <a:lnTo>
                    <a:pt x="57041" y="31750"/>
                  </a:lnTo>
                  <a:lnTo>
                    <a:pt x="40743" y="43734"/>
                  </a:lnTo>
                  <a:lnTo>
                    <a:pt x="29536" y="39465"/>
                  </a:lnTo>
                  <a:lnTo>
                    <a:pt x="29513" y="39465"/>
                  </a:lnTo>
                  <a:lnTo>
                    <a:pt x="18785" y="44921"/>
                  </a:lnTo>
                  <a:lnTo>
                    <a:pt x="251" y="43003"/>
                  </a:lnTo>
                  <a:lnTo>
                    <a:pt x="18922" y="27117"/>
                  </a:lnTo>
                  <a:lnTo>
                    <a:pt x="18945" y="27094"/>
                  </a:lnTo>
                  <a:lnTo>
                    <a:pt x="15339" y="14586"/>
                  </a:lnTo>
                  <a:lnTo>
                    <a:pt x="24902" y="46"/>
                  </a:lnTo>
                  <a:lnTo>
                    <a:pt x="24811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6149875" y="4418450"/>
              <a:ext cx="480500" cy="558675"/>
            </a:xfrm>
            <a:custGeom>
              <a:avLst/>
              <a:gdLst/>
              <a:ahLst/>
              <a:cxnLst/>
              <a:rect l="l" t="t" r="r" b="b"/>
              <a:pathLst>
                <a:path w="19220" h="22347" extrusionOk="0">
                  <a:moveTo>
                    <a:pt x="13490" y="1"/>
                  </a:moveTo>
                  <a:lnTo>
                    <a:pt x="12942" y="22073"/>
                  </a:lnTo>
                  <a:lnTo>
                    <a:pt x="137" y="5547"/>
                  </a:lnTo>
                  <a:lnTo>
                    <a:pt x="0" y="5387"/>
                  </a:lnTo>
                  <a:lnTo>
                    <a:pt x="1781" y="18124"/>
                  </a:lnTo>
                  <a:lnTo>
                    <a:pt x="1895" y="18101"/>
                  </a:lnTo>
                  <a:lnTo>
                    <a:pt x="160" y="5752"/>
                  </a:lnTo>
                  <a:lnTo>
                    <a:pt x="13033" y="22346"/>
                  </a:lnTo>
                  <a:lnTo>
                    <a:pt x="13581" y="617"/>
                  </a:lnTo>
                  <a:lnTo>
                    <a:pt x="19128" y="17896"/>
                  </a:lnTo>
                  <a:lnTo>
                    <a:pt x="19219" y="17873"/>
                  </a:lnTo>
                  <a:lnTo>
                    <a:pt x="13490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6610950" y="4416175"/>
              <a:ext cx="480475" cy="559225"/>
            </a:xfrm>
            <a:custGeom>
              <a:avLst/>
              <a:gdLst/>
              <a:ahLst/>
              <a:cxnLst/>
              <a:rect l="l" t="t" r="r" b="b"/>
              <a:pathLst>
                <a:path w="19219" h="22369" extrusionOk="0">
                  <a:moveTo>
                    <a:pt x="13467" y="0"/>
                  </a:moveTo>
                  <a:lnTo>
                    <a:pt x="12919" y="22072"/>
                  </a:lnTo>
                  <a:lnTo>
                    <a:pt x="114" y="5547"/>
                  </a:lnTo>
                  <a:lnTo>
                    <a:pt x="0" y="5387"/>
                  </a:lnTo>
                  <a:lnTo>
                    <a:pt x="1758" y="18123"/>
                  </a:lnTo>
                  <a:lnTo>
                    <a:pt x="1872" y="18101"/>
                  </a:lnTo>
                  <a:lnTo>
                    <a:pt x="160" y="5752"/>
                  </a:lnTo>
                  <a:lnTo>
                    <a:pt x="13010" y="22369"/>
                  </a:lnTo>
                  <a:lnTo>
                    <a:pt x="13558" y="616"/>
                  </a:lnTo>
                  <a:lnTo>
                    <a:pt x="19105" y="17895"/>
                  </a:lnTo>
                  <a:lnTo>
                    <a:pt x="19219" y="17872"/>
                  </a:lnTo>
                  <a:lnTo>
                    <a:pt x="1346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5541000" y="4301475"/>
              <a:ext cx="737275" cy="704175"/>
            </a:xfrm>
            <a:custGeom>
              <a:avLst/>
              <a:gdLst/>
              <a:ahLst/>
              <a:cxnLst/>
              <a:rect l="l" t="t" r="r" b="b"/>
              <a:pathLst>
                <a:path w="29491" h="28167" extrusionOk="0">
                  <a:moveTo>
                    <a:pt x="29194" y="343"/>
                  </a:moveTo>
                  <a:lnTo>
                    <a:pt x="15430" y="27847"/>
                  </a:lnTo>
                  <a:lnTo>
                    <a:pt x="15430" y="27847"/>
                  </a:lnTo>
                  <a:lnTo>
                    <a:pt x="15613" y="10363"/>
                  </a:lnTo>
                  <a:lnTo>
                    <a:pt x="29194" y="343"/>
                  </a:lnTo>
                  <a:close/>
                  <a:moveTo>
                    <a:pt x="160" y="3424"/>
                  </a:moveTo>
                  <a:lnTo>
                    <a:pt x="15499" y="10386"/>
                  </a:lnTo>
                  <a:lnTo>
                    <a:pt x="15339" y="27961"/>
                  </a:lnTo>
                  <a:lnTo>
                    <a:pt x="4566" y="19721"/>
                  </a:lnTo>
                  <a:lnTo>
                    <a:pt x="160" y="3424"/>
                  </a:lnTo>
                  <a:close/>
                  <a:moveTo>
                    <a:pt x="29491" y="0"/>
                  </a:moveTo>
                  <a:lnTo>
                    <a:pt x="15545" y="10272"/>
                  </a:lnTo>
                  <a:lnTo>
                    <a:pt x="92" y="3287"/>
                  </a:lnTo>
                  <a:lnTo>
                    <a:pt x="1" y="3242"/>
                  </a:lnTo>
                  <a:lnTo>
                    <a:pt x="4474" y="19767"/>
                  </a:lnTo>
                  <a:lnTo>
                    <a:pt x="15362" y="28121"/>
                  </a:lnTo>
                  <a:lnTo>
                    <a:pt x="15430" y="28167"/>
                  </a:lnTo>
                  <a:lnTo>
                    <a:pt x="15430" y="28075"/>
                  </a:lnTo>
                  <a:lnTo>
                    <a:pt x="29491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6152150" y="4526300"/>
              <a:ext cx="333275" cy="32550"/>
            </a:xfrm>
            <a:custGeom>
              <a:avLst/>
              <a:gdLst/>
              <a:ahLst/>
              <a:cxnLst/>
              <a:rect l="l" t="t" r="r" b="b"/>
              <a:pathLst>
                <a:path w="13331" h="1302" extrusionOk="0">
                  <a:moveTo>
                    <a:pt x="13330" y="0"/>
                  </a:moveTo>
                  <a:lnTo>
                    <a:pt x="0" y="1210"/>
                  </a:lnTo>
                  <a:lnTo>
                    <a:pt x="0" y="1302"/>
                  </a:lnTo>
                  <a:lnTo>
                    <a:pt x="13330" y="115"/>
                  </a:lnTo>
                  <a:lnTo>
                    <a:pt x="13330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3"/>
          <p:cNvGrpSpPr/>
          <p:nvPr/>
        </p:nvGrpSpPr>
        <p:grpSpPr>
          <a:xfrm>
            <a:off x="-3159408" y="-1622504"/>
            <a:ext cx="5958123" cy="5505660"/>
            <a:chOff x="407025" y="3490600"/>
            <a:chExt cx="1442575" cy="1333025"/>
          </a:xfrm>
        </p:grpSpPr>
        <p:sp>
          <p:nvSpPr>
            <p:cNvPr id="478" name="Google Shape;478;p3"/>
            <p:cNvSpPr/>
            <p:nvPr/>
          </p:nvSpPr>
          <p:spPr>
            <a:xfrm>
              <a:off x="810450" y="3490600"/>
              <a:ext cx="1039150" cy="1082525"/>
            </a:xfrm>
            <a:custGeom>
              <a:avLst/>
              <a:gdLst/>
              <a:ahLst/>
              <a:cxnLst/>
              <a:rect l="l" t="t" r="r" b="b"/>
              <a:pathLst>
                <a:path w="41566" h="43301" extrusionOk="0">
                  <a:moveTo>
                    <a:pt x="1" y="41497"/>
                  </a:moveTo>
                  <a:lnTo>
                    <a:pt x="252" y="43300"/>
                  </a:lnTo>
                  <a:lnTo>
                    <a:pt x="41566" y="1804"/>
                  </a:lnTo>
                  <a:lnTo>
                    <a:pt x="4131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566225" y="3920300"/>
              <a:ext cx="783500" cy="816575"/>
            </a:xfrm>
            <a:custGeom>
              <a:avLst/>
              <a:gdLst/>
              <a:ahLst/>
              <a:cxnLst/>
              <a:rect l="l" t="t" r="r" b="b"/>
              <a:pathLst>
                <a:path w="31340" h="32663" extrusionOk="0">
                  <a:moveTo>
                    <a:pt x="31157" y="0"/>
                  </a:moveTo>
                  <a:lnTo>
                    <a:pt x="1" y="31293"/>
                  </a:lnTo>
                  <a:lnTo>
                    <a:pt x="183" y="32663"/>
                  </a:lnTo>
                  <a:lnTo>
                    <a:pt x="31340" y="1370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016450" y="3682900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1"/>
                  </a:moveTo>
                  <a:lnTo>
                    <a:pt x="1" y="31294"/>
                  </a:lnTo>
                  <a:lnTo>
                    <a:pt x="183" y="32641"/>
                  </a:lnTo>
                  <a:lnTo>
                    <a:pt x="31340" y="1370"/>
                  </a:lnTo>
                  <a:lnTo>
                    <a:pt x="31157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788775" y="3843825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0"/>
                  </a:moveTo>
                  <a:lnTo>
                    <a:pt x="0" y="31294"/>
                  </a:lnTo>
                  <a:lnTo>
                    <a:pt x="183" y="32641"/>
                  </a:lnTo>
                  <a:lnTo>
                    <a:pt x="31340" y="1347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407025" y="3741675"/>
              <a:ext cx="1038575" cy="1081950"/>
            </a:xfrm>
            <a:custGeom>
              <a:avLst/>
              <a:gdLst/>
              <a:ahLst/>
              <a:cxnLst/>
              <a:rect l="l" t="t" r="r" b="b"/>
              <a:pathLst>
                <a:path w="41543" h="43278" extrusionOk="0">
                  <a:moveTo>
                    <a:pt x="41314" y="1"/>
                  </a:moveTo>
                  <a:lnTo>
                    <a:pt x="0" y="41474"/>
                  </a:lnTo>
                  <a:lnTo>
                    <a:pt x="229" y="43277"/>
                  </a:lnTo>
                  <a:lnTo>
                    <a:pt x="41542" y="1804"/>
                  </a:lnTo>
                  <a:lnTo>
                    <a:pt x="41314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1095775" y="3693175"/>
              <a:ext cx="536425" cy="575800"/>
            </a:xfrm>
            <a:custGeom>
              <a:avLst/>
              <a:gdLst/>
              <a:ahLst/>
              <a:cxnLst/>
              <a:rect l="l" t="t" r="r" b="b"/>
              <a:pathLst>
                <a:path w="21457" h="23032" extrusionOk="0">
                  <a:moveTo>
                    <a:pt x="21411" y="1"/>
                  </a:moveTo>
                  <a:lnTo>
                    <a:pt x="0" y="21434"/>
                  </a:lnTo>
                  <a:lnTo>
                    <a:pt x="23" y="23031"/>
                  </a:lnTo>
                  <a:lnTo>
                    <a:pt x="21456" y="1598"/>
                  </a:lnTo>
                  <a:lnTo>
                    <a:pt x="21411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4" name="Google Shape;484;p3"/>
          <p:cNvSpPr/>
          <p:nvPr/>
        </p:nvSpPr>
        <p:spPr>
          <a:xfrm>
            <a:off x="-135928" y="3626226"/>
            <a:ext cx="488023" cy="880051"/>
          </a:xfrm>
          <a:custGeom>
            <a:avLst/>
            <a:gdLst/>
            <a:ahLst/>
            <a:cxnLst/>
            <a:rect l="l" t="t" r="r" b="b"/>
            <a:pathLst>
              <a:path w="6848" h="12349" extrusionOk="0">
                <a:moveTo>
                  <a:pt x="0" y="1"/>
                </a:moveTo>
                <a:lnTo>
                  <a:pt x="183" y="12349"/>
                </a:lnTo>
                <a:lnTo>
                  <a:pt x="6848" y="4337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3"/>
          <p:cNvSpPr/>
          <p:nvPr/>
        </p:nvSpPr>
        <p:spPr>
          <a:xfrm rot="1845688">
            <a:off x="98755" y="4168552"/>
            <a:ext cx="1586793" cy="1647811"/>
          </a:xfrm>
          <a:custGeom>
            <a:avLst/>
            <a:gdLst/>
            <a:ahLst/>
            <a:cxnLst/>
            <a:rect l="l" t="t" r="r" b="b"/>
            <a:pathLst>
              <a:path w="10090" h="10478" extrusionOk="0">
                <a:moveTo>
                  <a:pt x="6072" y="1"/>
                </a:moveTo>
                <a:lnTo>
                  <a:pt x="1" y="10478"/>
                </a:lnTo>
                <a:lnTo>
                  <a:pt x="10090" y="4520"/>
                </a:lnTo>
                <a:lnTo>
                  <a:pt x="6072" y="1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3"/>
          <p:cNvSpPr/>
          <p:nvPr/>
        </p:nvSpPr>
        <p:spPr>
          <a:xfrm flipH="1">
            <a:off x="4203310" y="4374577"/>
            <a:ext cx="1756869" cy="1273904"/>
          </a:xfrm>
          <a:custGeom>
            <a:avLst/>
            <a:gdLst/>
            <a:ahLst/>
            <a:cxnLst/>
            <a:rect l="l" t="t" r="r" b="b"/>
            <a:pathLst>
              <a:path w="16686" h="12099" extrusionOk="0">
                <a:moveTo>
                  <a:pt x="12988" y="1"/>
                </a:moveTo>
                <a:lnTo>
                  <a:pt x="1" y="12098"/>
                </a:lnTo>
                <a:lnTo>
                  <a:pt x="16686" y="8058"/>
                </a:lnTo>
                <a:lnTo>
                  <a:pt x="12988" y="1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7" name="Google Shape;487;p3"/>
          <p:cNvGrpSpPr/>
          <p:nvPr/>
        </p:nvGrpSpPr>
        <p:grpSpPr>
          <a:xfrm>
            <a:off x="7906817" y="416855"/>
            <a:ext cx="1048180" cy="245101"/>
            <a:chOff x="3504975" y="1233750"/>
            <a:chExt cx="324725" cy="75925"/>
          </a:xfrm>
        </p:grpSpPr>
        <p:sp>
          <p:nvSpPr>
            <p:cNvPr id="488" name="Google Shape;488;p3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" name="Google Shape;491;p3"/>
          <p:cNvGrpSpPr/>
          <p:nvPr/>
        </p:nvGrpSpPr>
        <p:grpSpPr>
          <a:xfrm>
            <a:off x="3994623" y="-191305"/>
            <a:ext cx="6432293" cy="6055903"/>
            <a:chOff x="5187775" y="635000"/>
            <a:chExt cx="1791825" cy="1686975"/>
          </a:xfrm>
        </p:grpSpPr>
        <p:sp>
          <p:nvSpPr>
            <p:cNvPr id="492" name="Google Shape;492;p3"/>
            <p:cNvSpPr/>
            <p:nvPr/>
          </p:nvSpPr>
          <p:spPr>
            <a:xfrm>
              <a:off x="6404950" y="1750600"/>
              <a:ext cx="8000" cy="7025"/>
            </a:xfrm>
            <a:custGeom>
              <a:avLst/>
              <a:gdLst/>
              <a:ahLst/>
              <a:cxnLst/>
              <a:rect l="l" t="t" r="r" b="b"/>
              <a:pathLst>
                <a:path w="320" h="281" extrusionOk="0">
                  <a:moveTo>
                    <a:pt x="147" y="0"/>
                  </a:moveTo>
                  <a:cubicBezTo>
                    <a:pt x="91" y="0"/>
                    <a:pt x="42" y="41"/>
                    <a:pt x="23" y="98"/>
                  </a:cubicBezTo>
                  <a:cubicBezTo>
                    <a:pt x="0" y="166"/>
                    <a:pt x="46" y="257"/>
                    <a:pt x="114" y="280"/>
                  </a:cubicBezTo>
                  <a:cubicBezTo>
                    <a:pt x="206" y="280"/>
                    <a:pt x="274" y="235"/>
                    <a:pt x="297" y="166"/>
                  </a:cubicBezTo>
                  <a:cubicBezTo>
                    <a:pt x="320" y="98"/>
                    <a:pt x="274" y="29"/>
                    <a:pt x="183" y="6"/>
                  </a:cubicBezTo>
                  <a:cubicBezTo>
                    <a:pt x="171" y="2"/>
                    <a:pt x="158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6253150" y="1585725"/>
              <a:ext cx="11450" cy="10525"/>
            </a:xfrm>
            <a:custGeom>
              <a:avLst/>
              <a:gdLst/>
              <a:ahLst/>
              <a:cxnLst/>
              <a:rect l="l" t="t" r="r" b="b"/>
              <a:pathLst>
                <a:path w="458" h="421" extrusionOk="0">
                  <a:moveTo>
                    <a:pt x="238" y="1"/>
                  </a:moveTo>
                  <a:cubicBezTo>
                    <a:pt x="155" y="1"/>
                    <a:pt x="63" y="65"/>
                    <a:pt x="23" y="165"/>
                  </a:cubicBezTo>
                  <a:cubicBezTo>
                    <a:pt x="1" y="279"/>
                    <a:pt x="69" y="393"/>
                    <a:pt x="183" y="416"/>
                  </a:cubicBezTo>
                  <a:cubicBezTo>
                    <a:pt x="198" y="419"/>
                    <a:pt x="213" y="420"/>
                    <a:pt x="227" y="420"/>
                  </a:cubicBezTo>
                  <a:cubicBezTo>
                    <a:pt x="325" y="420"/>
                    <a:pt x="414" y="355"/>
                    <a:pt x="434" y="256"/>
                  </a:cubicBezTo>
                  <a:cubicBezTo>
                    <a:pt x="457" y="165"/>
                    <a:pt x="389" y="51"/>
                    <a:pt x="274" y="5"/>
                  </a:cubicBezTo>
                  <a:cubicBezTo>
                    <a:pt x="263" y="2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6085375" y="16433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3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34"/>
                    <a:pt x="69" y="325"/>
                    <a:pt x="161" y="348"/>
                  </a:cubicBezTo>
                  <a:cubicBezTo>
                    <a:pt x="176" y="352"/>
                    <a:pt x="192" y="353"/>
                    <a:pt x="207" y="353"/>
                  </a:cubicBezTo>
                  <a:cubicBezTo>
                    <a:pt x="281" y="353"/>
                    <a:pt x="347" y="309"/>
                    <a:pt x="366" y="234"/>
                  </a:cubicBezTo>
                  <a:cubicBezTo>
                    <a:pt x="389" y="142"/>
                    <a:pt x="320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6088800" y="1627950"/>
              <a:ext cx="10300" cy="9950"/>
            </a:xfrm>
            <a:custGeom>
              <a:avLst/>
              <a:gdLst/>
              <a:ahLst/>
              <a:cxnLst/>
              <a:rect l="l" t="t" r="r" b="b"/>
              <a:pathLst>
                <a:path w="412" h="398" extrusionOk="0">
                  <a:moveTo>
                    <a:pt x="209" y="1"/>
                  </a:moveTo>
                  <a:cubicBezTo>
                    <a:pt x="115" y="1"/>
                    <a:pt x="44" y="65"/>
                    <a:pt x="24" y="165"/>
                  </a:cubicBezTo>
                  <a:cubicBezTo>
                    <a:pt x="1" y="256"/>
                    <a:pt x="47" y="370"/>
                    <a:pt x="161" y="393"/>
                  </a:cubicBezTo>
                  <a:cubicBezTo>
                    <a:pt x="173" y="396"/>
                    <a:pt x="185" y="397"/>
                    <a:pt x="198" y="397"/>
                  </a:cubicBezTo>
                  <a:cubicBezTo>
                    <a:pt x="280" y="397"/>
                    <a:pt x="369" y="335"/>
                    <a:pt x="389" y="256"/>
                  </a:cubicBezTo>
                  <a:cubicBezTo>
                    <a:pt x="412" y="142"/>
                    <a:pt x="343" y="51"/>
                    <a:pt x="252" y="5"/>
                  </a:cubicBezTo>
                  <a:cubicBezTo>
                    <a:pt x="237" y="2"/>
                    <a:pt x="223" y="1"/>
                    <a:pt x="20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6072825" y="16273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92" y="1"/>
                  </a:moveTo>
                  <a:cubicBezTo>
                    <a:pt x="114" y="1"/>
                    <a:pt x="43" y="60"/>
                    <a:pt x="24" y="119"/>
                  </a:cubicBezTo>
                  <a:cubicBezTo>
                    <a:pt x="1" y="211"/>
                    <a:pt x="69" y="302"/>
                    <a:pt x="138" y="325"/>
                  </a:cubicBezTo>
                  <a:cubicBezTo>
                    <a:pt x="153" y="329"/>
                    <a:pt x="169" y="331"/>
                    <a:pt x="184" y="331"/>
                  </a:cubicBezTo>
                  <a:cubicBezTo>
                    <a:pt x="258" y="331"/>
                    <a:pt x="324" y="286"/>
                    <a:pt x="343" y="211"/>
                  </a:cubicBezTo>
                  <a:cubicBezTo>
                    <a:pt x="366" y="119"/>
                    <a:pt x="320" y="28"/>
                    <a:pt x="229" y="5"/>
                  </a:cubicBezTo>
                  <a:cubicBezTo>
                    <a:pt x="217" y="2"/>
                    <a:pt x="205" y="1"/>
                    <a:pt x="19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5702500" y="1262700"/>
              <a:ext cx="9725" cy="8325"/>
            </a:xfrm>
            <a:custGeom>
              <a:avLst/>
              <a:gdLst/>
              <a:ahLst/>
              <a:cxnLst/>
              <a:rect l="l" t="t" r="r" b="b"/>
              <a:pathLst>
                <a:path w="389" h="333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4"/>
                    <a:pt x="160" y="326"/>
                  </a:cubicBezTo>
                  <a:cubicBezTo>
                    <a:pt x="176" y="330"/>
                    <a:pt x="191" y="332"/>
                    <a:pt x="207" y="332"/>
                  </a:cubicBezTo>
                  <a:cubicBezTo>
                    <a:pt x="281" y="332"/>
                    <a:pt x="346" y="288"/>
                    <a:pt x="365" y="212"/>
                  </a:cubicBezTo>
                  <a:cubicBezTo>
                    <a:pt x="388" y="121"/>
                    <a:pt x="320" y="30"/>
                    <a:pt x="228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6409500" y="1544750"/>
              <a:ext cx="6875" cy="6300"/>
            </a:xfrm>
            <a:custGeom>
              <a:avLst/>
              <a:gdLst/>
              <a:ahLst/>
              <a:cxnLst/>
              <a:rect l="l" t="t" r="r" b="b"/>
              <a:pathLst>
                <a:path w="275" h="252" extrusionOk="0">
                  <a:moveTo>
                    <a:pt x="160" y="0"/>
                  </a:moveTo>
                  <a:cubicBezTo>
                    <a:pt x="92" y="0"/>
                    <a:pt x="24" y="23"/>
                    <a:pt x="24" y="92"/>
                  </a:cubicBezTo>
                  <a:cubicBezTo>
                    <a:pt x="1" y="160"/>
                    <a:pt x="46" y="229"/>
                    <a:pt x="115" y="252"/>
                  </a:cubicBezTo>
                  <a:cubicBezTo>
                    <a:pt x="160" y="252"/>
                    <a:pt x="229" y="229"/>
                    <a:pt x="252" y="160"/>
                  </a:cubicBezTo>
                  <a:cubicBezTo>
                    <a:pt x="275" y="92"/>
                    <a:pt x="229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6525350" y="1792825"/>
              <a:ext cx="7425" cy="7175"/>
            </a:xfrm>
            <a:custGeom>
              <a:avLst/>
              <a:gdLst/>
              <a:ahLst/>
              <a:cxnLst/>
              <a:rect l="l" t="t" r="r" b="b"/>
              <a:pathLst>
                <a:path w="297" h="287" extrusionOk="0">
                  <a:moveTo>
                    <a:pt x="137" y="1"/>
                  </a:moveTo>
                  <a:cubicBezTo>
                    <a:pt x="69" y="1"/>
                    <a:pt x="19" y="41"/>
                    <a:pt x="0" y="98"/>
                  </a:cubicBezTo>
                  <a:cubicBezTo>
                    <a:pt x="0" y="189"/>
                    <a:pt x="46" y="258"/>
                    <a:pt x="114" y="280"/>
                  </a:cubicBezTo>
                  <a:cubicBezTo>
                    <a:pt x="126" y="284"/>
                    <a:pt x="138" y="286"/>
                    <a:pt x="149" y="286"/>
                  </a:cubicBezTo>
                  <a:cubicBezTo>
                    <a:pt x="205" y="286"/>
                    <a:pt x="255" y="242"/>
                    <a:pt x="274" y="166"/>
                  </a:cubicBezTo>
                  <a:cubicBezTo>
                    <a:pt x="297" y="98"/>
                    <a:pt x="251" y="29"/>
                    <a:pt x="183" y="6"/>
                  </a:cubicBezTo>
                  <a:cubicBezTo>
                    <a:pt x="167" y="2"/>
                    <a:pt x="151" y="1"/>
                    <a:pt x="13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6545325" y="1590850"/>
              <a:ext cx="11425" cy="10000"/>
            </a:xfrm>
            <a:custGeom>
              <a:avLst/>
              <a:gdLst/>
              <a:ahLst/>
              <a:cxnLst/>
              <a:rect l="l" t="t" r="r" b="b"/>
              <a:pathLst>
                <a:path w="457" h="400" extrusionOk="0">
                  <a:moveTo>
                    <a:pt x="238" y="1"/>
                  </a:moveTo>
                  <a:cubicBezTo>
                    <a:pt x="155" y="1"/>
                    <a:pt x="66" y="66"/>
                    <a:pt x="46" y="165"/>
                  </a:cubicBezTo>
                  <a:cubicBezTo>
                    <a:pt x="0" y="256"/>
                    <a:pt x="69" y="371"/>
                    <a:pt x="183" y="393"/>
                  </a:cubicBezTo>
                  <a:cubicBezTo>
                    <a:pt x="202" y="397"/>
                    <a:pt x="220" y="399"/>
                    <a:pt x="238" y="399"/>
                  </a:cubicBezTo>
                  <a:cubicBezTo>
                    <a:pt x="326" y="399"/>
                    <a:pt x="396" y="352"/>
                    <a:pt x="434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62" y="2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6443750" y="1815075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35"/>
                    <a:pt x="46" y="326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43" y="29"/>
                    <a:pt x="228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6470000" y="1775750"/>
              <a:ext cx="11425" cy="10500"/>
            </a:xfrm>
            <a:custGeom>
              <a:avLst/>
              <a:gdLst/>
              <a:ahLst/>
              <a:cxnLst/>
              <a:rect l="l" t="t" r="r" b="b"/>
              <a:pathLst>
                <a:path w="457" h="420" extrusionOk="0">
                  <a:moveTo>
                    <a:pt x="230" y="0"/>
                  </a:moveTo>
                  <a:cubicBezTo>
                    <a:pt x="132" y="0"/>
                    <a:pt x="43" y="65"/>
                    <a:pt x="23" y="165"/>
                  </a:cubicBezTo>
                  <a:cubicBezTo>
                    <a:pt x="0" y="256"/>
                    <a:pt x="69" y="370"/>
                    <a:pt x="183" y="416"/>
                  </a:cubicBezTo>
                  <a:cubicBezTo>
                    <a:pt x="195" y="419"/>
                    <a:pt x="207" y="420"/>
                    <a:pt x="219" y="420"/>
                  </a:cubicBezTo>
                  <a:cubicBezTo>
                    <a:pt x="302" y="420"/>
                    <a:pt x="391" y="355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6440325" y="1675275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3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20" y="29"/>
                    <a:pt x="229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6555025" y="1619400"/>
              <a:ext cx="9150" cy="8800"/>
            </a:xfrm>
            <a:custGeom>
              <a:avLst/>
              <a:gdLst/>
              <a:ahLst/>
              <a:cxnLst/>
              <a:rect l="l" t="t" r="r" b="b"/>
              <a:pathLst>
                <a:path w="366" h="352" extrusionOk="0">
                  <a:moveTo>
                    <a:pt x="193" y="0"/>
                  </a:moveTo>
                  <a:cubicBezTo>
                    <a:pt x="114" y="0"/>
                    <a:pt x="43" y="62"/>
                    <a:pt x="23" y="142"/>
                  </a:cubicBezTo>
                  <a:cubicBezTo>
                    <a:pt x="0" y="233"/>
                    <a:pt x="46" y="324"/>
                    <a:pt x="137" y="347"/>
                  </a:cubicBezTo>
                  <a:cubicBezTo>
                    <a:pt x="149" y="350"/>
                    <a:pt x="161" y="351"/>
                    <a:pt x="173" y="351"/>
                  </a:cubicBezTo>
                  <a:cubicBezTo>
                    <a:pt x="251" y="351"/>
                    <a:pt x="323" y="289"/>
                    <a:pt x="343" y="210"/>
                  </a:cubicBezTo>
                  <a:cubicBezTo>
                    <a:pt x="365" y="119"/>
                    <a:pt x="320" y="27"/>
                    <a:pt x="228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6411775" y="1487550"/>
              <a:ext cx="7450" cy="6575"/>
            </a:xfrm>
            <a:custGeom>
              <a:avLst/>
              <a:gdLst/>
              <a:ahLst/>
              <a:cxnLst/>
              <a:rect l="l" t="t" r="r" b="b"/>
              <a:pathLst>
                <a:path w="298" h="263" extrusionOk="0">
                  <a:moveTo>
                    <a:pt x="147" y="0"/>
                  </a:moveTo>
                  <a:cubicBezTo>
                    <a:pt x="92" y="0"/>
                    <a:pt x="43" y="41"/>
                    <a:pt x="24" y="97"/>
                  </a:cubicBezTo>
                  <a:cubicBezTo>
                    <a:pt x="1" y="166"/>
                    <a:pt x="47" y="234"/>
                    <a:pt x="115" y="257"/>
                  </a:cubicBezTo>
                  <a:cubicBezTo>
                    <a:pt x="127" y="261"/>
                    <a:pt x="139" y="263"/>
                    <a:pt x="151" y="263"/>
                  </a:cubicBezTo>
                  <a:cubicBezTo>
                    <a:pt x="206" y="263"/>
                    <a:pt x="256" y="222"/>
                    <a:pt x="275" y="166"/>
                  </a:cubicBezTo>
                  <a:cubicBezTo>
                    <a:pt x="298" y="97"/>
                    <a:pt x="252" y="29"/>
                    <a:pt x="184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6552175" y="1694725"/>
              <a:ext cx="10850" cy="9925"/>
            </a:xfrm>
            <a:custGeom>
              <a:avLst/>
              <a:gdLst/>
              <a:ahLst/>
              <a:cxnLst/>
              <a:rect l="l" t="t" r="r" b="b"/>
              <a:pathLst>
                <a:path w="434" h="397" extrusionOk="0">
                  <a:moveTo>
                    <a:pt x="231" y="0"/>
                  </a:moveTo>
                  <a:cubicBezTo>
                    <a:pt x="137" y="0"/>
                    <a:pt x="63" y="65"/>
                    <a:pt x="23" y="164"/>
                  </a:cubicBezTo>
                  <a:cubicBezTo>
                    <a:pt x="0" y="256"/>
                    <a:pt x="68" y="370"/>
                    <a:pt x="183" y="393"/>
                  </a:cubicBezTo>
                  <a:cubicBezTo>
                    <a:pt x="195" y="396"/>
                    <a:pt x="207" y="397"/>
                    <a:pt x="220" y="397"/>
                  </a:cubicBezTo>
                  <a:cubicBezTo>
                    <a:pt x="302" y="397"/>
                    <a:pt x="391" y="335"/>
                    <a:pt x="411" y="256"/>
                  </a:cubicBezTo>
                  <a:cubicBezTo>
                    <a:pt x="434" y="141"/>
                    <a:pt x="365" y="50"/>
                    <a:pt x="274" y="5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6418625" y="1541175"/>
              <a:ext cx="7450" cy="7175"/>
            </a:xfrm>
            <a:custGeom>
              <a:avLst/>
              <a:gdLst/>
              <a:ahLst/>
              <a:cxnLst/>
              <a:rect l="l" t="t" r="r" b="b"/>
              <a:pathLst>
                <a:path w="298" h="287" extrusionOk="0">
                  <a:moveTo>
                    <a:pt x="147" y="1"/>
                  </a:moveTo>
                  <a:cubicBezTo>
                    <a:pt x="86" y="1"/>
                    <a:pt x="24" y="45"/>
                    <a:pt x="24" y="121"/>
                  </a:cubicBezTo>
                  <a:cubicBezTo>
                    <a:pt x="1" y="189"/>
                    <a:pt x="47" y="258"/>
                    <a:pt x="115" y="280"/>
                  </a:cubicBezTo>
                  <a:cubicBezTo>
                    <a:pt x="127" y="284"/>
                    <a:pt x="140" y="286"/>
                    <a:pt x="153" y="286"/>
                  </a:cubicBezTo>
                  <a:cubicBezTo>
                    <a:pt x="214" y="286"/>
                    <a:pt x="279" y="245"/>
                    <a:pt x="298" y="189"/>
                  </a:cubicBezTo>
                  <a:cubicBezTo>
                    <a:pt x="298" y="98"/>
                    <a:pt x="252" y="29"/>
                    <a:pt x="183" y="7"/>
                  </a:cubicBezTo>
                  <a:cubicBezTo>
                    <a:pt x="172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5440575" y="1009925"/>
              <a:ext cx="10300" cy="9400"/>
            </a:xfrm>
            <a:custGeom>
              <a:avLst/>
              <a:gdLst/>
              <a:ahLst/>
              <a:cxnLst/>
              <a:rect l="l" t="t" r="r" b="b"/>
              <a:pathLst>
                <a:path w="412" h="376" extrusionOk="0">
                  <a:moveTo>
                    <a:pt x="204" y="1"/>
                  </a:moveTo>
                  <a:cubicBezTo>
                    <a:pt x="125" y="1"/>
                    <a:pt x="42" y="48"/>
                    <a:pt x="23" y="143"/>
                  </a:cubicBezTo>
                  <a:cubicBezTo>
                    <a:pt x="0" y="234"/>
                    <a:pt x="69" y="349"/>
                    <a:pt x="160" y="371"/>
                  </a:cubicBezTo>
                  <a:cubicBezTo>
                    <a:pt x="172" y="374"/>
                    <a:pt x="184" y="376"/>
                    <a:pt x="197" y="376"/>
                  </a:cubicBezTo>
                  <a:cubicBezTo>
                    <a:pt x="280" y="376"/>
                    <a:pt x="369" y="314"/>
                    <a:pt x="388" y="234"/>
                  </a:cubicBezTo>
                  <a:cubicBezTo>
                    <a:pt x="411" y="143"/>
                    <a:pt x="343" y="29"/>
                    <a:pt x="251" y="6"/>
                  </a:cubicBezTo>
                  <a:cubicBezTo>
                    <a:pt x="236" y="2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6499100" y="1836225"/>
              <a:ext cx="11425" cy="10525"/>
            </a:xfrm>
            <a:custGeom>
              <a:avLst/>
              <a:gdLst/>
              <a:ahLst/>
              <a:cxnLst/>
              <a:rect l="l" t="t" r="r" b="b"/>
              <a:pathLst>
                <a:path w="457" h="421" extrusionOk="0">
                  <a:moveTo>
                    <a:pt x="230" y="1"/>
                  </a:moveTo>
                  <a:cubicBezTo>
                    <a:pt x="132" y="1"/>
                    <a:pt x="43" y="66"/>
                    <a:pt x="23" y="165"/>
                  </a:cubicBezTo>
                  <a:cubicBezTo>
                    <a:pt x="0" y="279"/>
                    <a:pt x="69" y="370"/>
                    <a:pt x="160" y="416"/>
                  </a:cubicBezTo>
                  <a:cubicBezTo>
                    <a:pt x="175" y="419"/>
                    <a:pt x="190" y="420"/>
                    <a:pt x="204" y="420"/>
                  </a:cubicBezTo>
                  <a:cubicBezTo>
                    <a:pt x="302" y="420"/>
                    <a:pt x="391" y="356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6463725" y="1832800"/>
              <a:ext cx="8575" cy="5275"/>
            </a:xfrm>
            <a:custGeom>
              <a:avLst/>
              <a:gdLst/>
              <a:ahLst/>
              <a:cxnLst/>
              <a:rect l="l" t="t" r="r" b="b"/>
              <a:pathLst>
                <a:path w="343" h="211" extrusionOk="0">
                  <a:moveTo>
                    <a:pt x="154" y="1"/>
                  </a:moveTo>
                  <a:cubicBezTo>
                    <a:pt x="91" y="1"/>
                    <a:pt x="20" y="60"/>
                    <a:pt x="0" y="119"/>
                  </a:cubicBezTo>
                  <a:lnTo>
                    <a:pt x="320" y="211"/>
                  </a:lnTo>
                  <a:cubicBezTo>
                    <a:pt x="342" y="119"/>
                    <a:pt x="274" y="28"/>
                    <a:pt x="183" y="5"/>
                  </a:cubicBezTo>
                  <a:cubicBezTo>
                    <a:pt x="174" y="2"/>
                    <a:pt x="164" y="1"/>
                    <a:pt x="15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6851750" y="1438250"/>
              <a:ext cx="9725" cy="9100"/>
            </a:xfrm>
            <a:custGeom>
              <a:avLst/>
              <a:gdLst/>
              <a:ahLst/>
              <a:cxnLst/>
              <a:rect l="l" t="t" r="r" b="b"/>
              <a:pathLst>
                <a:path w="389" h="364" extrusionOk="0">
                  <a:moveTo>
                    <a:pt x="180" y="0"/>
                  </a:moveTo>
                  <a:cubicBezTo>
                    <a:pt x="101" y="0"/>
                    <a:pt x="41" y="58"/>
                    <a:pt x="23" y="129"/>
                  </a:cubicBezTo>
                  <a:cubicBezTo>
                    <a:pt x="0" y="243"/>
                    <a:pt x="46" y="335"/>
                    <a:pt x="160" y="357"/>
                  </a:cubicBezTo>
                  <a:cubicBezTo>
                    <a:pt x="175" y="361"/>
                    <a:pt x="191" y="363"/>
                    <a:pt x="205" y="363"/>
                  </a:cubicBezTo>
                  <a:cubicBezTo>
                    <a:pt x="280" y="363"/>
                    <a:pt x="346" y="316"/>
                    <a:pt x="366" y="220"/>
                  </a:cubicBezTo>
                  <a:cubicBezTo>
                    <a:pt x="388" y="129"/>
                    <a:pt x="343" y="38"/>
                    <a:pt x="251" y="15"/>
                  </a:cubicBezTo>
                  <a:cubicBezTo>
                    <a:pt x="226" y="5"/>
                    <a:pt x="202" y="0"/>
                    <a:pt x="18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6845475" y="1415650"/>
              <a:ext cx="9725" cy="9400"/>
            </a:xfrm>
            <a:custGeom>
              <a:avLst/>
              <a:gdLst/>
              <a:ahLst/>
              <a:cxnLst/>
              <a:rect l="l" t="t" r="r" b="b"/>
              <a:pathLst>
                <a:path w="389" h="376" extrusionOk="0">
                  <a:moveTo>
                    <a:pt x="183" y="0"/>
                  </a:moveTo>
                  <a:cubicBezTo>
                    <a:pt x="109" y="0"/>
                    <a:pt x="42" y="48"/>
                    <a:pt x="23" y="143"/>
                  </a:cubicBezTo>
                  <a:cubicBezTo>
                    <a:pt x="0" y="234"/>
                    <a:pt x="46" y="326"/>
                    <a:pt x="137" y="371"/>
                  </a:cubicBezTo>
                  <a:cubicBezTo>
                    <a:pt x="152" y="374"/>
                    <a:pt x="167" y="376"/>
                    <a:pt x="181" y="376"/>
                  </a:cubicBezTo>
                  <a:cubicBezTo>
                    <a:pt x="274" y="376"/>
                    <a:pt x="346" y="314"/>
                    <a:pt x="365" y="234"/>
                  </a:cubicBezTo>
                  <a:cubicBezTo>
                    <a:pt x="388" y="120"/>
                    <a:pt x="343" y="29"/>
                    <a:pt x="228" y="6"/>
                  </a:cubicBezTo>
                  <a:cubicBezTo>
                    <a:pt x="213" y="2"/>
                    <a:pt x="198" y="0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6867725" y="1599525"/>
              <a:ext cx="8000" cy="7600"/>
            </a:xfrm>
            <a:custGeom>
              <a:avLst/>
              <a:gdLst/>
              <a:ahLst/>
              <a:cxnLst/>
              <a:rect l="l" t="t" r="r" b="b"/>
              <a:pathLst>
                <a:path w="320" h="304" extrusionOk="0">
                  <a:moveTo>
                    <a:pt x="206" y="1"/>
                  </a:moveTo>
                  <a:cubicBezTo>
                    <a:pt x="115" y="1"/>
                    <a:pt x="46" y="46"/>
                    <a:pt x="23" y="115"/>
                  </a:cubicBezTo>
                  <a:cubicBezTo>
                    <a:pt x="0" y="206"/>
                    <a:pt x="46" y="297"/>
                    <a:pt x="115" y="297"/>
                  </a:cubicBezTo>
                  <a:cubicBezTo>
                    <a:pt x="131" y="301"/>
                    <a:pt x="147" y="303"/>
                    <a:pt x="163" y="303"/>
                  </a:cubicBezTo>
                  <a:cubicBezTo>
                    <a:pt x="236" y="303"/>
                    <a:pt x="301" y="262"/>
                    <a:pt x="320" y="206"/>
                  </a:cubicBezTo>
                  <a:cubicBezTo>
                    <a:pt x="320" y="115"/>
                    <a:pt x="274" y="24"/>
                    <a:pt x="2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6866575" y="1359725"/>
              <a:ext cx="8600" cy="7725"/>
            </a:xfrm>
            <a:custGeom>
              <a:avLst/>
              <a:gdLst/>
              <a:ahLst/>
              <a:cxnLst/>
              <a:rect l="l" t="t" r="r" b="b"/>
              <a:pathLst>
                <a:path w="344" h="309" extrusionOk="0">
                  <a:moveTo>
                    <a:pt x="160" y="0"/>
                  </a:moveTo>
                  <a:cubicBezTo>
                    <a:pt x="86" y="0"/>
                    <a:pt x="20" y="45"/>
                    <a:pt x="1" y="120"/>
                  </a:cubicBezTo>
                  <a:cubicBezTo>
                    <a:pt x="1" y="212"/>
                    <a:pt x="46" y="280"/>
                    <a:pt x="115" y="303"/>
                  </a:cubicBezTo>
                  <a:cubicBezTo>
                    <a:pt x="131" y="307"/>
                    <a:pt x="146" y="309"/>
                    <a:pt x="162" y="309"/>
                  </a:cubicBezTo>
                  <a:cubicBezTo>
                    <a:pt x="236" y="309"/>
                    <a:pt x="301" y="264"/>
                    <a:pt x="320" y="189"/>
                  </a:cubicBezTo>
                  <a:cubicBezTo>
                    <a:pt x="343" y="97"/>
                    <a:pt x="297" y="29"/>
                    <a:pt x="206" y="6"/>
                  </a:cubicBezTo>
                  <a:cubicBezTo>
                    <a:pt x="191" y="2"/>
                    <a:pt x="175" y="0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6698825" y="1787725"/>
              <a:ext cx="10850" cy="10200"/>
            </a:xfrm>
            <a:custGeom>
              <a:avLst/>
              <a:gdLst/>
              <a:ahLst/>
              <a:cxnLst/>
              <a:rect l="l" t="t" r="r" b="b"/>
              <a:pathLst>
                <a:path w="434" h="408" extrusionOk="0">
                  <a:moveTo>
                    <a:pt x="230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0" y="256"/>
                    <a:pt x="69" y="370"/>
                    <a:pt x="160" y="393"/>
                  </a:cubicBezTo>
                  <a:cubicBezTo>
                    <a:pt x="184" y="403"/>
                    <a:pt x="209" y="407"/>
                    <a:pt x="232" y="407"/>
                  </a:cubicBezTo>
                  <a:cubicBezTo>
                    <a:pt x="319" y="407"/>
                    <a:pt x="393" y="346"/>
                    <a:pt x="411" y="256"/>
                  </a:cubicBezTo>
                  <a:cubicBezTo>
                    <a:pt x="434" y="142"/>
                    <a:pt x="388" y="28"/>
                    <a:pt x="274" y="5"/>
                  </a:cubicBezTo>
                  <a:cubicBezTo>
                    <a:pt x="259" y="2"/>
                    <a:pt x="245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6655450" y="1510975"/>
              <a:ext cx="9725" cy="8825"/>
            </a:xfrm>
            <a:custGeom>
              <a:avLst/>
              <a:gdLst/>
              <a:ahLst/>
              <a:cxnLst/>
              <a:rect l="l" t="t" r="r" b="b"/>
              <a:pathLst>
                <a:path w="389" h="353" extrusionOk="0">
                  <a:moveTo>
                    <a:pt x="193" y="0"/>
                  </a:moveTo>
                  <a:cubicBezTo>
                    <a:pt x="115" y="0"/>
                    <a:pt x="43" y="62"/>
                    <a:pt x="23" y="142"/>
                  </a:cubicBezTo>
                  <a:cubicBezTo>
                    <a:pt x="0" y="233"/>
                    <a:pt x="46" y="324"/>
                    <a:pt x="137" y="347"/>
                  </a:cubicBezTo>
                  <a:cubicBezTo>
                    <a:pt x="157" y="351"/>
                    <a:pt x="176" y="353"/>
                    <a:pt x="194" y="353"/>
                  </a:cubicBezTo>
                  <a:cubicBezTo>
                    <a:pt x="281" y="353"/>
                    <a:pt x="347" y="309"/>
                    <a:pt x="366" y="233"/>
                  </a:cubicBezTo>
                  <a:cubicBezTo>
                    <a:pt x="388" y="142"/>
                    <a:pt x="320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6597825" y="1354050"/>
              <a:ext cx="10275" cy="9400"/>
            </a:xfrm>
            <a:custGeom>
              <a:avLst/>
              <a:gdLst/>
              <a:ahLst/>
              <a:cxnLst/>
              <a:rect l="l" t="t" r="r" b="b"/>
              <a:pathLst>
                <a:path w="411" h="376" extrusionOk="0">
                  <a:moveTo>
                    <a:pt x="214" y="0"/>
                  </a:moveTo>
                  <a:cubicBezTo>
                    <a:pt x="131" y="0"/>
                    <a:pt x="43" y="63"/>
                    <a:pt x="23" y="142"/>
                  </a:cubicBezTo>
                  <a:cubicBezTo>
                    <a:pt x="0" y="256"/>
                    <a:pt x="69" y="347"/>
                    <a:pt x="160" y="370"/>
                  </a:cubicBezTo>
                  <a:cubicBezTo>
                    <a:pt x="179" y="374"/>
                    <a:pt x="197" y="376"/>
                    <a:pt x="215" y="376"/>
                  </a:cubicBezTo>
                  <a:cubicBezTo>
                    <a:pt x="302" y="376"/>
                    <a:pt x="369" y="328"/>
                    <a:pt x="388" y="233"/>
                  </a:cubicBezTo>
                  <a:cubicBezTo>
                    <a:pt x="411" y="142"/>
                    <a:pt x="365" y="28"/>
                    <a:pt x="251" y="5"/>
                  </a:cubicBezTo>
                  <a:cubicBezTo>
                    <a:pt x="239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6548175" y="12273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71" y="0"/>
                  </a:moveTo>
                  <a:cubicBezTo>
                    <a:pt x="97" y="0"/>
                    <a:pt x="43" y="62"/>
                    <a:pt x="23" y="142"/>
                  </a:cubicBezTo>
                  <a:cubicBezTo>
                    <a:pt x="0" y="210"/>
                    <a:pt x="46" y="301"/>
                    <a:pt x="137" y="324"/>
                  </a:cubicBezTo>
                  <a:cubicBezTo>
                    <a:pt x="153" y="328"/>
                    <a:pt x="169" y="330"/>
                    <a:pt x="184" y="330"/>
                  </a:cubicBezTo>
                  <a:cubicBezTo>
                    <a:pt x="258" y="330"/>
                    <a:pt x="324" y="286"/>
                    <a:pt x="343" y="210"/>
                  </a:cubicBezTo>
                  <a:cubicBezTo>
                    <a:pt x="365" y="119"/>
                    <a:pt x="297" y="27"/>
                    <a:pt x="206" y="5"/>
                  </a:cubicBezTo>
                  <a:cubicBezTo>
                    <a:pt x="194" y="2"/>
                    <a:pt x="182" y="0"/>
                    <a:pt x="17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6559000" y="1255075"/>
              <a:ext cx="11450" cy="10200"/>
            </a:xfrm>
            <a:custGeom>
              <a:avLst/>
              <a:gdLst/>
              <a:ahLst/>
              <a:cxnLst/>
              <a:rect l="l" t="t" r="r" b="b"/>
              <a:pathLst>
                <a:path w="458" h="408" extrusionOk="0">
                  <a:moveTo>
                    <a:pt x="203" y="1"/>
                  </a:moveTo>
                  <a:cubicBezTo>
                    <a:pt x="116" y="1"/>
                    <a:pt x="42" y="62"/>
                    <a:pt x="24" y="152"/>
                  </a:cubicBezTo>
                  <a:cubicBezTo>
                    <a:pt x="1" y="266"/>
                    <a:pt x="69" y="380"/>
                    <a:pt x="161" y="403"/>
                  </a:cubicBezTo>
                  <a:cubicBezTo>
                    <a:pt x="175" y="406"/>
                    <a:pt x="190" y="407"/>
                    <a:pt x="205" y="407"/>
                  </a:cubicBezTo>
                  <a:cubicBezTo>
                    <a:pt x="303" y="407"/>
                    <a:pt x="392" y="343"/>
                    <a:pt x="412" y="243"/>
                  </a:cubicBezTo>
                  <a:cubicBezTo>
                    <a:pt x="457" y="152"/>
                    <a:pt x="389" y="38"/>
                    <a:pt x="275" y="15"/>
                  </a:cubicBezTo>
                  <a:cubicBezTo>
                    <a:pt x="250" y="5"/>
                    <a:pt x="226" y="1"/>
                    <a:pt x="20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6533325" y="1229600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11" y="1"/>
                  </a:moveTo>
                  <a:cubicBezTo>
                    <a:pt x="68" y="1"/>
                    <a:pt x="19" y="38"/>
                    <a:pt x="1" y="75"/>
                  </a:cubicBezTo>
                  <a:cubicBezTo>
                    <a:pt x="1" y="144"/>
                    <a:pt x="24" y="212"/>
                    <a:pt x="92" y="212"/>
                  </a:cubicBezTo>
                  <a:cubicBezTo>
                    <a:pt x="100" y="217"/>
                    <a:pt x="110" y="218"/>
                    <a:pt x="119" y="218"/>
                  </a:cubicBezTo>
                  <a:cubicBezTo>
                    <a:pt x="161" y="218"/>
                    <a:pt x="210" y="181"/>
                    <a:pt x="229" y="144"/>
                  </a:cubicBezTo>
                  <a:cubicBezTo>
                    <a:pt x="252" y="75"/>
                    <a:pt x="206" y="7"/>
                    <a:pt x="138" y="7"/>
                  </a:cubicBezTo>
                  <a:cubicBezTo>
                    <a:pt x="129" y="3"/>
                    <a:pt x="120" y="1"/>
                    <a:pt x="11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6545875" y="1256425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6" y="1"/>
                  </a:moveTo>
                  <a:cubicBezTo>
                    <a:pt x="85" y="1"/>
                    <a:pt x="20" y="42"/>
                    <a:pt x="1" y="98"/>
                  </a:cubicBezTo>
                  <a:cubicBezTo>
                    <a:pt x="1" y="167"/>
                    <a:pt x="47" y="258"/>
                    <a:pt x="115" y="258"/>
                  </a:cubicBezTo>
                  <a:cubicBezTo>
                    <a:pt x="127" y="262"/>
                    <a:pt x="139" y="264"/>
                    <a:pt x="151" y="264"/>
                  </a:cubicBezTo>
                  <a:cubicBezTo>
                    <a:pt x="206" y="264"/>
                    <a:pt x="256" y="223"/>
                    <a:pt x="275" y="167"/>
                  </a:cubicBezTo>
                  <a:cubicBezTo>
                    <a:pt x="298" y="98"/>
                    <a:pt x="252" y="30"/>
                    <a:pt x="184" y="7"/>
                  </a:cubicBezTo>
                  <a:cubicBezTo>
                    <a:pt x="171" y="3"/>
                    <a:pt x="159" y="1"/>
                    <a:pt x="14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6668575" y="1792250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4" y="1"/>
                  </a:moveTo>
                  <a:cubicBezTo>
                    <a:pt x="125" y="1"/>
                    <a:pt x="42" y="49"/>
                    <a:pt x="23" y="144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6" y="353"/>
                    <a:pt x="192" y="355"/>
                    <a:pt x="209" y="355"/>
                  </a:cubicBezTo>
                  <a:cubicBezTo>
                    <a:pt x="288" y="355"/>
                    <a:pt x="370" y="311"/>
                    <a:pt x="388" y="235"/>
                  </a:cubicBezTo>
                  <a:cubicBezTo>
                    <a:pt x="411" y="121"/>
                    <a:pt x="343" y="29"/>
                    <a:pt x="251" y="7"/>
                  </a:cubicBezTo>
                  <a:cubicBezTo>
                    <a:pt x="236" y="3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6445450" y="1343200"/>
              <a:ext cx="11450" cy="9975"/>
            </a:xfrm>
            <a:custGeom>
              <a:avLst/>
              <a:gdLst/>
              <a:ahLst/>
              <a:cxnLst/>
              <a:rect l="l" t="t" r="r" b="b"/>
              <a:pathLst>
                <a:path w="458" h="399" extrusionOk="0">
                  <a:moveTo>
                    <a:pt x="232" y="1"/>
                  </a:moveTo>
                  <a:cubicBezTo>
                    <a:pt x="138" y="1"/>
                    <a:pt x="63" y="66"/>
                    <a:pt x="24" y="165"/>
                  </a:cubicBezTo>
                  <a:cubicBezTo>
                    <a:pt x="1" y="256"/>
                    <a:pt x="69" y="370"/>
                    <a:pt x="183" y="393"/>
                  </a:cubicBezTo>
                  <a:cubicBezTo>
                    <a:pt x="199" y="397"/>
                    <a:pt x="214" y="399"/>
                    <a:pt x="230" y="399"/>
                  </a:cubicBezTo>
                  <a:cubicBezTo>
                    <a:pt x="310" y="399"/>
                    <a:pt x="393" y="351"/>
                    <a:pt x="412" y="256"/>
                  </a:cubicBezTo>
                  <a:cubicBezTo>
                    <a:pt x="457" y="142"/>
                    <a:pt x="389" y="51"/>
                    <a:pt x="275" y="5"/>
                  </a:cubicBezTo>
                  <a:cubicBezTo>
                    <a:pt x="260" y="2"/>
                    <a:pt x="245" y="1"/>
                    <a:pt x="23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6580125" y="1388975"/>
              <a:ext cx="6300" cy="5300"/>
            </a:xfrm>
            <a:custGeom>
              <a:avLst/>
              <a:gdLst/>
              <a:ahLst/>
              <a:cxnLst/>
              <a:rect l="l" t="t" r="r" b="b"/>
              <a:pathLst>
                <a:path w="252" h="212" extrusionOk="0">
                  <a:moveTo>
                    <a:pt x="160" y="0"/>
                  </a:moveTo>
                  <a:cubicBezTo>
                    <a:pt x="92" y="0"/>
                    <a:pt x="46" y="23"/>
                    <a:pt x="23" y="91"/>
                  </a:cubicBezTo>
                  <a:cubicBezTo>
                    <a:pt x="0" y="137"/>
                    <a:pt x="46" y="183"/>
                    <a:pt x="92" y="206"/>
                  </a:cubicBezTo>
                  <a:cubicBezTo>
                    <a:pt x="104" y="210"/>
                    <a:pt x="116" y="212"/>
                    <a:pt x="127" y="212"/>
                  </a:cubicBezTo>
                  <a:cubicBezTo>
                    <a:pt x="176" y="212"/>
                    <a:pt x="210" y="174"/>
                    <a:pt x="229" y="137"/>
                  </a:cubicBezTo>
                  <a:cubicBezTo>
                    <a:pt x="252" y="69"/>
                    <a:pt x="206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6766150" y="1658150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1" y="212"/>
                    <a:pt x="46" y="281"/>
                    <a:pt x="137" y="303"/>
                  </a:cubicBezTo>
                  <a:cubicBezTo>
                    <a:pt x="149" y="307"/>
                    <a:pt x="162" y="309"/>
                    <a:pt x="174" y="309"/>
                  </a:cubicBezTo>
                  <a:cubicBezTo>
                    <a:pt x="235" y="309"/>
                    <a:pt x="301" y="265"/>
                    <a:pt x="320" y="189"/>
                  </a:cubicBezTo>
                  <a:cubicBezTo>
                    <a:pt x="343" y="121"/>
                    <a:pt x="297" y="30"/>
                    <a:pt x="206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6432900" y="10082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0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89"/>
                    <a:pt x="46" y="258"/>
                    <a:pt x="115" y="281"/>
                  </a:cubicBezTo>
                  <a:cubicBezTo>
                    <a:pt x="131" y="285"/>
                    <a:pt x="146" y="287"/>
                    <a:pt x="161" y="287"/>
                  </a:cubicBezTo>
                  <a:cubicBezTo>
                    <a:pt x="229" y="287"/>
                    <a:pt x="278" y="246"/>
                    <a:pt x="297" y="189"/>
                  </a:cubicBezTo>
                  <a:cubicBezTo>
                    <a:pt x="320" y="98"/>
                    <a:pt x="274" y="7"/>
                    <a:pt x="206" y="7"/>
                  </a:cubicBezTo>
                  <a:cubicBezTo>
                    <a:pt x="190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6571000" y="12998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5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26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43" y="29"/>
                    <a:pt x="251" y="6"/>
                  </a:cubicBezTo>
                  <a:cubicBezTo>
                    <a:pt x="232" y="3"/>
                    <a:pt x="213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6560725" y="1275300"/>
              <a:ext cx="8000" cy="7700"/>
            </a:xfrm>
            <a:custGeom>
              <a:avLst/>
              <a:gdLst/>
              <a:ahLst/>
              <a:cxnLst/>
              <a:rect l="l" t="t" r="r" b="b"/>
              <a:pathLst>
                <a:path w="320" h="308" extrusionOk="0">
                  <a:moveTo>
                    <a:pt x="170" y="0"/>
                  </a:moveTo>
                  <a:cubicBezTo>
                    <a:pt x="97" y="0"/>
                    <a:pt x="43" y="60"/>
                    <a:pt x="23" y="119"/>
                  </a:cubicBezTo>
                  <a:cubicBezTo>
                    <a:pt x="0" y="210"/>
                    <a:pt x="46" y="279"/>
                    <a:pt x="115" y="302"/>
                  </a:cubicBezTo>
                  <a:cubicBezTo>
                    <a:pt x="130" y="306"/>
                    <a:pt x="146" y="308"/>
                    <a:pt x="161" y="308"/>
                  </a:cubicBezTo>
                  <a:cubicBezTo>
                    <a:pt x="234" y="308"/>
                    <a:pt x="297" y="263"/>
                    <a:pt x="297" y="188"/>
                  </a:cubicBezTo>
                  <a:cubicBezTo>
                    <a:pt x="320" y="119"/>
                    <a:pt x="274" y="28"/>
                    <a:pt x="206" y="5"/>
                  </a:cubicBezTo>
                  <a:cubicBezTo>
                    <a:pt x="194" y="2"/>
                    <a:pt x="182" y="0"/>
                    <a:pt x="17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6468850" y="1097800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1" y="212"/>
                    <a:pt x="69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7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6707950" y="1377975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4" y="1"/>
                  </a:moveTo>
                  <a:cubicBezTo>
                    <a:pt x="125" y="1"/>
                    <a:pt x="42" y="48"/>
                    <a:pt x="23" y="143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6" y="353"/>
                    <a:pt x="192" y="355"/>
                    <a:pt x="209" y="355"/>
                  </a:cubicBezTo>
                  <a:cubicBezTo>
                    <a:pt x="288" y="355"/>
                    <a:pt x="369" y="310"/>
                    <a:pt x="388" y="235"/>
                  </a:cubicBezTo>
                  <a:cubicBezTo>
                    <a:pt x="411" y="121"/>
                    <a:pt x="343" y="29"/>
                    <a:pt x="251" y="7"/>
                  </a:cubicBezTo>
                  <a:cubicBezTo>
                    <a:pt x="236" y="3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5839450" y="1408225"/>
              <a:ext cx="9150" cy="7725"/>
            </a:xfrm>
            <a:custGeom>
              <a:avLst/>
              <a:gdLst/>
              <a:ahLst/>
              <a:cxnLst/>
              <a:rect l="l" t="t" r="r" b="b"/>
              <a:pathLst>
                <a:path w="366" h="309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2"/>
                    <a:pt x="69" y="303"/>
                    <a:pt x="137" y="303"/>
                  </a:cubicBezTo>
                  <a:cubicBezTo>
                    <a:pt x="153" y="307"/>
                    <a:pt x="170" y="309"/>
                    <a:pt x="185" y="309"/>
                  </a:cubicBezTo>
                  <a:cubicBezTo>
                    <a:pt x="259" y="309"/>
                    <a:pt x="324" y="268"/>
                    <a:pt x="343" y="212"/>
                  </a:cubicBezTo>
                  <a:cubicBezTo>
                    <a:pt x="365" y="120"/>
                    <a:pt x="297" y="29"/>
                    <a:pt x="228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5954700" y="1343200"/>
              <a:ext cx="9725" cy="9375"/>
            </a:xfrm>
            <a:custGeom>
              <a:avLst/>
              <a:gdLst/>
              <a:ahLst/>
              <a:cxnLst/>
              <a:rect l="l" t="t" r="r" b="b"/>
              <a:pathLst>
                <a:path w="389" h="375" extrusionOk="0">
                  <a:moveTo>
                    <a:pt x="193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33"/>
                    <a:pt x="47" y="348"/>
                    <a:pt x="161" y="370"/>
                  </a:cubicBezTo>
                  <a:cubicBezTo>
                    <a:pt x="173" y="373"/>
                    <a:pt x="185" y="375"/>
                    <a:pt x="197" y="375"/>
                  </a:cubicBezTo>
                  <a:cubicBezTo>
                    <a:pt x="275" y="375"/>
                    <a:pt x="346" y="313"/>
                    <a:pt x="366" y="233"/>
                  </a:cubicBezTo>
                  <a:cubicBezTo>
                    <a:pt x="389" y="142"/>
                    <a:pt x="343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6616075" y="1591975"/>
              <a:ext cx="6875" cy="6025"/>
            </a:xfrm>
            <a:custGeom>
              <a:avLst/>
              <a:gdLst/>
              <a:ahLst/>
              <a:cxnLst/>
              <a:rect l="l" t="t" r="r" b="b"/>
              <a:pathLst>
                <a:path w="275" h="241" extrusionOk="0">
                  <a:moveTo>
                    <a:pt x="124" y="0"/>
                  </a:moveTo>
                  <a:cubicBezTo>
                    <a:pt x="70" y="0"/>
                    <a:pt x="23" y="41"/>
                    <a:pt x="23" y="97"/>
                  </a:cubicBezTo>
                  <a:cubicBezTo>
                    <a:pt x="0" y="166"/>
                    <a:pt x="46" y="211"/>
                    <a:pt x="92" y="234"/>
                  </a:cubicBezTo>
                  <a:cubicBezTo>
                    <a:pt x="104" y="238"/>
                    <a:pt x="116" y="240"/>
                    <a:pt x="128" y="240"/>
                  </a:cubicBezTo>
                  <a:cubicBezTo>
                    <a:pt x="183" y="240"/>
                    <a:pt x="233" y="199"/>
                    <a:pt x="252" y="143"/>
                  </a:cubicBezTo>
                  <a:cubicBezTo>
                    <a:pt x="274" y="97"/>
                    <a:pt x="229" y="29"/>
                    <a:pt x="160" y="6"/>
                  </a:cubicBezTo>
                  <a:cubicBezTo>
                    <a:pt x="148" y="2"/>
                    <a:pt x="136" y="0"/>
                    <a:pt x="12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6589250" y="14795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4" y="1"/>
                  </a:moveTo>
                  <a:cubicBezTo>
                    <a:pt x="109" y="1"/>
                    <a:pt x="43" y="48"/>
                    <a:pt x="23" y="143"/>
                  </a:cubicBezTo>
                  <a:cubicBezTo>
                    <a:pt x="1" y="235"/>
                    <a:pt x="46" y="326"/>
                    <a:pt x="138" y="349"/>
                  </a:cubicBezTo>
                  <a:cubicBezTo>
                    <a:pt x="150" y="352"/>
                    <a:pt x="162" y="353"/>
                    <a:pt x="175" y="353"/>
                  </a:cubicBezTo>
                  <a:cubicBezTo>
                    <a:pt x="257" y="353"/>
                    <a:pt x="346" y="291"/>
                    <a:pt x="366" y="212"/>
                  </a:cubicBezTo>
                  <a:cubicBezTo>
                    <a:pt x="389" y="121"/>
                    <a:pt x="320" y="29"/>
                    <a:pt x="229" y="6"/>
                  </a:cubicBezTo>
                  <a:cubicBezTo>
                    <a:pt x="214" y="3"/>
                    <a:pt x="198" y="1"/>
                    <a:pt x="1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6485400" y="1534900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47" y="1"/>
                  </a:moveTo>
                  <a:cubicBezTo>
                    <a:pt x="92" y="1"/>
                    <a:pt x="42" y="41"/>
                    <a:pt x="23" y="98"/>
                  </a:cubicBezTo>
                  <a:cubicBezTo>
                    <a:pt x="0" y="166"/>
                    <a:pt x="46" y="258"/>
                    <a:pt x="115" y="280"/>
                  </a:cubicBezTo>
                  <a:cubicBezTo>
                    <a:pt x="130" y="284"/>
                    <a:pt x="145" y="286"/>
                    <a:pt x="159" y="286"/>
                  </a:cubicBezTo>
                  <a:cubicBezTo>
                    <a:pt x="228" y="286"/>
                    <a:pt x="278" y="242"/>
                    <a:pt x="297" y="166"/>
                  </a:cubicBezTo>
                  <a:cubicBezTo>
                    <a:pt x="320" y="98"/>
                    <a:pt x="274" y="6"/>
                    <a:pt x="183" y="6"/>
                  </a:cubicBezTo>
                  <a:cubicBezTo>
                    <a:pt x="171" y="2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5448000" y="1569150"/>
              <a:ext cx="7425" cy="4725"/>
            </a:xfrm>
            <a:custGeom>
              <a:avLst/>
              <a:gdLst/>
              <a:ahLst/>
              <a:cxnLst/>
              <a:rect l="l" t="t" r="r" b="b"/>
              <a:pathLst>
                <a:path w="297" h="189" extrusionOk="0">
                  <a:moveTo>
                    <a:pt x="125" y="0"/>
                  </a:moveTo>
                  <a:cubicBezTo>
                    <a:pt x="69" y="0"/>
                    <a:pt x="19" y="44"/>
                    <a:pt x="0" y="120"/>
                  </a:cubicBezTo>
                  <a:lnTo>
                    <a:pt x="274" y="189"/>
                  </a:lnTo>
                  <a:cubicBezTo>
                    <a:pt x="297" y="120"/>
                    <a:pt x="251" y="29"/>
                    <a:pt x="160" y="6"/>
                  </a:cubicBezTo>
                  <a:cubicBezTo>
                    <a:pt x="148" y="2"/>
                    <a:pt x="136" y="0"/>
                    <a:pt x="12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6871725" y="1715800"/>
              <a:ext cx="8000" cy="7150"/>
            </a:xfrm>
            <a:custGeom>
              <a:avLst/>
              <a:gdLst/>
              <a:ahLst/>
              <a:cxnLst/>
              <a:rect l="l" t="t" r="r" b="b"/>
              <a:pathLst>
                <a:path w="320" h="286" extrusionOk="0">
                  <a:moveTo>
                    <a:pt x="148" y="0"/>
                  </a:moveTo>
                  <a:cubicBezTo>
                    <a:pt x="92" y="0"/>
                    <a:pt x="42" y="45"/>
                    <a:pt x="23" y="120"/>
                  </a:cubicBezTo>
                  <a:cubicBezTo>
                    <a:pt x="0" y="189"/>
                    <a:pt x="46" y="257"/>
                    <a:pt x="114" y="280"/>
                  </a:cubicBezTo>
                  <a:cubicBezTo>
                    <a:pt x="130" y="284"/>
                    <a:pt x="146" y="286"/>
                    <a:pt x="161" y="286"/>
                  </a:cubicBezTo>
                  <a:cubicBezTo>
                    <a:pt x="228" y="286"/>
                    <a:pt x="278" y="245"/>
                    <a:pt x="297" y="189"/>
                  </a:cubicBezTo>
                  <a:cubicBezTo>
                    <a:pt x="320" y="97"/>
                    <a:pt x="274" y="29"/>
                    <a:pt x="183" y="6"/>
                  </a:cubicBezTo>
                  <a:cubicBezTo>
                    <a:pt x="171" y="2"/>
                    <a:pt x="159" y="0"/>
                    <a:pt x="14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6868300" y="1744325"/>
              <a:ext cx="6300" cy="5875"/>
            </a:xfrm>
            <a:custGeom>
              <a:avLst/>
              <a:gdLst/>
              <a:ahLst/>
              <a:cxnLst/>
              <a:rect l="l" t="t" r="r" b="b"/>
              <a:pathLst>
                <a:path w="252" h="235" extrusionOk="0">
                  <a:moveTo>
                    <a:pt x="111" y="0"/>
                  </a:moveTo>
                  <a:cubicBezTo>
                    <a:pt x="69" y="0"/>
                    <a:pt x="19" y="41"/>
                    <a:pt x="0" y="98"/>
                  </a:cubicBezTo>
                  <a:cubicBezTo>
                    <a:pt x="0" y="143"/>
                    <a:pt x="23" y="212"/>
                    <a:pt x="92" y="235"/>
                  </a:cubicBezTo>
                  <a:cubicBezTo>
                    <a:pt x="137" y="235"/>
                    <a:pt x="206" y="212"/>
                    <a:pt x="228" y="143"/>
                  </a:cubicBezTo>
                  <a:cubicBezTo>
                    <a:pt x="251" y="75"/>
                    <a:pt x="206" y="29"/>
                    <a:pt x="137" y="6"/>
                  </a:cubicBezTo>
                  <a:cubicBezTo>
                    <a:pt x="129" y="2"/>
                    <a:pt x="120" y="0"/>
                    <a:pt x="11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6243450" y="1783175"/>
              <a:ext cx="10875" cy="6400"/>
            </a:xfrm>
            <a:custGeom>
              <a:avLst/>
              <a:gdLst/>
              <a:ahLst/>
              <a:cxnLst/>
              <a:rect l="l" t="t" r="r" b="b"/>
              <a:pathLst>
                <a:path w="435" h="256" extrusionOk="0">
                  <a:moveTo>
                    <a:pt x="209" y="0"/>
                  </a:moveTo>
                  <a:cubicBezTo>
                    <a:pt x="115" y="0"/>
                    <a:pt x="40" y="65"/>
                    <a:pt x="1" y="164"/>
                  </a:cubicBezTo>
                  <a:lnTo>
                    <a:pt x="389" y="256"/>
                  </a:lnTo>
                  <a:cubicBezTo>
                    <a:pt x="434" y="141"/>
                    <a:pt x="366" y="27"/>
                    <a:pt x="252" y="4"/>
                  </a:cubicBezTo>
                  <a:cubicBezTo>
                    <a:pt x="237" y="2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5840575" y="1121200"/>
              <a:ext cx="8025" cy="7700"/>
            </a:xfrm>
            <a:custGeom>
              <a:avLst/>
              <a:gdLst/>
              <a:ahLst/>
              <a:cxnLst/>
              <a:rect l="l" t="t" r="r" b="b"/>
              <a:pathLst>
                <a:path w="321" h="308" extrusionOk="0">
                  <a:moveTo>
                    <a:pt x="161" y="0"/>
                  </a:moveTo>
                  <a:cubicBezTo>
                    <a:pt x="93" y="0"/>
                    <a:pt x="43" y="45"/>
                    <a:pt x="24" y="120"/>
                  </a:cubicBezTo>
                  <a:cubicBezTo>
                    <a:pt x="1" y="189"/>
                    <a:pt x="47" y="280"/>
                    <a:pt x="138" y="303"/>
                  </a:cubicBezTo>
                  <a:cubicBezTo>
                    <a:pt x="147" y="306"/>
                    <a:pt x="157" y="307"/>
                    <a:pt x="166" y="307"/>
                  </a:cubicBezTo>
                  <a:cubicBezTo>
                    <a:pt x="230" y="307"/>
                    <a:pt x="301" y="248"/>
                    <a:pt x="320" y="189"/>
                  </a:cubicBezTo>
                  <a:cubicBezTo>
                    <a:pt x="320" y="97"/>
                    <a:pt x="275" y="29"/>
                    <a:pt x="206" y="6"/>
                  </a:cubicBezTo>
                  <a:cubicBezTo>
                    <a:pt x="191" y="2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5744725" y="1028750"/>
              <a:ext cx="8000" cy="7700"/>
            </a:xfrm>
            <a:custGeom>
              <a:avLst/>
              <a:gdLst/>
              <a:ahLst/>
              <a:cxnLst/>
              <a:rect l="l" t="t" r="r" b="b"/>
              <a:pathLst>
                <a:path w="320" h="308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0" y="189"/>
                    <a:pt x="46" y="280"/>
                    <a:pt x="114" y="303"/>
                  </a:cubicBezTo>
                  <a:cubicBezTo>
                    <a:pt x="127" y="306"/>
                    <a:pt x="139" y="308"/>
                    <a:pt x="151" y="308"/>
                  </a:cubicBezTo>
                  <a:cubicBezTo>
                    <a:pt x="228" y="308"/>
                    <a:pt x="297" y="248"/>
                    <a:pt x="297" y="189"/>
                  </a:cubicBezTo>
                  <a:cubicBezTo>
                    <a:pt x="320" y="98"/>
                    <a:pt x="274" y="29"/>
                    <a:pt x="206" y="6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6021475" y="1322675"/>
              <a:ext cx="10300" cy="9400"/>
            </a:xfrm>
            <a:custGeom>
              <a:avLst/>
              <a:gdLst/>
              <a:ahLst/>
              <a:cxnLst/>
              <a:rect l="l" t="t" r="r" b="b"/>
              <a:pathLst>
                <a:path w="412" h="376" extrusionOk="0">
                  <a:moveTo>
                    <a:pt x="215" y="0"/>
                  </a:moveTo>
                  <a:cubicBezTo>
                    <a:pt x="132" y="0"/>
                    <a:pt x="43" y="62"/>
                    <a:pt x="23" y="141"/>
                  </a:cubicBezTo>
                  <a:cubicBezTo>
                    <a:pt x="0" y="256"/>
                    <a:pt x="69" y="347"/>
                    <a:pt x="160" y="370"/>
                  </a:cubicBezTo>
                  <a:cubicBezTo>
                    <a:pt x="175" y="373"/>
                    <a:pt x="191" y="375"/>
                    <a:pt x="207" y="375"/>
                  </a:cubicBezTo>
                  <a:cubicBezTo>
                    <a:pt x="287" y="375"/>
                    <a:pt x="369" y="328"/>
                    <a:pt x="389" y="233"/>
                  </a:cubicBezTo>
                  <a:cubicBezTo>
                    <a:pt x="411" y="141"/>
                    <a:pt x="366" y="27"/>
                    <a:pt x="252" y="4"/>
                  </a:cubicBezTo>
                  <a:cubicBezTo>
                    <a:pt x="240" y="1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5918750" y="1214250"/>
              <a:ext cx="9175" cy="8800"/>
            </a:xfrm>
            <a:custGeom>
              <a:avLst/>
              <a:gdLst/>
              <a:ahLst/>
              <a:cxnLst/>
              <a:rect l="l" t="t" r="r" b="b"/>
              <a:pathLst>
                <a:path w="367" h="352" extrusionOk="0">
                  <a:moveTo>
                    <a:pt x="193" y="0"/>
                  </a:moveTo>
                  <a:cubicBezTo>
                    <a:pt x="115" y="0"/>
                    <a:pt x="44" y="62"/>
                    <a:pt x="24" y="142"/>
                  </a:cubicBezTo>
                  <a:cubicBezTo>
                    <a:pt x="1" y="233"/>
                    <a:pt x="47" y="324"/>
                    <a:pt x="138" y="347"/>
                  </a:cubicBezTo>
                  <a:cubicBezTo>
                    <a:pt x="150" y="350"/>
                    <a:pt x="162" y="351"/>
                    <a:pt x="174" y="351"/>
                  </a:cubicBezTo>
                  <a:cubicBezTo>
                    <a:pt x="252" y="351"/>
                    <a:pt x="323" y="289"/>
                    <a:pt x="343" y="210"/>
                  </a:cubicBezTo>
                  <a:cubicBezTo>
                    <a:pt x="366" y="119"/>
                    <a:pt x="298" y="27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6280550" y="1778600"/>
              <a:ext cx="9725" cy="8800"/>
            </a:xfrm>
            <a:custGeom>
              <a:avLst/>
              <a:gdLst/>
              <a:ahLst/>
              <a:cxnLst/>
              <a:rect l="l" t="t" r="r" b="b"/>
              <a:pathLst>
                <a:path w="389" h="352" extrusionOk="0">
                  <a:moveTo>
                    <a:pt x="193" y="0"/>
                  </a:moveTo>
                  <a:cubicBezTo>
                    <a:pt x="114" y="0"/>
                    <a:pt x="43" y="63"/>
                    <a:pt x="23" y="142"/>
                  </a:cubicBezTo>
                  <a:cubicBezTo>
                    <a:pt x="0" y="233"/>
                    <a:pt x="69" y="324"/>
                    <a:pt x="160" y="347"/>
                  </a:cubicBezTo>
                  <a:cubicBezTo>
                    <a:pt x="169" y="350"/>
                    <a:pt x="179" y="352"/>
                    <a:pt x="189" y="352"/>
                  </a:cubicBezTo>
                  <a:cubicBezTo>
                    <a:pt x="257" y="352"/>
                    <a:pt x="346" y="290"/>
                    <a:pt x="365" y="210"/>
                  </a:cubicBezTo>
                  <a:cubicBezTo>
                    <a:pt x="388" y="119"/>
                    <a:pt x="320" y="28"/>
                    <a:pt x="228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5959275" y="1432175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1" y="144"/>
                    <a:pt x="46" y="190"/>
                    <a:pt x="92" y="212"/>
                  </a:cubicBezTo>
                  <a:cubicBezTo>
                    <a:pt x="104" y="217"/>
                    <a:pt x="117" y="218"/>
                    <a:pt x="129" y="218"/>
                  </a:cubicBezTo>
                  <a:cubicBezTo>
                    <a:pt x="183" y="218"/>
                    <a:pt x="229" y="181"/>
                    <a:pt x="229" y="144"/>
                  </a:cubicBezTo>
                  <a:cubicBezTo>
                    <a:pt x="252" y="75"/>
                    <a:pt x="206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5970125" y="142262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1"/>
                  </a:moveTo>
                  <a:cubicBezTo>
                    <a:pt x="92" y="1"/>
                    <a:pt x="23" y="24"/>
                    <a:pt x="23" y="92"/>
                  </a:cubicBezTo>
                  <a:cubicBezTo>
                    <a:pt x="0" y="161"/>
                    <a:pt x="46" y="229"/>
                    <a:pt x="92" y="252"/>
                  </a:cubicBezTo>
                  <a:cubicBezTo>
                    <a:pt x="104" y="256"/>
                    <a:pt x="116" y="258"/>
                    <a:pt x="128" y="258"/>
                  </a:cubicBezTo>
                  <a:cubicBezTo>
                    <a:pt x="183" y="258"/>
                    <a:pt x="232" y="217"/>
                    <a:pt x="251" y="161"/>
                  </a:cubicBezTo>
                  <a:cubicBezTo>
                    <a:pt x="274" y="92"/>
                    <a:pt x="228" y="24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6725625" y="1401950"/>
              <a:ext cx="10875" cy="9400"/>
            </a:xfrm>
            <a:custGeom>
              <a:avLst/>
              <a:gdLst/>
              <a:ahLst/>
              <a:cxnLst/>
              <a:rect l="l" t="t" r="r" b="b"/>
              <a:pathLst>
                <a:path w="435" h="376" extrusionOk="0">
                  <a:moveTo>
                    <a:pt x="220" y="0"/>
                  </a:moveTo>
                  <a:cubicBezTo>
                    <a:pt x="132" y="0"/>
                    <a:pt x="66" y="48"/>
                    <a:pt x="47" y="143"/>
                  </a:cubicBezTo>
                  <a:cubicBezTo>
                    <a:pt x="1" y="234"/>
                    <a:pt x="69" y="349"/>
                    <a:pt x="161" y="371"/>
                  </a:cubicBezTo>
                  <a:cubicBezTo>
                    <a:pt x="176" y="374"/>
                    <a:pt x="190" y="376"/>
                    <a:pt x="204" y="376"/>
                  </a:cubicBezTo>
                  <a:cubicBezTo>
                    <a:pt x="298" y="376"/>
                    <a:pt x="369" y="314"/>
                    <a:pt x="389" y="234"/>
                  </a:cubicBezTo>
                  <a:cubicBezTo>
                    <a:pt x="435" y="120"/>
                    <a:pt x="366" y="29"/>
                    <a:pt x="275" y="6"/>
                  </a:cubicBezTo>
                  <a:cubicBezTo>
                    <a:pt x="256" y="2"/>
                    <a:pt x="237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6704525" y="1685550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6" y="1"/>
                  </a:moveTo>
                  <a:cubicBezTo>
                    <a:pt x="132" y="1"/>
                    <a:pt x="65" y="48"/>
                    <a:pt x="46" y="143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5" y="353"/>
                    <a:pt x="191" y="354"/>
                    <a:pt x="207" y="354"/>
                  </a:cubicBezTo>
                  <a:cubicBezTo>
                    <a:pt x="287" y="354"/>
                    <a:pt x="369" y="307"/>
                    <a:pt x="388" y="212"/>
                  </a:cubicBezTo>
                  <a:cubicBezTo>
                    <a:pt x="411" y="120"/>
                    <a:pt x="343" y="29"/>
                    <a:pt x="251" y="6"/>
                  </a:cubicBezTo>
                  <a:cubicBezTo>
                    <a:pt x="236" y="3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6188100" y="1518950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31" y="1"/>
                  </a:moveTo>
                  <a:cubicBezTo>
                    <a:pt x="137" y="1"/>
                    <a:pt x="63" y="63"/>
                    <a:pt x="23" y="142"/>
                  </a:cubicBezTo>
                  <a:cubicBezTo>
                    <a:pt x="0" y="256"/>
                    <a:pt x="69" y="371"/>
                    <a:pt x="183" y="393"/>
                  </a:cubicBezTo>
                  <a:cubicBezTo>
                    <a:pt x="195" y="396"/>
                    <a:pt x="207" y="398"/>
                    <a:pt x="220" y="398"/>
                  </a:cubicBezTo>
                  <a:cubicBezTo>
                    <a:pt x="303" y="398"/>
                    <a:pt x="391" y="336"/>
                    <a:pt x="411" y="256"/>
                  </a:cubicBezTo>
                  <a:cubicBezTo>
                    <a:pt x="434" y="142"/>
                    <a:pt x="366" y="28"/>
                    <a:pt x="274" y="5"/>
                  </a:cubicBezTo>
                  <a:cubicBezTo>
                    <a:pt x="259" y="2"/>
                    <a:pt x="245" y="1"/>
                    <a:pt x="2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6388400" y="15909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0"/>
                  </a:moveTo>
                  <a:cubicBezTo>
                    <a:pt x="91" y="0"/>
                    <a:pt x="23" y="23"/>
                    <a:pt x="0" y="92"/>
                  </a:cubicBezTo>
                  <a:cubicBezTo>
                    <a:pt x="0" y="160"/>
                    <a:pt x="46" y="229"/>
                    <a:pt x="114" y="251"/>
                  </a:cubicBezTo>
                  <a:cubicBezTo>
                    <a:pt x="122" y="255"/>
                    <a:pt x="132" y="257"/>
                    <a:pt x="142" y="257"/>
                  </a:cubicBezTo>
                  <a:cubicBezTo>
                    <a:pt x="189" y="257"/>
                    <a:pt x="251" y="216"/>
                    <a:pt x="251" y="160"/>
                  </a:cubicBezTo>
                  <a:cubicBezTo>
                    <a:pt x="274" y="92"/>
                    <a:pt x="228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6388400" y="1611975"/>
              <a:ext cx="11425" cy="9975"/>
            </a:xfrm>
            <a:custGeom>
              <a:avLst/>
              <a:gdLst/>
              <a:ahLst/>
              <a:cxnLst/>
              <a:rect l="l" t="t" r="r" b="b"/>
              <a:pathLst>
                <a:path w="457" h="399" extrusionOk="0">
                  <a:moveTo>
                    <a:pt x="230" y="0"/>
                  </a:moveTo>
                  <a:cubicBezTo>
                    <a:pt x="132" y="0"/>
                    <a:pt x="43" y="65"/>
                    <a:pt x="23" y="165"/>
                  </a:cubicBezTo>
                  <a:cubicBezTo>
                    <a:pt x="0" y="256"/>
                    <a:pt x="69" y="370"/>
                    <a:pt x="183" y="393"/>
                  </a:cubicBezTo>
                  <a:cubicBezTo>
                    <a:pt x="198" y="397"/>
                    <a:pt x="214" y="399"/>
                    <a:pt x="230" y="399"/>
                  </a:cubicBezTo>
                  <a:cubicBezTo>
                    <a:pt x="310" y="399"/>
                    <a:pt x="392" y="351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6497375" y="1253000"/>
              <a:ext cx="6875" cy="5900"/>
            </a:xfrm>
            <a:custGeom>
              <a:avLst/>
              <a:gdLst/>
              <a:ahLst/>
              <a:cxnLst/>
              <a:rect l="l" t="t" r="r" b="b"/>
              <a:pathLst>
                <a:path w="275" h="236" extrusionOk="0">
                  <a:moveTo>
                    <a:pt x="134" y="1"/>
                  </a:moveTo>
                  <a:cubicBezTo>
                    <a:pt x="91" y="1"/>
                    <a:pt x="42" y="38"/>
                    <a:pt x="24" y="75"/>
                  </a:cubicBezTo>
                  <a:cubicBezTo>
                    <a:pt x="1" y="144"/>
                    <a:pt x="46" y="212"/>
                    <a:pt x="115" y="235"/>
                  </a:cubicBezTo>
                  <a:cubicBezTo>
                    <a:pt x="161" y="235"/>
                    <a:pt x="229" y="212"/>
                    <a:pt x="252" y="144"/>
                  </a:cubicBezTo>
                  <a:cubicBezTo>
                    <a:pt x="275" y="75"/>
                    <a:pt x="229" y="7"/>
                    <a:pt x="161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6746750" y="1478400"/>
              <a:ext cx="9150" cy="8325"/>
            </a:xfrm>
            <a:custGeom>
              <a:avLst/>
              <a:gdLst/>
              <a:ahLst/>
              <a:cxnLst/>
              <a:rect l="l" t="t" r="r" b="b"/>
              <a:pathLst>
                <a:path w="366" h="333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30"/>
                    <a:pt x="229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6710800" y="1642750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45" y="1"/>
                  </a:moveTo>
                  <a:cubicBezTo>
                    <a:pt x="85" y="1"/>
                    <a:pt x="23" y="41"/>
                    <a:pt x="23" y="98"/>
                  </a:cubicBezTo>
                  <a:cubicBezTo>
                    <a:pt x="0" y="189"/>
                    <a:pt x="46" y="258"/>
                    <a:pt x="115" y="280"/>
                  </a:cubicBezTo>
                  <a:cubicBezTo>
                    <a:pt x="126" y="284"/>
                    <a:pt x="139" y="286"/>
                    <a:pt x="151" y="286"/>
                  </a:cubicBezTo>
                  <a:cubicBezTo>
                    <a:pt x="212" y="286"/>
                    <a:pt x="278" y="242"/>
                    <a:pt x="297" y="166"/>
                  </a:cubicBezTo>
                  <a:cubicBezTo>
                    <a:pt x="320" y="98"/>
                    <a:pt x="274" y="29"/>
                    <a:pt x="183" y="6"/>
                  </a:cubicBezTo>
                  <a:cubicBezTo>
                    <a:pt x="171" y="2"/>
                    <a:pt x="158" y="1"/>
                    <a:pt x="14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6239450" y="1672575"/>
              <a:ext cx="8025" cy="755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206" y="0"/>
                  </a:moveTo>
                  <a:cubicBezTo>
                    <a:pt x="138" y="0"/>
                    <a:pt x="46" y="46"/>
                    <a:pt x="24" y="114"/>
                  </a:cubicBezTo>
                  <a:cubicBezTo>
                    <a:pt x="1" y="183"/>
                    <a:pt x="46" y="274"/>
                    <a:pt x="138" y="297"/>
                  </a:cubicBezTo>
                  <a:cubicBezTo>
                    <a:pt x="147" y="300"/>
                    <a:pt x="156" y="302"/>
                    <a:pt x="166" y="302"/>
                  </a:cubicBezTo>
                  <a:cubicBezTo>
                    <a:pt x="229" y="302"/>
                    <a:pt x="297" y="242"/>
                    <a:pt x="297" y="183"/>
                  </a:cubicBezTo>
                  <a:cubicBezTo>
                    <a:pt x="320" y="114"/>
                    <a:pt x="275" y="23"/>
                    <a:pt x="20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6507075" y="1246725"/>
              <a:ext cx="11450" cy="10250"/>
            </a:xfrm>
            <a:custGeom>
              <a:avLst/>
              <a:gdLst/>
              <a:ahLst/>
              <a:cxnLst/>
              <a:rect l="l" t="t" r="r" b="b"/>
              <a:pathLst>
                <a:path w="458" h="410" extrusionOk="0">
                  <a:moveTo>
                    <a:pt x="218" y="1"/>
                  </a:moveTo>
                  <a:cubicBezTo>
                    <a:pt x="125" y="1"/>
                    <a:pt x="43" y="49"/>
                    <a:pt x="24" y="144"/>
                  </a:cubicBezTo>
                  <a:cubicBezTo>
                    <a:pt x="1" y="258"/>
                    <a:pt x="69" y="372"/>
                    <a:pt x="161" y="395"/>
                  </a:cubicBezTo>
                  <a:cubicBezTo>
                    <a:pt x="185" y="404"/>
                    <a:pt x="209" y="409"/>
                    <a:pt x="233" y="409"/>
                  </a:cubicBezTo>
                  <a:cubicBezTo>
                    <a:pt x="319" y="409"/>
                    <a:pt x="394" y="348"/>
                    <a:pt x="412" y="258"/>
                  </a:cubicBezTo>
                  <a:cubicBezTo>
                    <a:pt x="457" y="144"/>
                    <a:pt x="389" y="30"/>
                    <a:pt x="275" y="7"/>
                  </a:cubicBezTo>
                  <a:cubicBezTo>
                    <a:pt x="256" y="3"/>
                    <a:pt x="237" y="1"/>
                    <a:pt x="21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5658550" y="1606225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66"/>
                    <a:pt x="46" y="235"/>
                    <a:pt x="115" y="258"/>
                  </a:cubicBezTo>
                  <a:cubicBezTo>
                    <a:pt x="131" y="262"/>
                    <a:pt x="146" y="264"/>
                    <a:pt x="161" y="264"/>
                  </a:cubicBezTo>
                  <a:cubicBezTo>
                    <a:pt x="228" y="264"/>
                    <a:pt x="274" y="223"/>
                    <a:pt x="274" y="166"/>
                  </a:cubicBezTo>
                  <a:cubicBezTo>
                    <a:pt x="297" y="98"/>
                    <a:pt x="252" y="29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6769000" y="155787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0"/>
                  </a:moveTo>
                  <a:cubicBezTo>
                    <a:pt x="115" y="0"/>
                    <a:pt x="46" y="46"/>
                    <a:pt x="23" y="115"/>
                  </a:cubicBezTo>
                  <a:cubicBezTo>
                    <a:pt x="1" y="183"/>
                    <a:pt x="46" y="252"/>
                    <a:pt x="115" y="274"/>
                  </a:cubicBezTo>
                  <a:cubicBezTo>
                    <a:pt x="127" y="278"/>
                    <a:pt x="140" y="280"/>
                    <a:pt x="153" y="280"/>
                  </a:cubicBezTo>
                  <a:cubicBezTo>
                    <a:pt x="213" y="280"/>
                    <a:pt x="275" y="239"/>
                    <a:pt x="275" y="183"/>
                  </a:cubicBezTo>
                  <a:cubicBezTo>
                    <a:pt x="297" y="92"/>
                    <a:pt x="252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6642325" y="1483550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2"/>
                    <a:pt x="69" y="303"/>
                    <a:pt x="160" y="326"/>
                  </a:cubicBezTo>
                  <a:cubicBezTo>
                    <a:pt x="172" y="329"/>
                    <a:pt x="184" y="330"/>
                    <a:pt x="196" y="330"/>
                  </a:cubicBezTo>
                  <a:cubicBezTo>
                    <a:pt x="269" y="330"/>
                    <a:pt x="323" y="271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6686250" y="15411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47" y="1"/>
                  </a:moveTo>
                  <a:cubicBezTo>
                    <a:pt x="92" y="1"/>
                    <a:pt x="43" y="41"/>
                    <a:pt x="24" y="98"/>
                  </a:cubicBezTo>
                  <a:cubicBezTo>
                    <a:pt x="1" y="166"/>
                    <a:pt x="47" y="235"/>
                    <a:pt x="115" y="258"/>
                  </a:cubicBezTo>
                  <a:cubicBezTo>
                    <a:pt x="184" y="258"/>
                    <a:pt x="252" y="235"/>
                    <a:pt x="275" y="166"/>
                  </a:cubicBezTo>
                  <a:cubicBezTo>
                    <a:pt x="275" y="98"/>
                    <a:pt x="229" y="29"/>
                    <a:pt x="184" y="7"/>
                  </a:cubicBezTo>
                  <a:cubicBezTo>
                    <a:pt x="171" y="2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5208900" y="942175"/>
              <a:ext cx="6300" cy="5875"/>
            </a:xfrm>
            <a:custGeom>
              <a:avLst/>
              <a:gdLst/>
              <a:ahLst/>
              <a:cxnLst/>
              <a:rect l="l" t="t" r="r" b="b"/>
              <a:pathLst>
                <a:path w="252" h="235" extrusionOk="0">
                  <a:moveTo>
                    <a:pt x="160" y="0"/>
                  </a:moveTo>
                  <a:cubicBezTo>
                    <a:pt x="92" y="0"/>
                    <a:pt x="23" y="23"/>
                    <a:pt x="0" y="91"/>
                  </a:cubicBezTo>
                  <a:cubicBezTo>
                    <a:pt x="0" y="160"/>
                    <a:pt x="23" y="228"/>
                    <a:pt x="92" y="228"/>
                  </a:cubicBezTo>
                  <a:cubicBezTo>
                    <a:pt x="104" y="232"/>
                    <a:pt x="116" y="234"/>
                    <a:pt x="128" y="234"/>
                  </a:cubicBezTo>
                  <a:cubicBezTo>
                    <a:pt x="182" y="234"/>
                    <a:pt x="228" y="193"/>
                    <a:pt x="228" y="137"/>
                  </a:cubicBezTo>
                  <a:cubicBezTo>
                    <a:pt x="251" y="91"/>
                    <a:pt x="206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6297100" y="10025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3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5" y="291"/>
                    <a:pt x="365" y="212"/>
                  </a:cubicBezTo>
                  <a:cubicBezTo>
                    <a:pt x="388" y="121"/>
                    <a:pt x="320" y="29"/>
                    <a:pt x="228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6605225" y="1625625"/>
              <a:ext cx="10875" cy="9425"/>
            </a:xfrm>
            <a:custGeom>
              <a:avLst/>
              <a:gdLst/>
              <a:ahLst/>
              <a:cxnLst/>
              <a:rect l="l" t="t" r="r" b="b"/>
              <a:pathLst>
                <a:path w="435" h="377" extrusionOk="0">
                  <a:moveTo>
                    <a:pt x="220" y="1"/>
                  </a:moveTo>
                  <a:cubicBezTo>
                    <a:pt x="131" y="1"/>
                    <a:pt x="62" y="49"/>
                    <a:pt x="24" y="144"/>
                  </a:cubicBezTo>
                  <a:cubicBezTo>
                    <a:pt x="1" y="235"/>
                    <a:pt x="69" y="349"/>
                    <a:pt x="161" y="372"/>
                  </a:cubicBezTo>
                  <a:cubicBezTo>
                    <a:pt x="176" y="375"/>
                    <a:pt x="190" y="376"/>
                    <a:pt x="204" y="376"/>
                  </a:cubicBezTo>
                  <a:cubicBezTo>
                    <a:pt x="298" y="376"/>
                    <a:pt x="369" y="314"/>
                    <a:pt x="389" y="235"/>
                  </a:cubicBezTo>
                  <a:cubicBezTo>
                    <a:pt x="434" y="121"/>
                    <a:pt x="366" y="30"/>
                    <a:pt x="275" y="7"/>
                  </a:cubicBezTo>
                  <a:cubicBezTo>
                    <a:pt x="256" y="3"/>
                    <a:pt x="237" y="1"/>
                    <a:pt x="2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6144150" y="659550"/>
              <a:ext cx="6875" cy="5875"/>
            </a:xfrm>
            <a:custGeom>
              <a:avLst/>
              <a:gdLst/>
              <a:ahLst/>
              <a:cxnLst/>
              <a:rect l="l" t="t" r="r" b="b"/>
              <a:pathLst>
                <a:path w="275" h="235" extrusionOk="0">
                  <a:moveTo>
                    <a:pt x="134" y="0"/>
                  </a:moveTo>
                  <a:cubicBezTo>
                    <a:pt x="91" y="0"/>
                    <a:pt x="42" y="38"/>
                    <a:pt x="24" y="75"/>
                  </a:cubicBezTo>
                  <a:cubicBezTo>
                    <a:pt x="1" y="143"/>
                    <a:pt x="47" y="212"/>
                    <a:pt x="115" y="235"/>
                  </a:cubicBezTo>
                  <a:cubicBezTo>
                    <a:pt x="184" y="235"/>
                    <a:pt x="229" y="212"/>
                    <a:pt x="252" y="143"/>
                  </a:cubicBezTo>
                  <a:cubicBezTo>
                    <a:pt x="275" y="75"/>
                    <a:pt x="229" y="7"/>
                    <a:pt x="161" y="7"/>
                  </a:cubicBezTo>
                  <a:cubicBezTo>
                    <a:pt x="152" y="2"/>
                    <a:pt x="143" y="0"/>
                    <a:pt x="13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6129900" y="173295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4" y="0"/>
                  </a:moveTo>
                  <a:cubicBezTo>
                    <a:pt x="132" y="0"/>
                    <a:pt x="43" y="62"/>
                    <a:pt x="23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5" y="373"/>
                    <a:pt x="190" y="374"/>
                    <a:pt x="204" y="374"/>
                  </a:cubicBezTo>
                  <a:cubicBezTo>
                    <a:pt x="297" y="374"/>
                    <a:pt x="368" y="312"/>
                    <a:pt x="388" y="233"/>
                  </a:cubicBezTo>
                  <a:cubicBezTo>
                    <a:pt x="411" y="142"/>
                    <a:pt x="365" y="28"/>
                    <a:pt x="251" y="5"/>
                  </a:cubicBezTo>
                  <a:cubicBezTo>
                    <a:pt x="239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6334750" y="1800275"/>
              <a:ext cx="9725" cy="5850"/>
            </a:xfrm>
            <a:custGeom>
              <a:avLst/>
              <a:gdLst/>
              <a:ahLst/>
              <a:cxnLst/>
              <a:rect l="l" t="t" r="r" b="b"/>
              <a:pathLst>
                <a:path w="389" h="234" extrusionOk="0">
                  <a:moveTo>
                    <a:pt x="193" y="1"/>
                  </a:moveTo>
                  <a:cubicBezTo>
                    <a:pt x="114" y="1"/>
                    <a:pt x="40" y="63"/>
                    <a:pt x="1" y="142"/>
                  </a:cubicBezTo>
                  <a:lnTo>
                    <a:pt x="366" y="233"/>
                  </a:lnTo>
                  <a:cubicBezTo>
                    <a:pt x="389" y="142"/>
                    <a:pt x="343" y="51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6152150" y="1748875"/>
              <a:ext cx="6300" cy="3600"/>
            </a:xfrm>
            <a:custGeom>
              <a:avLst/>
              <a:gdLst/>
              <a:ahLst/>
              <a:cxnLst/>
              <a:rect l="l" t="t" r="r" b="b"/>
              <a:pathLst>
                <a:path w="252" h="144" extrusionOk="0">
                  <a:moveTo>
                    <a:pt x="101" y="1"/>
                  </a:moveTo>
                  <a:cubicBezTo>
                    <a:pt x="47" y="1"/>
                    <a:pt x="0" y="42"/>
                    <a:pt x="0" y="98"/>
                  </a:cubicBezTo>
                  <a:lnTo>
                    <a:pt x="229" y="144"/>
                  </a:lnTo>
                  <a:cubicBezTo>
                    <a:pt x="252" y="75"/>
                    <a:pt x="206" y="7"/>
                    <a:pt x="137" y="7"/>
                  </a:cubicBezTo>
                  <a:cubicBezTo>
                    <a:pt x="125" y="3"/>
                    <a:pt x="113" y="1"/>
                    <a:pt x="10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6308500" y="1776275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12" y="1"/>
                  </a:moveTo>
                  <a:cubicBezTo>
                    <a:pt x="69" y="1"/>
                    <a:pt x="19" y="42"/>
                    <a:pt x="1" y="98"/>
                  </a:cubicBezTo>
                  <a:cubicBezTo>
                    <a:pt x="1" y="144"/>
                    <a:pt x="23" y="212"/>
                    <a:pt x="92" y="212"/>
                  </a:cubicBezTo>
                  <a:cubicBezTo>
                    <a:pt x="109" y="218"/>
                    <a:pt x="125" y="221"/>
                    <a:pt x="139" y="221"/>
                  </a:cubicBezTo>
                  <a:cubicBezTo>
                    <a:pt x="182" y="221"/>
                    <a:pt x="212" y="195"/>
                    <a:pt x="229" y="144"/>
                  </a:cubicBezTo>
                  <a:cubicBezTo>
                    <a:pt x="252" y="75"/>
                    <a:pt x="206" y="29"/>
                    <a:pt x="138" y="7"/>
                  </a:cubicBezTo>
                  <a:cubicBezTo>
                    <a:pt x="129" y="3"/>
                    <a:pt x="121" y="1"/>
                    <a:pt x="11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6458000" y="1788250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1"/>
                  </a:moveTo>
                  <a:cubicBezTo>
                    <a:pt x="92" y="1"/>
                    <a:pt x="42" y="42"/>
                    <a:pt x="24" y="98"/>
                  </a:cubicBezTo>
                  <a:cubicBezTo>
                    <a:pt x="1" y="189"/>
                    <a:pt x="46" y="258"/>
                    <a:pt x="115" y="281"/>
                  </a:cubicBezTo>
                  <a:cubicBezTo>
                    <a:pt x="206" y="281"/>
                    <a:pt x="275" y="258"/>
                    <a:pt x="298" y="167"/>
                  </a:cubicBezTo>
                  <a:cubicBezTo>
                    <a:pt x="298" y="98"/>
                    <a:pt x="275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6065425" y="1708875"/>
              <a:ext cx="5725" cy="5375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100" y="1"/>
                  </a:moveTo>
                  <a:cubicBezTo>
                    <a:pt x="61" y="1"/>
                    <a:pt x="23" y="26"/>
                    <a:pt x="23" y="78"/>
                  </a:cubicBezTo>
                  <a:cubicBezTo>
                    <a:pt x="0" y="123"/>
                    <a:pt x="23" y="192"/>
                    <a:pt x="91" y="215"/>
                  </a:cubicBezTo>
                  <a:cubicBezTo>
                    <a:pt x="137" y="215"/>
                    <a:pt x="205" y="192"/>
                    <a:pt x="228" y="123"/>
                  </a:cubicBezTo>
                  <a:cubicBezTo>
                    <a:pt x="228" y="78"/>
                    <a:pt x="205" y="9"/>
                    <a:pt x="137" y="9"/>
                  </a:cubicBezTo>
                  <a:cubicBezTo>
                    <a:pt x="126" y="3"/>
                    <a:pt x="113" y="1"/>
                    <a:pt x="10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6416350" y="1817925"/>
              <a:ext cx="8575" cy="4750"/>
            </a:xfrm>
            <a:custGeom>
              <a:avLst/>
              <a:gdLst/>
              <a:ahLst/>
              <a:cxnLst/>
              <a:rect l="l" t="t" r="r" b="b"/>
              <a:pathLst>
                <a:path w="343" h="190" extrusionOk="0">
                  <a:moveTo>
                    <a:pt x="159" y="1"/>
                  </a:moveTo>
                  <a:cubicBezTo>
                    <a:pt x="85" y="1"/>
                    <a:pt x="19" y="45"/>
                    <a:pt x="1" y="121"/>
                  </a:cubicBezTo>
                  <a:lnTo>
                    <a:pt x="320" y="189"/>
                  </a:lnTo>
                  <a:cubicBezTo>
                    <a:pt x="343" y="121"/>
                    <a:pt x="274" y="30"/>
                    <a:pt x="206" y="7"/>
                  </a:cubicBezTo>
                  <a:cubicBezTo>
                    <a:pt x="190" y="3"/>
                    <a:pt x="175" y="1"/>
                    <a:pt x="15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6369000" y="1797975"/>
              <a:ext cx="9725" cy="5875"/>
            </a:xfrm>
            <a:custGeom>
              <a:avLst/>
              <a:gdLst/>
              <a:ahLst/>
              <a:cxnLst/>
              <a:rect l="l" t="t" r="r" b="b"/>
              <a:pathLst>
                <a:path w="389" h="235" extrusionOk="0">
                  <a:moveTo>
                    <a:pt x="173" y="0"/>
                  </a:moveTo>
                  <a:cubicBezTo>
                    <a:pt x="86" y="0"/>
                    <a:pt x="19" y="48"/>
                    <a:pt x="0" y="143"/>
                  </a:cubicBezTo>
                  <a:lnTo>
                    <a:pt x="365" y="234"/>
                  </a:lnTo>
                  <a:cubicBezTo>
                    <a:pt x="388" y="120"/>
                    <a:pt x="320" y="29"/>
                    <a:pt x="228" y="6"/>
                  </a:cubicBezTo>
                  <a:cubicBezTo>
                    <a:pt x="209" y="2"/>
                    <a:pt x="191" y="0"/>
                    <a:pt x="17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6354150" y="1796825"/>
              <a:ext cx="8025" cy="4725"/>
            </a:xfrm>
            <a:custGeom>
              <a:avLst/>
              <a:gdLst/>
              <a:ahLst/>
              <a:cxnLst/>
              <a:rect l="l" t="t" r="r" b="b"/>
              <a:pathLst>
                <a:path w="321" h="189" extrusionOk="0">
                  <a:moveTo>
                    <a:pt x="146" y="0"/>
                  </a:moveTo>
                  <a:cubicBezTo>
                    <a:pt x="85" y="0"/>
                    <a:pt x="20" y="45"/>
                    <a:pt x="1" y="120"/>
                  </a:cubicBezTo>
                  <a:lnTo>
                    <a:pt x="297" y="189"/>
                  </a:lnTo>
                  <a:cubicBezTo>
                    <a:pt x="320" y="98"/>
                    <a:pt x="275" y="29"/>
                    <a:pt x="183" y="6"/>
                  </a:cubicBezTo>
                  <a:cubicBezTo>
                    <a:pt x="171" y="2"/>
                    <a:pt x="159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6318775" y="16941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0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89"/>
                    <a:pt x="46" y="258"/>
                    <a:pt x="137" y="281"/>
                  </a:cubicBezTo>
                  <a:cubicBezTo>
                    <a:pt x="150" y="285"/>
                    <a:pt x="162" y="287"/>
                    <a:pt x="175" y="287"/>
                  </a:cubicBezTo>
                  <a:cubicBezTo>
                    <a:pt x="236" y="287"/>
                    <a:pt x="301" y="246"/>
                    <a:pt x="320" y="189"/>
                  </a:cubicBezTo>
                  <a:cubicBezTo>
                    <a:pt x="320" y="98"/>
                    <a:pt x="274" y="30"/>
                    <a:pt x="206" y="7"/>
                  </a:cubicBezTo>
                  <a:cubicBezTo>
                    <a:pt x="190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6613225" y="16929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1"/>
                    <a:pt x="46" y="303"/>
                    <a:pt x="137" y="326"/>
                  </a:cubicBezTo>
                  <a:cubicBezTo>
                    <a:pt x="150" y="329"/>
                    <a:pt x="162" y="330"/>
                    <a:pt x="174" y="330"/>
                  </a:cubicBezTo>
                  <a:cubicBezTo>
                    <a:pt x="252" y="330"/>
                    <a:pt x="323" y="271"/>
                    <a:pt x="343" y="211"/>
                  </a:cubicBezTo>
                  <a:cubicBezTo>
                    <a:pt x="366" y="120"/>
                    <a:pt x="297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6205800" y="1687825"/>
              <a:ext cx="6300" cy="6025"/>
            </a:xfrm>
            <a:custGeom>
              <a:avLst/>
              <a:gdLst/>
              <a:ahLst/>
              <a:cxnLst/>
              <a:rect l="l" t="t" r="r" b="b"/>
              <a:pathLst>
                <a:path w="252" h="241" extrusionOk="0">
                  <a:moveTo>
                    <a:pt x="122" y="1"/>
                  </a:moveTo>
                  <a:cubicBezTo>
                    <a:pt x="68" y="1"/>
                    <a:pt x="19" y="38"/>
                    <a:pt x="0" y="75"/>
                  </a:cubicBezTo>
                  <a:cubicBezTo>
                    <a:pt x="0" y="144"/>
                    <a:pt x="23" y="212"/>
                    <a:pt x="91" y="235"/>
                  </a:cubicBezTo>
                  <a:cubicBezTo>
                    <a:pt x="103" y="239"/>
                    <a:pt x="116" y="241"/>
                    <a:pt x="127" y="241"/>
                  </a:cubicBezTo>
                  <a:cubicBezTo>
                    <a:pt x="183" y="241"/>
                    <a:pt x="232" y="200"/>
                    <a:pt x="251" y="144"/>
                  </a:cubicBezTo>
                  <a:cubicBezTo>
                    <a:pt x="251" y="75"/>
                    <a:pt x="228" y="7"/>
                    <a:pt x="160" y="7"/>
                  </a:cubicBezTo>
                  <a:cubicBezTo>
                    <a:pt x="147" y="2"/>
                    <a:pt x="135" y="1"/>
                    <a:pt x="12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5923325" y="1530475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60" y="1"/>
                  </a:moveTo>
                  <a:cubicBezTo>
                    <a:pt x="92" y="1"/>
                    <a:pt x="46" y="24"/>
                    <a:pt x="23" y="92"/>
                  </a:cubicBezTo>
                  <a:cubicBezTo>
                    <a:pt x="1" y="161"/>
                    <a:pt x="46" y="206"/>
                    <a:pt x="115" y="229"/>
                  </a:cubicBezTo>
                  <a:cubicBezTo>
                    <a:pt x="123" y="233"/>
                    <a:pt x="132" y="235"/>
                    <a:pt x="141" y="235"/>
                  </a:cubicBezTo>
                  <a:cubicBezTo>
                    <a:pt x="183" y="235"/>
                    <a:pt x="233" y="194"/>
                    <a:pt x="252" y="138"/>
                  </a:cubicBezTo>
                  <a:cubicBezTo>
                    <a:pt x="252" y="92"/>
                    <a:pt x="229" y="24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6334175" y="1718075"/>
              <a:ext cx="8600" cy="7600"/>
            </a:xfrm>
            <a:custGeom>
              <a:avLst/>
              <a:gdLst/>
              <a:ahLst/>
              <a:cxnLst/>
              <a:rect l="l" t="t" r="r" b="b"/>
              <a:pathLst>
                <a:path w="344" h="304" extrusionOk="0">
                  <a:moveTo>
                    <a:pt x="169" y="1"/>
                  </a:moveTo>
                  <a:cubicBezTo>
                    <a:pt x="108" y="1"/>
                    <a:pt x="42" y="45"/>
                    <a:pt x="24" y="120"/>
                  </a:cubicBezTo>
                  <a:cubicBezTo>
                    <a:pt x="1" y="189"/>
                    <a:pt x="69" y="280"/>
                    <a:pt x="138" y="303"/>
                  </a:cubicBezTo>
                  <a:cubicBezTo>
                    <a:pt x="229" y="303"/>
                    <a:pt x="297" y="257"/>
                    <a:pt x="320" y="189"/>
                  </a:cubicBezTo>
                  <a:cubicBezTo>
                    <a:pt x="343" y="98"/>
                    <a:pt x="297" y="29"/>
                    <a:pt x="206" y="6"/>
                  </a:cubicBezTo>
                  <a:cubicBezTo>
                    <a:pt x="194" y="2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6372975" y="1804025"/>
              <a:ext cx="9725" cy="5525"/>
            </a:xfrm>
            <a:custGeom>
              <a:avLst/>
              <a:gdLst/>
              <a:ahLst/>
              <a:cxnLst/>
              <a:rect l="l" t="t" r="r" b="b"/>
              <a:pathLst>
                <a:path w="389" h="221" extrusionOk="0">
                  <a:moveTo>
                    <a:pt x="167" y="0"/>
                  </a:moveTo>
                  <a:cubicBezTo>
                    <a:pt x="92" y="0"/>
                    <a:pt x="19" y="58"/>
                    <a:pt x="1" y="129"/>
                  </a:cubicBezTo>
                  <a:lnTo>
                    <a:pt x="366" y="220"/>
                  </a:lnTo>
                  <a:cubicBezTo>
                    <a:pt x="389" y="129"/>
                    <a:pt x="320" y="38"/>
                    <a:pt x="229" y="15"/>
                  </a:cubicBezTo>
                  <a:cubicBezTo>
                    <a:pt x="209" y="5"/>
                    <a:pt x="188" y="0"/>
                    <a:pt x="16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6238875" y="1744900"/>
              <a:ext cx="7450" cy="6450"/>
            </a:xfrm>
            <a:custGeom>
              <a:avLst/>
              <a:gdLst/>
              <a:ahLst/>
              <a:cxnLst/>
              <a:rect l="l" t="t" r="r" b="b"/>
              <a:pathLst>
                <a:path w="298" h="258" extrusionOk="0">
                  <a:moveTo>
                    <a:pt x="147" y="0"/>
                  </a:moveTo>
                  <a:cubicBezTo>
                    <a:pt x="92" y="0"/>
                    <a:pt x="43" y="41"/>
                    <a:pt x="24" y="97"/>
                  </a:cubicBezTo>
                  <a:cubicBezTo>
                    <a:pt x="1" y="166"/>
                    <a:pt x="47" y="234"/>
                    <a:pt x="115" y="257"/>
                  </a:cubicBezTo>
                  <a:cubicBezTo>
                    <a:pt x="184" y="257"/>
                    <a:pt x="252" y="212"/>
                    <a:pt x="275" y="166"/>
                  </a:cubicBezTo>
                  <a:cubicBezTo>
                    <a:pt x="298" y="97"/>
                    <a:pt x="252" y="29"/>
                    <a:pt x="184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6459725" y="15799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169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229" y="326"/>
                    <a:pt x="297" y="281"/>
                    <a:pt x="320" y="212"/>
                  </a:cubicBezTo>
                  <a:cubicBezTo>
                    <a:pt x="343" y="121"/>
                    <a:pt x="297" y="29"/>
                    <a:pt x="206" y="7"/>
                  </a:cubicBezTo>
                  <a:cubicBezTo>
                    <a:pt x="194" y="3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6324475" y="1790000"/>
              <a:ext cx="10875" cy="10525"/>
            </a:xfrm>
            <a:custGeom>
              <a:avLst/>
              <a:gdLst/>
              <a:ahLst/>
              <a:cxnLst/>
              <a:rect l="l" t="t" r="r" b="b"/>
              <a:pathLst>
                <a:path w="435" h="421" extrusionOk="0">
                  <a:moveTo>
                    <a:pt x="231" y="1"/>
                  </a:moveTo>
                  <a:cubicBezTo>
                    <a:pt x="133" y="1"/>
                    <a:pt x="43" y="66"/>
                    <a:pt x="24" y="165"/>
                  </a:cubicBezTo>
                  <a:cubicBezTo>
                    <a:pt x="1" y="279"/>
                    <a:pt x="69" y="371"/>
                    <a:pt x="160" y="416"/>
                  </a:cubicBezTo>
                  <a:cubicBezTo>
                    <a:pt x="175" y="419"/>
                    <a:pt x="190" y="421"/>
                    <a:pt x="205" y="421"/>
                  </a:cubicBezTo>
                  <a:cubicBezTo>
                    <a:pt x="303" y="421"/>
                    <a:pt x="392" y="356"/>
                    <a:pt x="412" y="256"/>
                  </a:cubicBezTo>
                  <a:cubicBezTo>
                    <a:pt x="434" y="165"/>
                    <a:pt x="366" y="51"/>
                    <a:pt x="275" y="5"/>
                  </a:cubicBezTo>
                  <a:cubicBezTo>
                    <a:pt x="260" y="2"/>
                    <a:pt x="245" y="1"/>
                    <a:pt x="2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6348450" y="17346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215" y="1"/>
                  </a:moveTo>
                  <a:cubicBezTo>
                    <a:pt x="132" y="1"/>
                    <a:pt x="43" y="63"/>
                    <a:pt x="23" y="142"/>
                  </a:cubicBezTo>
                  <a:cubicBezTo>
                    <a:pt x="0" y="234"/>
                    <a:pt x="69" y="325"/>
                    <a:pt x="160" y="348"/>
                  </a:cubicBezTo>
                  <a:cubicBezTo>
                    <a:pt x="176" y="352"/>
                    <a:pt x="191" y="354"/>
                    <a:pt x="207" y="354"/>
                  </a:cubicBezTo>
                  <a:cubicBezTo>
                    <a:pt x="281" y="354"/>
                    <a:pt x="347" y="309"/>
                    <a:pt x="366" y="234"/>
                  </a:cubicBezTo>
                  <a:cubicBezTo>
                    <a:pt x="388" y="119"/>
                    <a:pt x="343" y="28"/>
                    <a:pt x="251" y="5"/>
                  </a:cubicBezTo>
                  <a:cubicBezTo>
                    <a:pt x="239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6425475" y="176662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6" y="0"/>
                  </a:moveTo>
                  <a:cubicBezTo>
                    <a:pt x="137" y="0"/>
                    <a:pt x="63" y="62"/>
                    <a:pt x="24" y="141"/>
                  </a:cubicBezTo>
                  <a:cubicBezTo>
                    <a:pt x="1" y="233"/>
                    <a:pt x="69" y="347"/>
                    <a:pt x="161" y="370"/>
                  </a:cubicBezTo>
                  <a:cubicBezTo>
                    <a:pt x="173" y="373"/>
                    <a:pt x="185" y="374"/>
                    <a:pt x="198" y="374"/>
                  </a:cubicBezTo>
                  <a:cubicBezTo>
                    <a:pt x="280" y="374"/>
                    <a:pt x="369" y="312"/>
                    <a:pt x="389" y="233"/>
                  </a:cubicBezTo>
                  <a:cubicBezTo>
                    <a:pt x="412" y="141"/>
                    <a:pt x="343" y="50"/>
                    <a:pt x="252" y="5"/>
                  </a:cubicBezTo>
                  <a:cubicBezTo>
                    <a:pt x="240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6177825" y="1738625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1" y="212"/>
                    <a:pt x="46" y="303"/>
                    <a:pt x="138" y="326"/>
                  </a:cubicBezTo>
                  <a:cubicBezTo>
                    <a:pt x="153" y="330"/>
                    <a:pt x="169" y="331"/>
                    <a:pt x="184" y="331"/>
                  </a:cubicBezTo>
                  <a:cubicBezTo>
                    <a:pt x="258" y="331"/>
                    <a:pt x="324" y="287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8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6293100" y="1722675"/>
              <a:ext cx="10850" cy="9950"/>
            </a:xfrm>
            <a:custGeom>
              <a:avLst/>
              <a:gdLst/>
              <a:ahLst/>
              <a:cxnLst/>
              <a:rect l="l" t="t" r="r" b="b"/>
              <a:pathLst>
                <a:path w="434" h="398" extrusionOk="0">
                  <a:moveTo>
                    <a:pt x="215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0" y="256"/>
                    <a:pt x="69" y="370"/>
                    <a:pt x="160" y="393"/>
                  </a:cubicBezTo>
                  <a:cubicBezTo>
                    <a:pt x="175" y="396"/>
                    <a:pt x="190" y="397"/>
                    <a:pt x="204" y="397"/>
                  </a:cubicBezTo>
                  <a:cubicBezTo>
                    <a:pt x="297" y="397"/>
                    <a:pt x="372" y="335"/>
                    <a:pt x="411" y="256"/>
                  </a:cubicBezTo>
                  <a:cubicBezTo>
                    <a:pt x="434" y="142"/>
                    <a:pt x="366" y="51"/>
                    <a:pt x="251" y="5"/>
                  </a:cubicBezTo>
                  <a:cubicBezTo>
                    <a:pt x="240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6088250" y="1740375"/>
              <a:ext cx="8000" cy="5250"/>
            </a:xfrm>
            <a:custGeom>
              <a:avLst/>
              <a:gdLst/>
              <a:ahLst/>
              <a:cxnLst/>
              <a:rect l="l" t="t" r="r" b="b"/>
              <a:pathLst>
                <a:path w="320" h="210" extrusionOk="0">
                  <a:moveTo>
                    <a:pt x="154" y="0"/>
                  </a:moveTo>
                  <a:cubicBezTo>
                    <a:pt x="91" y="0"/>
                    <a:pt x="20" y="59"/>
                    <a:pt x="0" y="119"/>
                  </a:cubicBezTo>
                  <a:lnTo>
                    <a:pt x="297" y="210"/>
                  </a:lnTo>
                  <a:cubicBezTo>
                    <a:pt x="320" y="119"/>
                    <a:pt x="274" y="27"/>
                    <a:pt x="183" y="5"/>
                  </a:cubicBezTo>
                  <a:cubicBezTo>
                    <a:pt x="173" y="1"/>
                    <a:pt x="164" y="0"/>
                    <a:pt x="15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6464850" y="1732350"/>
              <a:ext cx="8600" cy="7725"/>
            </a:xfrm>
            <a:custGeom>
              <a:avLst/>
              <a:gdLst/>
              <a:ahLst/>
              <a:cxnLst/>
              <a:rect l="l" t="t" r="r" b="b"/>
              <a:pathLst>
                <a:path w="344" h="309" extrusionOk="0">
                  <a:moveTo>
                    <a:pt x="161" y="0"/>
                  </a:moveTo>
                  <a:cubicBezTo>
                    <a:pt x="93" y="0"/>
                    <a:pt x="42" y="44"/>
                    <a:pt x="24" y="120"/>
                  </a:cubicBezTo>
                  <a:cubicBezTo>
                    <a:pt x="1" y="189"/>
                    <a:pt x="46" y="280"/>
                    <a:pt x="138" y="303"/>
                  </a:cubicBezTo>
                  <a:cubicBezTo>
                    <a:pt x="149" y="307"/>
                    <a:pt x="162" y="309"/>
                    <a:pt x="174" y="309"/>
                  </a:cubicBezTo>
                  <a:cubicBezTo>
                    <a:pt x="235" y="309"/>
                    <a:pt x="301" y="264"/>
                    <a:pt x="320" y="189"/>
                  </a:cubicBezTo>
                  <a:cubicBezTo>
                    <a:pt x="343" y="120"/>
                    <a:pt x="297" y="29"/>
                    <a:pt x="206" y="6"/>
                  </a:cubicBezTo>
                  <a:cubicBezTo>
                    <a:pt x="191" y="2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6499675" y="1826075"/>
              <a:ext cx="6850" cy="6450"/>
            </a:xfrm>
            <a:custGeom>
              <a:avLst/>
              <a:gdLst/>
              <a:ahLst/>
              <a:cxnLst/>
              <a:rect l="l" t="t" r="r" b="b"/>
              <a:pathLst>
                <a:path w="274" h="258" extrusionOk="0">
                  <a:moveTo>
                    <a:pt x="183" y="0"/>
                  </a:moveTo>
                  <a:cubicBezTo>
                    <a:pt x="114" y="0"/>
                    <a:pt x="46" y="23"/>
                    <a:pt x="23" y="92"/>
                  </a:cubicBezTo>
                  <a:cubicBezTo>
                    <a:pt x="0" y="160"/>
                    <a:pt x="46" y="229"/>
                    <a:pt x="114" y="251"/>
                  </a:cubicBezTo>
                  <a:cubicBezTo>
                    <a:pt x="126" y="255"/>
                    <a:pt x="138" y="257"/>
                    <a:pt x="150" y="257"/>
                  </a:cubicBezTo>
                  <a:cubicBezTo>
                    <a:pt x="206" y="257"/>
                    <a:pt x="255" y="216"/>
                    <a:pt x="274" y="160"/>
                  </a:cubicBezTo>
                  <a:cubicBezTo>
                    <a:pt x="274" y="92"/>
                    <a:pt x="251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6579550" y="1850050"/>
              <a:ext cx="5175" cy="3425"/>
            </a:xfrm>
            <a:custGeom>
              <a:avLst/>
              <a:gdLst/>
              <a:ahLst/>
              <a:cxnLst/>
              <a:rect l="l" t="t" r="r" b="b"/>
              <a:pathLst>
                <a:path w="207" h="137" extrusionOk="0">
                  <a:moveTo>
                    <a:pt x="115" y="0"/>
                  </a:moveTo>
                  <a:cubicBezTo>
                    <a:pt x="69" y="0"/>
                    <a:pt x="1" y="23"/>
                    <a:pt x="1" y="91"/>
                  </a:cubicBezTo>
                  <a:lnTo>
                    <a:pt x="206" y="137"/>
                  </a:lnTo>
                  <a:cubicBezTo>
                    <a:pt x="206" y="68"/>
                    <a:pt x="183" y="23"/>
                    <a:pt x="1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6827775" y="149495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1" y="1"/>
                  </a:moveTo>
                  <a:cubicBezTo>
                    <a:pt x="93" y="1"/>
                    <a:pt x="42" y="45"/>
                    <a:pt x="23" y="121"/>
                  </a:cubicBezTo>
                  <a:cubicBezTo>
                    <a:pt x="1" y="189"/>
                    <a:pt x="46" y="281"/>
                    <a:pt x="115" y="281"/>
                  </a:cubicBezTo>
                  <a:cubicBezTo>
                    <a:pt x="131" y="285"/>
                    <a:pt x="146" y="287"/>
                    <a:pt x="161" y="287"/>
                  </a:cubicBezTo>
                  <a:cubicBezTo>
                    <a:pt x="229" y="287"/>
                    <a:pt x="279" y="246"/>
                    <a:pt x="297" y="189"/>
                  </a:cubicBezTo>
                  <a:cubicBezTo>
                    <a:pt x="320" y="98"/>
                    <a:pt x="275" y="30"/>
                    <a:pt x="206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6799250" y="173637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5" y="0"/>
                  </a:moveTo>
                  <a:cubicBezTo>
                    <a:pt x="132" y="0"/>
                    <a:pt x="43" y="62"/>
                    <a:pt x="23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2" y="373"/>
                    <a:pt x="185" y="374"/>
                    <a:pt x="197" y="374"/>
                  </a:cubicBezTo>
                  <a:cubicBezTo>
                    <a:pt x="280" y="374"/>
                    <a:pt x="369" y="312"/>
                    <a:pt x="388" y="233"/>
                  </a:cubicBezTo>
                  <a:cubicBezTo>
                    <a:pt x="411" y="142"/>
                    <a:pt x="343" y="28"/>
                    <a:pt x="251" y="5"/>
                  </a:cubicBezTo>
                  <a:cubicBezTo>
                    <a:pt x="239" y="2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263425" y="1662725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69" y="1"/>
                  </a:moveTo>
                  <a:cubicBezTo>
                    <a:pt x="108" y="1"/>
                    <a:pt x="42" y="45"/>
                    <a:pt x="23" y="120"/>
                  </a:cubicBezTo>
                  <a:cubicBezTo>
                    <a:pt x="0" y="189"/>
                    <a:pt x="46" y="280"/>
                    <a:pt x="137" y="280"/>
                  </a:cubicBezTo>
                  <a:cubicBezTo>
                    <a:pt x="149" y="284"/>
                    <a:pt x="162" y="286"/>
                    <a:pt x="173" y="286"/>
                  </a:cubicBezTo>
                  <a:cubicBezTo>
                    <a:pt x="229" y="286"/>
                    <a:pt x="278" y="245"/>
                    <a:pt x="297" y="189"/>
                  </a:cubicBezTo>
                  <a:cubicBezTo>
                    <a:pt x="320" y="120"/>
                    <a:pt x="274" y="29"/>
                    <a:pt x="206" y="6"/>
                  </a:cubicBezTo>
                  <a:cubicBezTo>
                    <a:pt x="194" y="2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410075" y="14482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3" y="1"/>
                  </a:moveTo>
                  <a:cubicBezTo>
                    <a:pt x="115" y="1"/>
                    <a:pt x="43" y="63"/>
                    <a:pt x="23" y="142"/>
                  </a:cubicBezTo>
                  <a:cubicBezTo>
                    <a:pt x="1" y="233"/>
                    <a:pt x="46" y="325"/>
                    <a:pt x="137" y="347"/>
                  </a:cubicBezTo>
                  <a:cubicBezTo>
                    <a:pt x="153" y="351"/>
                    <a:pt x="169" y="353"/>
                    <a:pt x="186" y="353"/>
                  </a:cubicBezTo>
                  <a:cubicBezTo>
                    <a:pt x="265" y="353"/>
                    <a:pt x="347" y="309"/>
                    <a:pt x="366" y="233"/>
                  </a:cubicBezTo>
                  <a:cubicBezTo>
                    <a:pt x="389" y="142"/>
                    <a:pt x="320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130475" y="1591750"/>
              <a:ext cx="10850" cy="9650"/>
            </a:xfrm>
            <a:custGeom>
              <a:avLst/>
              <a:gdLst/>
              <a:ahLst/>
              <a:cxnLst/>
              <a:rect l="l" t="t" r="r" b="b"/>
              <a:pathLst>
                <a:path w="434" h="386" extrusionOk="0">
                  <a:moveTo>
                    <a:pt x="191" y="1"/>
                  </a:moveTo>
                  <a:cubicBezTo>
                    <a:pt x="115" y="1"/>
                    <a:pt x="41" y="62"/>
                    <a:pt x="23" y="152"/>
                  </a:cubicBezTo>
                  <a:cubicBezTo>
                    <a:pt x="0" y="243"/>
                    <a:pt x="46" y="357"/>
                    <a:pt x="160" y="380"/>
                  </a:cubicBezTo>
                  <a:cubicBezTo>
                    <a:pt x="179" y="384"/>
                    <a:pt x="197" y="386"/>
                    <a:pt x="215" y="386"/>
                  </a:cubicBezTo>
                  <a:cubicBezTo>
                    <a:pt x="303" y="386"/>
                    <a:pt x="369" y="338"/>
                    <a:pt x="388" y="243"/>
                  </a:cubicBezTo>
                  <a:cubicBezTo>
                    <a:pt x="434" y="129"/>
                    <a:pt x="365" y="38"/>
                    <a:pt x="251" y="15"/>
                  </a:cubicBezTo>
                  <a:cubicBezTo>
                    <a:pt x="232" y="5"/>
                    <a:pt x="211" y="1"/>
                    <a:pt x="19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6660025" y="17220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6" y="0"/>
                  </a:moveTo>
                  <a:cubicBezTo>
                    <a:pt x="91" y="0"/>
                    <a:pt x="42" y="41"/>
                    <a:pt x="23" y="97"/>
                  </a:cubicBezTo>
                  <a:cubicBezTo>
                    <a:pt x="0" y="189"/>
                    <a:pt x="46" y="257"/>
                    <a:pt x="114" y="257"/>
                  </a:cubicBezTo>
                  <a:cubicBezTo>
                    <a:pt x="126" y="261"/>
                    <a:pt x="138" y="263"/>
                    <a:pt x="150" y="263"/>
                  </a:cubicBezTo>
                  <a:cubicBezTo>
                    <a:pt x="205" y="263"/>
                    <a:pt x="255" y="222"/>
                    <a:pt x="274" y="166"/>
                  </a:cubicBezTo>
                  <a:cubicBezTo>
                    <a:pt x="297" y="97"/>
                    <a:pt x="251" y="29"/>
                    <a:pt x="183" y="6"/>
                  </a:cubicBezTo>
                  <a:cubicBezTo>
                    <a:pt x="170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6325625" y="1467000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7" y="0"/>
                  </a:moveTo>
                  <a:cubicBezTo>
                    <a:pt x="92" y="0"/>
                    <a:pt x="42" y="41"/>
                    <a:pt x="23" y="98"/>
                  </a:cubicBezTo>
                  <a:cubicBezTo>
                    <a:pt x="0" y="166"/>
                    <a:pt x="46" y="235"/>
                    <a:pt x="114" y="257"/>
                  </a:cubicBezTo>
                  <a:cubicBezTo>
                    <a:pt x="127" y="261"/>
                    <a:pt x="139" y="263"/>
                    <a:pt x="151" y="263"/>
                  </a:cubicBezTo>
                  <a:cubicBezTo>
                    <a:pt x="206" y="263"/>
                    <a:pt x="255" y="222"/>
                    <a:pt x="274" y="166"/>
                  </a:cubicBezTo>
                  <a:cubicBezTo>
                    <a:pt x="297" y="98"/>
                    <a:pt x="251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6745600" y="178430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5" y="1"/>
                  </a:moveTo>
                  <a:cubicBezTo>
                    <a:pt x="132" y="1"/>
                    <a:pt x="43" y="63"/>
                    <a:pt x="24" y="142"/>
                  </a:cubicBezTo>
                  <a:cubicBezTo>
                    <a:pt x="1" y="233"/>
                    <a:pt x="69" y="347"/>
                    <a:pt x="161" y="370"/>
                  </a:cubicBezTo>
                  <a:cubicBezTo>
                    <a:pt x="173" y="373"/>
                    <a:pt x="185" y="375"/>
                    <a:pt x="198" y="375"/>
                  </a:cubicBezTo>
                  <a:cubicBezTo>
                    <a:pt x="280" y="375"/>
                    <a:pt x="369" y="313"/>
                    <a:pt x="389" y="233"/>
                  </a:cubicBezTo>
                  <a:cubicBezTo>
                    <a:pt x="412" y="142"/>
                    <a:pt x="343" y="51"/>
                    <a:pt x="252" y="5"/>
                  </a:cubicBezTo>
                  <a:cubicBezTo>
                    <a:pt x="240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22775" y="95912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67"/>
                    <a:pt x="46" y="258"/>
                    <a:pt x="114" y="258"/>
                  </a:cubicBezTo>
                  <a:cubicBezTo>
                    <a:pt x="126" y="262"/>
                    <a:pt x="139" y="264"/>
                    <a:pt x="150" y="264"/>
                  </a:cubicBezTo>
                  <a:cubicBezTo>
                    <a:pt x="206" y="264"/>
                    <a:pt x="255" y="223"/>
                    <a:pt x="274" y="167"/>
                  </a:cubicBezTo>
                  <a:cubicBezTo>
                    <a:pt x="297" y="98"/>
                    <a:pt x="251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056850" y="1658150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25" y="1"/>
                  </a:moveTo>
                  <a:cubicBezTo>
                    <a:pt x="76" y="1"/>
                    <a:pt x="42" y="38"/>
                    <a:pt x="23" y="75"/>
                  </a:cubicBezTo>
                  <a:cubicBezTo>
                    <a:pt x="1" y="144"/>
                    <a:pt x="46" y="212"/>
                    <a:pt x="92" y="212"/>
                  </a:cubicBezTo>
                  <a:cubicBezTo>
                    <a:pt x="109" y="218"/>
                    <a:pt x="126" y="221"/>
                    <a:pt x="143" y="221"/>
                  </a:cubicBezTo>
                  <a:cubicBezTo>
                    <a:pt x="192" y="221"/>
                    <a:pt x="235" y="195"/>
                    <a:pt x="252" y="144"/>
                  </a:cubicBezTo>
                  <a:cubicBezTo>
                    <a:pt x="252" y="75"/>
                    <a:pt x="229" y="7"/>
                    <a:pt x="160" y="7"/>
                  </a:cubicBezTo>
                  <a:cubicBezTo>
                    <a:pt x="148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5737300" y="1340875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212"/>
                    <a:pt x="92" y="212"/>
                  </a:cubicBezTo>
                  <a:cubicBezTo>
                    <a:pt x="109" y="218"/>
                    <a:pt x="126" y="221"/>
                    <a:pt x="142" y="221"/>
                  </a:cubicBezTo>
                  <a:cubicBezTo>
                    <a:pt x="190" y="221"/>
                    <a:pt x="229" y="195"/>
                    <a:pt x="229" y="144"/>
                  </a:cubicBezTo>
                  <a:cubicBezTo>
                    <a:pt x="252" y="75"/>
                    <a:pt x="206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5794375" y="1638200"/>
              <a:ext cx="8000" cy="7150"/>
            </a:xfrm>
            <a:custGeom>
              <a:avLst/>
              <a:gdLst/>
              <a:ahLst/>
              <a:cxnLst/>
              <a:rect l="l" t="t" r="r" b="b"/>
              <a:pathLst>
                <a:path w="320" h="286" extrusionOk="0">
                  <a:moveTo>
                    <a:pt x="146" y="0"/>
                  </a:moveTo>
                  <a:cubicBezTo>
                    <a:pt x="85" y="0"/>
                    <a:pt x="23" y="44"/>
                    <a:pt x="23" y="120"/>
                  </a:cubicBezTo>
                  <a:cubicBezTo>
                    <a:pt x="0" y="188"/>
                    <a:pt x="46" y="257"/>
                    <a:pt x="114" y="280"/>
                  </a:cubicBezTo>
                  <a:cubicBezTo>
                    <a:pt x="126" y="284"/>
                    <a:pt x="139" y="286"/>
                    <a:pt x="152" y="286"/>
                  </a:cubicBezTo>
                  <a:cubicBezTo>
                    <a:pt x="213" y="286"/>
                    <a:pt x="278" y="245"/>
                    <a:pt x="297" y="188"/>
                  </a:cubicBezTo>
                  <a:cubicBezTo>
                    <a:pt x="320" y="97"/>
                    <a:pt x="274" y="29"/>
                    <a:pt x="183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5722475" y="1634200"/>
              <a:ext cx="6850" cy="6025"/>
            </a:xfrm>
            <a:custGeom>
              <a:avLst/>
              <a:gdLst/>
              <a:ahLst/>
              <a:cxnLst/>
              <a:rect l="l" t="t" r="r" b="b"/>
              <a:pathLst>
                <a:path w="274" h="241" extrusionOk="0">
                  <a:moveTo>
                    <a:pt x="126" y="0"/>
                  </a:moveTo>
                  <a:cubicBezTo>
                    <a:pt x="76" y="0"/>
                    <a:pt x="42" y="41"/>
                    <a:pt x="23" y="97"/>
                  </a:cubicBezTo>
                  <a:cubicBezTo>
                    <a:pt x="0" y="143"/>
                    <a:pt x="46" y="211"/>
                    <a:pt x="114" y="234"/>
                  </a:cubicBezTo>
                  <a:cubicBezTo>
                    <a:pt x="122" y="238"/>
                    <a:pt x="131" y="240"/>
                    <a:pt x="140" y="240"/>
                  </a:cubicBezTo>
                  <a:cubicBezTo>
                    <a:pt x="183" y="240"/>
                    <a:pt x="232" y="199"/>
                    <a:pt x="251" y="143"/>
                  </a:cubicBezTo>
                  <a:cubicBezTo>
                    <a:pt x="274" y="75"/>
                    <a:pt x="228" y="29"/>
                    <a:pt x="160" y="6"/>
                  </a:cubicBezTo>
                  <a:cubicBezTo>
                    <a:pt x="148" y="2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786375" y="1570850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29"/>
                    <a:pt x="229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5453125" y="1403075"/>
              <a:ext cx="6875" cy="6050"/>
            </a:xfrm>
            <a:custGeom>
              <a:avLst/>
              <a:gdLst/>
              <a:ahLst/>
              <a:cxnLst/>
              <a:rect l="l" t="t" r="r" b="b"/>
              <a:pathLst>
                <a:path w="275" h="242" extrusionOk="0">
                  <a:moveTo>
                    <a:pt x="124" y="1"/>
                  </a:moveTo>
                  <a:cubicBezTo>
                    <a:pt x="70" y="1"/>
                    <a:pt x="23" y="42"/>
                    <a:pt x="23" y="98"/>
                  </a:cubicBezTo>
                  <a:cubicBezTo>
                    <a:pt x="0" y="167"/>
                    <a:pt x="46" y="235"/>
                    <a:pt x="92" y="235"/>
                  </a:cubicBezTo>
                  <a:cubicBezTo>
                    <a:pt x="104" y="239"/>
                    <a:pt x="116" y="241"/>
                    <a:pt x="128" y="241"/>
                  </a:cubicBezTo>
                  <a:cubicBezTo>
                    <a:pt x="183" y="241"/>
                    <a:pt x="233" y="200"/>
                    <a:pt x="252" y="144"/>
                  </a:cubicBezTo>
                  <a:cubicBezTo>
                    <a:pt x="274" y="98"/>
                    <a:pt x="229" y="30"/>
                    <a:pt x="160" y="7"/>
                  </a:cubicBezTo>
                  <a:cubicBezTo>
                    <a:pt x="148" y="3"/>
                    <a:pt x="136" y="1"/>
                    <a:pt x="12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5689925" y="1594850"/>
              <a:ext cx="10300" cy="9075"/>
            </a:xfrm>
            <a:custGeom>
              <a:avLst/>
              <a:gdLst/>
              <a:ahLst/>
              <a:cxnLst/>
              <a:rect l="l" t="t" r="r" b="b"/>
              <a:pathLst>
                <a:path w="412" h="363" extrusionOk="0">
                  <a:moveTo>
                    <a:pt x="216" y="1"/>
                  </a:moveTo>
                  <a:cubicBezTo>
                    <a:pt x="138" y="1"/>
                    <a:pt x="66" y="63"/>
                    <a:pt x="47" y="142"/>
                  </a:cubicBezTo>
                  <a:cubicBezTo>
                    <a:pt x="1" y="233"/>
                    <a:pt x="69" y="325"/>
                    <a:pt x="161" y="347"/>
                  </a:cubicBezTo>
                  <a:cubicBezTo>
                    <a:pt x="181" y="358"/>
                    <a:pt x="202" y="362"/>
                    <a:pt x="223" y="362"/>
                  </a:cubicBezTo>
                  <a:cubicBezTo>
                    <a:pt x="298" y="362"/>
                    <a:pt x="371" y="305"/>
                    <a:pt x="389" y="233"/>
                  </a:cubicBezTo>
                  <a:cubicBezTo>
                    <a:pt x="412" y="142"/>
                    <a:pt x="343" y="28"/>
                    <a:pt x="252" y="5"/>
                  </a:cubicBezTo>
                  <a:cubicBezTo>
                    <a:pt x="240" y="2"/>
                    <a:pt x="228" y="1"/>
                    <a:pt x="21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5938150" y="1702675"/>
              <a:ext cx="8600" cy="4725"/>
            </a:xfrm>
            <a:custGeom>
              <a:avLst/>
              <a:gdLst/>
              <a:ahLst/>
              <a:cxnLst/>
              <a:rect l="l" t="t" r="r" b="b"/>
              <a:pathLst>
                <a:path w="344" h="189" extrusionOk="0">
                  <a:moveTo>
                    <a:pt x="160" y="0"/>
                  </a:moveTo>
                  <a:cubicBezTo>
                    <a:pt x="86" y="0"/>
                    <a:pt x="20" y="45"/>
                    <a:pt x="1" y="120"/>
                  </a:cubicBezTo>
                  <a:lnTo>
                    <a:pt x="321" y="189"/>
                  </a:lnTo>
                  <a:cubicBezTo>
                    <a:pt x="343" y="120"/>
                    <a:pt x="275" y="29"/>
                    <a:pt x="206" y="6"/>
                  </a:cubicBezTo>
                  <a:cubicBezTo>
                    <a:pt x="191" y="2"/>
                    <a:pt x="175" y="0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5751575" y="1442450"/>
              <a:ext cx="6850" cy="5900"/>
            </a:xfrm>
            <a:custGeom>
              <a:avLst/>
              <a:gdLst/>
              <a:ahLst/>
              <a:cxnLst/>
              <a:rect l="l" t="t" r="r" b="b"/>
              <a:pathLst>
                <a:path w="274" h="236" extrusionOk="0">
                  <a:moveTo>
                    <a:pt x="134" y="1"/>
                  </a:moveTo>
                  <a:cubicBezTo>
                    <a:pt x="91" y="1"/>
                    <a:pt x="42" y="42"/>
                    <a:pt x="23" y="98"/>
                  </a:cubicBezTo>
                  <a:cubicBezTo>
                    <a:pt x="0" y="144"/>
                    <a:pt x="46" y="212"/>
                    <a:pt x="114" y="235"/>
                  </a:cubicBezTo>
                  <a:cubicBezTo>
                    <a:pt x="183" y="235"/>
                    <a:pt x="228" y="212"/>
                    <a:pt x="251" y="144"/>
                  </a:cubicBezTo>
                  <a:cubicBezTo>
                    <a:pt x="274" y="75"/>
                    <a:pt x="228" y="30"/>
                    <a:pt x="160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5511900" y="13951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1" y="0"/>
                  </a:moveTo>
                  <a:cubicBezTo>
                    <a:pt x="92" y="0"/>
                    <a:pt x="42" y="45"/>
                    <a:pt x="23" y="120"/>
                  </a:cubicBezTo>
                  <a:cubicBezTo>
                    <a:pt x="0" y="189"/>
                    <a:pt x="46" y="280"/>
                    <a:pt x="115" y="280"/>
                  </a:cubicBezTo>
                  <a:cubicBezTo>
                    <a:pt x="131" y="284"/>
                    <a:pt x="146" y="286"/>
                    <a:pt x="161" y="286"/>
                  </a:cubicBezTo>
                  <a:cubicBezTo>
                    <a:pt x="229" y="286"/>
                    <a:pt x="278" y="245"/>
                    <a:pt x="297" y="189"/>
                  </a:cubicBezTo>
                  <a:cubicBezTo>
                    <a:pt x="320" y="98"/>
                    <a:pt x="274" y="29"/>
                    <a:pt x="206" y="6"/>
                  </a:cubicBezTo>
                  <a:cubicBezTo>
                    <a:pt x="190" y="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617475" y="14471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0"/>
                  </a:moveTo>
                  <a:cubicBezTo>
                    <a:pt x="91" y="0"/>
                    <a:pt x="23" y="23"/>
                    <a:pt x="23" y="92"/>
                  </a:cubicBezTo>
                  <a:cubicBezTo>
                    <a:pt x="0" y="160"/>
                    <a:pt x="46" y="229"/>
                    <a:pt x="91" y="251"/>
                  </a:cubicBezTo>
                  <a:cubicBezTo>
                    <a:pt x="104" y="255"/>
                    <a:pt x="116" y="257"/>
                    <a:pt x="128" y="257"/>
                  </a:cubicBezTo>
                  <a:cubicBezTo>
                    <a:pt x="183" y="257"/>
                    <a:pt x="232" y="216"/>
                    <a:pt x="251" y="160"/>
                  </a:cubicBezTo>
                  <a:cubicBezTo>
                    <a:pt x="274" y="92"/>
                    <a:pt x="228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5462825" y="13918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0"/>
                  </a:moveTo>
                  <a:cubicBezTo>
                    <a:pt x="115" y="0"/>
                    <a:pt x="46" y="46"/>
                    <a:pt x="23" y="114"/>
                  </a:cubicBezTo>
                  <a:cubicBezTo>
                    <a:pt x="1" y="183"/>
                    <a:pt x="46" y="251"/>
                    <a:pt x="115" y="274"/>
                  </a:cubicBezTo>
                  <a:cubicBezTo>
                    <a:pt x="131" y="278"/>
                    <a:pt x="146" y="280"/>
                    <a:pt x="161" y="280"/>
                  </a:cubicBezTo>
                  <a:cubicBezTo>
                    <a:pt x="229" y="280"/>
                    <a:pt x="278" y="239"/>
                    <a:pt x="297" y="183"/>
                  </a:cubicBezTo>
                  <a:cubicBezTo>
                    <a:pt x="297" y="92"/>
                    <a:pt x="252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588125" y="1407075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0" y="189"/>
                    <a:pt x="46" y="281"/>
                    <a:pt x="137" y="303"/>
                  </a:cubicBezTo>
                  <a:cubicBezTo>
                    <a:pt x="149" y="307"/>
                    <a:pt x="161" y="309"/>
                    <a:pt x="174" y="309"/>
                  </a:cubicBezTo>
                  <a:cubicBezTo>
                    <a:pt x="235" y="309"/>
                    <a:pt x="301" y="265"/>
                    <a:pt x="320" y="189"/>
                  </a:cubicBezTo>
                  <a:cubicBezTo>
                    <a:pt x="342" y="121"/>
                    <a:pt x="297" y="29"/>
                    <a:pt x="205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6284525" y="990675"/>
              <a:ext cx="6325" cy="5875"/>
            </a:xfrm>
            <a:custGeom>
              <a:avLst/>
              <a:gdLst/>
              <a:ahLst/>
              <a:cxnLst/>
              <a:rect l="l" t="t" r="r" b="b"/>
              <a:pathLst>
                <a:path w="253" h="235" extrusionOk="0">
                  <a:moveTo>
                    <a:pt x="161" y="0"/>
                  </a:moveTo>
                  <a:cubicBezTo>
                    <a:pt x="92" y="0"/>
                    <a:pt x="24" y="23"/>
                    <a:pt x="24" y="91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05" y="233"/>
                    <a:pt x="117" y="234"/>
                    <a:pt x="130" y="234"/>
                  </a:cubicBezTo>
                  <a:cubicBezTo>
                    <a:pt x="184" y="234"/>
                    <a:pt x="233" y="197"/>
                    <a:pt x="252" y="160"/>
                  </a:cubicBezTo>
                  <a:cubicBezTo>
                    <a:pt x="252" y="91"/>
                    <a:pt x="229" y="23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5481650" y="1536750"/>
              <a:ext cx="7450" cy="6450"/>
            </a:xfrm>
            <a:custGeom>
              <a:avLst/>
              <a:gdLst/>
              <a:ahLst/>
              <a:cxnLst/>
              <a:rect l="l" t="t" r="r" b="b"/>
              <a:pathLst>
                <a:path w="298" h="258" extrusionOk="0">
                  <a:moveTo>
                    <a:pt x="183" y="1"/>
                  </a:moveTo>
                  <a:cubicBezTo>
                    <a:pt x="115" y="1"/>
                    <a:pt x="46" y="24"/>
                    <a:pt x="24" y="92"/>
                  </a:cubicBezTo>
                  <a:cubicBezTo>
                    <a:pt x="1" y="161"/>
                    <a:pt x="46" y="229"/>
                    <a:pt x="115" y="252"/>
                  </a:cubicBezTo>
                  <a:cubicBezTo>
                    <a:pt x="127" y="256"/>
                    <a:pt x="139" y="258"/>
                    <a:pt x="151" y="258"/>
                  </a:cubicBezTo>
                  <a:cubicBezTo>
                    <a:pt x="206" y="258"/>
                    <a:pt x="256" y="217"/>
                    <a:pt x="275" y="161"/>
                  </a:cubicBezTo>
                  <a:cubicBezTo>
                    <a:pt x="297" y="92"/>
                    <a:pt x="252" y="24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6421500" y="11759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6" y="0"/>
                  </a:moveTo>
                  <a:cubicBezTo>
                    <a:pt x="91" y="0"/>
                    <a:pt x="42" y="41"/>
                    <a:pt x="23" y="98"/>
                  </a:cubicBezTo>
                  <a:cubicBezTo>
                    <a:pt x="0" y="166"/>
                    <a:pt x="46" y="235"/>
                    <a:pt x="114" y="257"/>
                  </a:cubicBezTo>
                  <a:cubicBezTo>
                    <a:pt x="126" y="261"/>
                    <a:pt x="139" y="263"/>
                    <a:pt x="152" y="263"/>
                  </a:cubicBezTo>
                  <a:cubicBezTo>
                    <a:pt x="212" y="263"/>
                    <a:pt x="274" y="222"/>
                    <a:pt x="274" y="166"/>
                  </a:cubicBezTo>
                  <a:cubicBezTo>
                    <a:pt x="297" y="75"/>
                    <a:pt x="251" y="6"/>
                    <a:pt x="183" y="6"/>
                  </a:cubicBezTo>
                  <a:cubicBezTo>
                    <a:pt x="170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6331325" y="1109825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31" y="0"/>
                  </a:moveTo>
                  <a:cubicBezTo>
                    <a:pt x="138" y="0"/>
                    <a:pt x="66" y="62"/>
                    <a:pt x="46" y="142"/>
                  </a:cubicBezTo>
                  <a:cubicBezTo>
                    <a:pt x="1" y="256"/>
                    <a:pt x="69" y="347"/>
                    <a:pt x="183" y="393"/>
                  </a:cubicBezTo>
                  <a:cubicBezTo>
                    <a:pt x="195" y="396"/>
                    <a:pt x="207" y="397"/>
                    <a:pt x="219" y="397"/>
                  </a:cubicBezTo>
                  <a:cubicBezTo>
                    <a:pt x="302" y="397"/>
                    <a:pt x="392" y="332"/>
                    <a:pt x="411" y="233"/>
                  </a:cubicBezTo>
                  <a:cubicBezTo>
                    <a:pt x="434" y="142"/>
                    <a:pt x="366" y="27"/>
                    <a:pt x="275" y="5"/>
                  </a:cubicBezTo>
                  <a:cubicBezTo>
                    <a:pt x="260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348450" y="1087450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10" y="1"/>
                  </a:moveTo>
                  <a:cubicBezTo>
                    <a:pt x="62" y="1"/>
                    <a:pt x="23" y="27"/>
                    <a:pt x="23" y="78"/>
                  </a:cubicBezTo>
                  <a:cubicBezTo>
                    <a:pt x="0" y="146"/>
                    <a:pt x="46" y="215"/>
                    <a:pt x="92" y="215"/>
                  </a:cubicBezTo>
                  <a:cubicBezTo>
                    <a:pt x="104" y="219"/>
                    <a:pt x="117" y="221"/>
                    <a:pt x="129" y="221"/>
                  </a:cubicBezTo>
                  <a:cubicBezTo>
                    <a:pt x="183" y="221"/>
                    <a:pt x="229" y="184"/>
                    <a:pt x="229" y="146"/>
                  </a:cubicBezTo>
                  <a:cubicBezTo>
                    <a:pt x="251" y="78"/>
                    <a:pt x="206" y="9"/>
                    <a:pt x="160" y="9"/>
                  </a:cubicBezTo>
                  <a:cubicBezTo>
                    <a:pt x="143" y="4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868875" y="1463050"/>
              <a:ext cx="11425" cy="9975"/>
            </a:xfrm>
            <a:custGeom>
              <a:avLst/>
              <a:gdLst/>
              <a:ahLst/>
              <a:cxnLst/>
              <a:rect l="l" t="t" r="r" b="b"/>
              <a:pathLst>
                <a:path w="457" h="399" extrusionOk="0">
                  <a:moveTo>
                    <a:pt x="231" y="0"/>
                  </a:moveTo>
                  <a:cubicBezTo>
                    <a:pt x="137" y="0"/>
                    <a:pt x="66" y="65"/>
                    <a:pt x="46" y="164"/>
                  </a:cubicBezTo>
                  <a:cubicBezTo>
                    <a:pt x="0" y="256"/>
                    <a:pt x="69" y="370"/>
                    <a:pt x="183" y="393"/>
                  </a:cubicBezTo>
                  <a:cubicBezTo>
                    <a:pt x="198" y="396"/>
                    <a:pt x="214" y="398"/>
                    <a:pt x="230" y="398"/>
                  </a:cubicBezTo>
                  <a:cubicBezTo>
                    <a:pt x="309" y="398"/>
                    <a:pt x="392" y="351"/>
                    <a:pt x="411" y="256"/>
                  </a:cubicBezTo>
                  <a:cubicBezTo>
                    <a:pt x="457" y="141"/>
                    <a:pt x="388" y="50"/>
                    <a:pt x="274" y="4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204650" y="1726675"/>
              <a:ext cx="10875" cy="9375"/>
            </a:xfrm>
            <a:custGeom>
              <a:avLst/>
              <a:gdLst/>
              <a:ahLst/>
              <a:cxnLst/>
              <a:rect l="l" t="t" r="r" b="b"/>
              <a:pathLst>
                <a:path w="435" h="375" extrusionOk="0">
                  <a:moveTo>
                    <a:pt x="231" y="0"/>
                  </a:moveTo>
                  <a:cubicBezTo>
                    <a:pt x="137" y="0"/>
                    <a:pt x="66" y="62"/>
                    <a:pt x="46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5" y="373"/>
                    <a:pt x="190" y="374"/>
                    <a:pt x="204" y="374"/>
                  </a:cubicBezTo>
                  <a:cubicBezTo>
                    <a:pt x="297" y="374"/>
                    <a:pt x="369" y="312"/>
                    <a:pt x="388" y="233"/>
                  </a:cubicBezTo>
                  <a:cubicBezTo>
                    <a:pt x="434" y="142"/>
                    <a:pt x="366" y="28"/>
                    <a:pt x="274" y="5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6218350" y="1478975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212"/>
                    <a:pt x="92" y="212"/>
                  </a:cubicBezTo>
                  <a:cubicBezTo>
                    <a:pt x="104" y="216"/>
                    <a:pt x="117" y="218"/>
                    <a:pt x="129" y="218"/>
                  </a:cubicBezTo>
                  <a:cubicBezTo>
                    <a:pt x="183" y="218"/>
                    <a:pt x="228" y="181"/>
                    <a:pt x="228" y="144"/>
                  </a:cubicBezTo>
                  <a:cubicBezTo>
                    <a:pt x="251" y="75"/>
                    <a:pt x="228" y="7"/>
                    <a:pt x="160" y="7"/>
                  </a:cubicBezTo>
                  <a:cubicBezTo>
                    <a:pt x="147" y="2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5850850" y="1546925"/>
              <a:ext cx="9725" cy="8825"/>
            </a:xfrm>
            <a:custGeom>
              <a:avLst/>
              <a:gdLst/>
              <a:ahLst/>
              <a:cxnLst/>
              <a:rect l="l" t="t" r="r" b="b"/>
              <a:pathLst>
                <a:path w="389" h="353" extrusionOk="0">
                  <a:moveTo>
                    <a:pt x="193" y="0"/>
                  </a:moveTo>
                  <a:cubicBezTo>
                    <a:pt x="115" y="0"/>
                    <a:pt x="43" y="62"/>
                    <a:pt x="24" y="142"/>
                  </a:cubicBezTo>
                  <a:cubicBezTo>
                    <a:pt x="1" y="233"/>
                    <a:pt x="69" y="324"/>
                    <a:pt x="160" y="347"/>
                  </a:cubicBezTo>
                  <a:cubicBezTo>
                    <a:pt x="176" y="351"/>
                    <a:pt x="191" y="353"/>
                    <a:pt x="206" y="353"/>
                  </a:cubicBezTo>
                  <a:cubicBezTo>
                    <a:pt x="280" y="353"/>
                    <a:pt x="347" y="305"/>
                    <a:pt x="366" y="210"/>
                  </a:cubicBezTo>
                  <a:cubicBezTo>
                    <a:pt x="389" y="119"/>
                    <a:pt x="343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838300" y="1502375"/>
              <a:ext cx="6300" cy="5300"/>
            </a:xfrm>
            <a:custGeom>
              <a:avLst/>
              <a:gdLst/>
              <a:ahLst/>
              <a:cxnLst/>
              <a:rect l="l" t="t" r="r" b="b"/>
              <a:pathLst>
                <a:path w="252" h="212" extrusionOk="0">
                  <a:moveTo>
                    <a:pt x="125" y="0"/>
                  </a:moveTo>
                  <a:cubicBezTo>
                    <a:pt x="76" y="0"/>
                    <a:pt x="42" y="38"/>
                    <a:pt x="23" y="75"/>
                  </a:cubicBezTo>
                  <a:cubicBezTo>
                    <a:pt x="1" y="143"/>
                    <a:pt x="46" y="189"/>
                    <a:pt x="92" y="212"/>
                  </a:cubicBezTo>
                  <a:cubicBezTo>
                    <a:pt x="160" y="212"/>
                    <a:pt x="206" y="189"/>
                    <a:pt x="229" y="121"/>
                  </a:cubicBezTo>
                  <a:cubicBezTo>
                    <a:pt x="252" y="75"/>
                    <a:pt x="206" y="6"/>
                    <a:pt x="160" y="6"/>
                  </a:cubicBezTo>
                  <a:cubicBezTo>
                    <a:pt x="148" y="2"/>
                    <a:pt x="136" y="0"/>
                    <a:pt x="12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180675" y="744000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1"/>
                  </a:moveTo>
                  <a:cubicBezTo>
                    <a:pt x="92" y="1"/>
                    <a:pt x="42" y="42"/>
                    <a:pt x="24" y="98"/>
                  </a:cubicBezTo>
                  <a:cubicBezTo>
                    <a:pt x="1" y="166"/>
                    <a:pt x="46" y="258"/>
                    <a:pt x="115" y="281"/>
                  </a:cubicBezTo>
                  <a:cubicBezTo>
                    <a:pt x="183" y="281"/>
                    <a:pt x="275" y="235"/>
                    <a:pt x="297" y="166"/>
                  </a:cubicBezTo>
                  <a:cubicBezTo>
                    <a:pt x="297" y="98"/>
                    <a:pt x="275" y="29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165275" y="635000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23" y="1"/>
                  </a:moveTo>
                  <a:cubicBezTo>
                    <a:pt x="69" y="1"/>
                    <a:pt x="23" y="38"/>
                    <a:pt x="23" y="76"/>
                  </a:cubicBezTo>
                  <a:cubicBezTo>
                    <a:pt x="0" y="144"/>
                    <a:pt x="46" y="212"/>
                    <a:pt x="92" y="235"/>
                  </a:cubicBezTo>
                  <a:cubicBezTo>
                    <a:pt x="160" y="235"/>
                    <a:pt x="229" y="212"/>
                    <a:pt x="252" y="144"/>
                  </a:cubicBezTo>
                  <a:cubicBezTo>
                    <a:pt x="252" y="76"/>
                    <a:pt x="229" y="30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6252575" y="1253050"/>
              <a:ext cx="9725" cy="8800"/>
            </a:xfrm>
            <a:custGeom>
              <a:avLst/>
              <a:gdLst/>
              <a:ahLst/>
              <a:cxnLst/>
              <a:rect l="l" t="t" r="r" b="b"/>
              <a:pathLst>
                <a:path w="389" h="352" extrusionOk="0">
                  <a:moveTo>
                    <a:pt x="193" y="0"/>
                  </a:moveTo>
                  <a:cubicBezTo>
                    <a:pt x="115" y="0"/>
                    <a:pt x="43" y="62"/>
                    <a:pt x="24" y="142"/>
                  </a:cubicBezTo>
                  <a:cubicBezTo>
                    <a:pt x="1" y="233"/>
                    <a:pt x="69" y="324"/>
                    <a:pt x="161" y="347"/>
                  </a:cubicBezTo>
                  <a:cubicBezTo>
                    <a:pt x="170" y="350"/>
                    <a:pt x="179" y="352"/>
                    <a:pt x="190" y="352"/>
                  </a:cubicBezTo>
                  <a:cubicBezTo>
                    <a:pt x="257" y="352"/>
                    <a:pt x="346" y="290"/>
                    <a:pt x="366" y="210"/>
                  </a:cubicBezTo>
                  <a:cubicBezTo>
                    <a:pt x="389" y="119"/>
                    <a:pt x="320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6334750" y="137682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67"/>
                    <a:pt x="46" y="235"/>
                    <a:pt x="115" y="258"/>
                  </a:cubicBezTo>
                  <a:cubicBezTo>
                    <a:pt x="183" y="258"/>
                    <a:pt x="252" y="235"/>
                    <a:pt x="252" y="167"/>
                  </a:cubicBezTo>
                  <a:cubicBezTo>
                    <a:pt x="274" y="98"/>
                    <a:pt x="229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6214925" y="11970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67"/>
                    <a:pt x="46" y="235"/>
                    <a:pt x="114" y="258"/>
                  </a:cubicBezTo>
                  <a:cubicBezTo>
                    <a:pt x="127" y="262"/>
                    <a:pt x="139" y="264"/>
                    <a:pt x="151" y="264"/>
                  </a:cubicBezTo>
                  <a:cubicBezTo>
                    <a:pt x="206" y="264"/>
                    <a:pt x="255" y="223"/>
                    <a:pt x="274" y="167"/>
                  </a:cubicBezTo>
                  <a:cubicBezTo>
                    <a:pt x="297" y="98"/>
                    <a:pt x="251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6338175" y="1347200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15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1" y="256"/>
                    <a:pt x="69" y="370"/>
                    <a:pt x="160" y="393"/>
                  </a:cubicBezTo>
                  <a:cubicBezTo>
                    <a:pt x="175" y="396"/>
                    <a:pt x="190" y="397"/>
                    <a:pt x="204" y="397"/>
                  </a:cubicBezTo>
                  <a:cubicBezTo>
                    <a:pt x="298" y="397"/>
                    <a:pt x="372" y="335"/>
                    <a:pt x="411" y="256"/>
                  </a:cubicBezTo>
                  <a:cubicBezTo>
                    <a:pt x="434" y="142"/>
                    <a:pt x="366" y="51"/>
                    <a:pt x="252" y="5"/>
                  </a:cubicBezTo>
                  <a:cubicBezTo>
                    <a:pt x="240" y="2"/>
                    <a:pt x="228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6325050" y="13169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0"/>
                  </a:moveTo>
                  <a:cubicBezTo>
                    <a:pt x="92" y="0"/>
                    <a:pt x="42" y="41"/>
                    <a:pt x="23" y="98"/>
                  </a:cubicBezTo>
                  <a:cubicBezTo>
                    <a:pt x="1" y="189"/>
                    <a:pt x="46" y="257"/>
                    <a:pt x="115" y="280"/>
                  </a:cubicBezTo>
                  <a:cubicBezTo>
                    <a:pt x="206" y="280"/>
                    <a:pt x="274" y="234"/>
                    <a:pt x="297" y="166"/>
                  </a:cubicBezTo>
                  <a:cubicBezTo>
                    <a:pt x="297" y="98"/>
                    <a:pt x="252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6260575" y="1249625"/>
              <a:ext cx="8575" cy="7700"/>
            </a:xfrm>
            <a:custGeom>
              <a:avLst/>
              <a:gdLst/>
              <a:ahLst/>
              <a:cxnLst/>
              <a:rect l="l" t="t" r="r" b="b"/>
              <a:pathLst>
                <a:path w="343" h="308" extrusionOk="0">
                  <a:moveTo>
                    <a:pt x="177" y="0"/>
                  </a:moveTo>
                  <a:cubicBezTo>
                    <a:pt x="114" y="0"/>
                    <a:pt x="43" y="60"/>
                    <a:pt x="23" y="119"/>
                  </a:cubicBezTo>
                  <a:cubicBezTo>
                    <a:pt x="0" y="210"/>
                    <a:pt x="46" y="302"/>
                    <a:pt x="137" y="302"/>
                  </a:cubicBezTo>
                  <a:cubicBezTo>
                    <a:pt x="153" y="306"/>
                    <a:pt x="169" y="307"/>
                    <a:pt x="183" y="307"/>
                  </a:cubicBezTo>
                  <a:cubicBezTo>
                    <a:pt x="251" y="307"/>
                    <a:pt x="301" y="267"/>
                    <a:pt x="320" y="210"/>
                  </a:cubicBezTo>
                  <a:cubicBezTo>
                    <a:pt x="343" y="119"/>
                    <a:pt x="297" y="28"/>
                    <a:pt x="206" y="5"/>
                  </a:cubicBezTo>
                  <a:cubicBezTo>
                    <a:pt x="197" y="2"/>
                    <a:pt x="187" y="0"/>
                    <a:pt x="17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614625" y="837725"/>
              <a:ext cx="8000" cy="7575"/>
            </a:xfrm>
            <a:custGeom>
              <a:avLst/>
              <a:gdLst/>
              <a:ahLst/>
              <a:cxnLst/>
              <a:rect l="l" t="t" r="r" b="b"/>
              <a:pathLst>
                <a:path w="320" h="303" extrusionOk="0">
                  <a:moveTo>
                    <a:pt x="183" y="1"/>
                  </a:moveTo>
                  <a:cubicBezTo>
                    <a:pt x="114" y="1"/>
                    <a:pt x="46" y="47"/>
                    <a:pt x="23" y="115"/>
                  </a:cubicBezTo>
                  <a:cubicBezTo>
                    <a:pt x="0" y="184"/>
                    <a:pt x="46" y="275"/>
                    <a:pt x="114" y="298"/>
                  </a:cubicBezTo>
                  <a:cubicBezTo>
                    <a:pt x="126" y="301"/>
                    <a:pt x="138" y="302"/>
                    <a:pt x="150" y="302"/>
                  </a:cubicBezTo>
                  <a:cubicBezTo>
                    <a:pt x="223" y="302"/>
                    <a:pt x="277" y="243"/>
                    <a:pt x="297" y="184"/>
                  </a:cubicBezTo>
                  <a:cubicBezTo>
                    <a:pt x="320" y="115"/>
                    <a:pt x="274" y="24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5655700" y="1408000"/>
              <a:ext cx="11425" cy="10200"/>
            </a:xfrm>
            <a:custGeom>
              <a:avLst/>
              <a:gdLst/>
              <a:ahLst/>
              <a:cxnLst/>
              <a:rect l="l" t="t" r="r" b="b"/>
              <a:pathLst>
                <a:path w="457" h="408" extrusionOk="0">
                  <a:moveTo>
                    <a:pt x="202" y="1"/>
                  </a:moveTo>
                  <a:cubicBezTo>
                    <a:pt x="116" y="1"/>
                    <a:pt x="41" y="62"/>
                    <a:pt x="23" y="152"/>
                  </a:cubicBezTo>
                  <a:cubicBezTo>
                    <a:pt x="0" y="266"/>
                    <a:pt x="69" y="380"/>
                    <a:pt x="183" y="403"/>
                  </a:cubicBezTo>
                  <a:cubicBezTo>
                    <a:pt x="195" y="406"/>
                    <a:pt x="207" y="408"/>
                    <a:pt x="220" y="408"/>
                  </a:cubicBezTo>
                  <a:cubicBezTo>
                    <a:pt x="303" y="408"/>
                    <a:pt x="391" y="346"/>
                    <a:pt x="411" y="266"/>
                  </a:cubicBezTo>
                  <a:cubicBezTo>
                    <a:pt x="457" y="152"/>
                    <a:pt x="388" y="38"/>
                    <a:pt x="274" y="15"/>
                  </a:cubicBezTo>
                  <a:cubicBezTo>
                    <a:pt x="250" y="5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5660825" y="1394525"/>
              <a:ext cx="9175" cy="8300"/>
            </a:xfrm>
            <a:custGeom>
              <a:avLst/>
              <a:gdLst/>
              <a:ahLst/>
              <a:cxnLst/>
              <a:rect l="l" t="t" r="r" b="b"/>
              <a:pathLst>
                <a:path w="367" h="332" extrusionOk="0">
                  <a:moveTo>
                    <a:pt x="182" y="1"/>
                  </a:moveTo>
                  <a:cubicBezTo>
                    <a:pt x="109" y="1"/>
                    <a:pt x="43" y="45"/>
                    <a:pt x="24" y="121"/>
                  </a:cubicBezTo>
                  <a:cubicBezTo>
                    <a:pt x="1" y="212"/>
                    <a:pt x="47" y="303"/>
                    <a:pt x="138" y="326"/>
                  </a:cubicBezTo>
                  <a:cubicBezTo>
                    <a:pt x="154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29"/>
                    <a:pt x="229" y="6"/>
                  </a:cubicBezTo>
                  <a:cubicBezTo>
                    <a:pt x="213" y="3"/>
                    <a:pt x="198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5673950" y="13878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1"/>
                  </a:moveTo>
                  <a:cubicBezTo>
                    <a:pt x="115" y="1"/>
                    <a:pt x="24" y="46"/>
                    <a:pt x="1" y="115"/>
                  </a:cubicBezTo>
                  <a:cubicBezTo>
                    <a:pt x="1" y="183"/>
                    <a:pt x="47" y="274"/>
                    <a:pt x="115" y="274"/>
                  </a:cubicBezTo>
                  <a:cubicBezTo>
                    <a:pt x="127" y="278"/>
                    <a:pt x="140" y="280"/>
                    <a:pt x="153" y="280"/>
                  </a:cubicBezTo>
                  <a:cubicBezTo>
                    <a:pt x="213" y="280"/>
                    <a:pt x="275" y="239"/>
                    <a:pt x="275" y="183"/>
                  </a:cubicBezTo>
                  <a:cubicBezTo>
                    <a:pt x="298" y="115"/>
                    <a:pt x="252" y="23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5683650" y="1376425"/>
              <a:ext cx="8025" cy="7425"/>
            </a:xfrm>
            <a:custGeom>
              <a:avLst/>
              <a:gdLst/>
              <a:ahLst/>
              <a:cxnLst/>
              <a:rect l="l" t="t" r="r" b="b"/>
              <a:pathLst>
                <a:path w="321" h="297" extrusionOk="0">
                  <a:moveTo>
                    <a:pt x="184" y="0"/>
                  </a:moveTo>
                  <a:cubicBezTo>
                    <a:pt x="115" y="0"/>
                    <a:pt x="24" y="46"/>
                    <a:pt x="24" y="114"/>
                  </a:cubicBezTo>
                  <a:cubicBezTo>
                    <a:pt x="1" y="183"/>
                    <a:pt x="47" y="274"/>
                    <a:pt x="115" y="297"/>
                  </a:cubicBezTo>
                  <a:cubicBezTo>
                    <a:pt x="184" y="297"/>
                    <a:pt x="275" y="251"/>
                    <a:pt x="298" y="183"/>
                  </a:cubicBezTo>
                  <a:cubicBezTo>
                    <a:pt x="320" y="114"/>
                    <a:pt x="275" y="23"/>
                    <a:pt x="18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5882250" y="1540025"/>
              <a:ext cx="5725" cy="5475"/>
            </a:xfrm>
            <a:custGeom>
              <a:avLst/>
              <a:gdLst/>
              <a:ahLst/>
              <a:cxnLst/>
              <a:rect l="l" t="t" r="r" b="b"/>
              <a:pathLst>
                <a:path w="229" h="219" extrusionOk="0">
                  <a:moveTo>
                    <a:pt x="110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189"/>
                    <a:pt x="91" y="212"/>
                  </a:cubicBezTo>
                  <a:cubicBezTo>
                    <a:pt x="100" y="217"/>
                    <a:pt x="109" y="218"/>
                    <a:pt x="118" y="218"/>
                  </a:cubicBezTo>
                  <a:cubicBezTo>
                    <a:pt x="160" y="218"/>
                    <a:pt x="206" y="181"/>
                    <a:pt x="206" y="144"/>
                  </a:cubicBezTo>
                  <a:cubicBezTo>
                    <a:pt x="228" y="75"/>
                    <a:pt x="206" y="30"/>
                    <a:pt x="137" y="7"/>
                  </a:cubicBezTo>
                  <a:cubicBezTo>
                    <a:pt x="129" y="3"/>
                    <a:pt x="120" y="1"/>
                    <a:pt x="1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6095650" y="988850"/>
              <a:ext cx="8600" cy="7700"/>
            </a:xfrm>
            <a:custGeom>
              <a:avLst/>
              <a:gdLst/>
              <a:ahLst/>
              <a:cxnLst/>
              <a:rect l="l" t="t" r="r" b="b"/>
              <a:pathLst>
                <a:path w="344" h="308" extrusionOk="0">
                  <a:moveTo>
                    <a:pt x="178" y="0"/>
                  </a:moveTo>
                  <a:cubicBezTo>
                    <a:pt x="114" y="0"/>
                    <a:pt x="43" y="60"/>
                    <a:pt x="24" y="119"/>
                  </a:cubicBezTo>
                  <a:cubicBezTo>
                    <a:pt x="1" y="210"/>
                    <a:pt x="46" y="301"/>
                    <a:pt x="138" y="301"/>
                  </a:cubicBezTo>
                  <a:cubicBezTo>
                    <a:pt x="154" y="305"/>
                    <a:pt x="169" y="307"/>
                    <a:pt x="184" y="307"/>
                  </a:cubicBezTo>
                  <a:cubicBezTo>
                    <a:pt x="252" y="307"/>
                    <a:pt x="302" y="266"/>
                    <a:pt x="320" y="210"/>
                  </a:cubicBezTo>
                  <a:cubicBezTo>
                    <a:pt x="343" y="119"/>
                    <a:pt x="297" y="28"/>
                    <a:pt x="206" y="5"/>
                  </a:cubicBezTo>
                  <a:cubicBezTo>
                    <a:pt x="197" y="2"/>
                    <a:pt x="187" y="0"/>
                    <a:pt x="17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6099075" y="1000800"/>
              <a:ext cx="6875" cy="6025"/>
            </a:xfrm>
            <a:custGeom>
              <a:avLst/>
              <a:gdLst/>
              <a:ahLst/>
              <a:cxnLst/>
              <a:rect l="l" t="t" r="r" b="b"/>
              <a:pathLst>
                <a:path w="275" h="241" extrusionOk="0">
                  <a:moveTo>
                    <a:pt x="147" y="0"/>
                  </a:moveTo>
                  <a:cubicBezTo>
                    <a:pt x="92" y="0"/>
                    <a:pt x="42" y="41"/>
                    <a:pt x="24" y="97"/>
                  </a:cubicBezTo>
                  <a:cubicBezTo>
                    <a:pt x="1" y="166"/>
                    <a:pt x="46" y="234"/>
                    <a:pt x="115" y="234"/>
                  </a:cubicBezTo>
                  <a:cubicBezTo>
                    <a:pt x="127" y="238"/>
                    <a:pt x="139" y="240"/>
                    <a:pt x="151" y="240"/>
                  </a:cubicBezTo>
                  <a:cubicBezTo>
                    <a:pt x="205" y="240"/>
                    <a:pt x="252" y="199"/>
                    <a:pt x="252" y="143"/>
                  </a:cubicBezTo>
                  <a:cubicBezTo>
                    <a:pt x="275" y="97"/>
                    <a:pt x="229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6043725" y="1023400"/>
              <a:ext cx="11450" cy="10200"/>
            </a:xfrm>
            <a:custGeom>
              <a:avLst/>
              <a:gdLst/>
              <a:ahLst/>
              <a:cxnLst/>
              <a:rect l="l" t="t" r="r" b="b"/>
              <a:pathLst>
                <a:path w="458" h="408" extrusionOk="0">
                  <a:moveTo>
                    <a:pt x="214" y="1"/>
                  </a:moveTo>
                  <a:cubicBezTo>
                    <a:pt x="138" y="1"/>
                    <a:pt x="59" y="62"/>
                    <a:pt x="23" y="152"/>
                  </a:cubicBezTo>
                  <a:cubicBezTo>
                    <a:pt x="1" y="266"/>
                    <a:pt x="69" y="380"/>
                    <a:pt x="183" y="403"/>
                  </a:cubicBezTo>
                  <a:cubicBezTo>
                    <a:pt x="198" y="406"/>
                    <a:pt x="213" y="407"/>
                    <a:pt x="228" y="407"/>
                  </a:cubicBezTo>
                  <a:cubicBezTo>
                    <a:pt x="326" y="407"/>
                    <a:pt x="415" y="345"/>
                    <a:pt x="434" y="266"/>
                  </a:cubicBezTo>
                  <a:cubicBezTo>
                    <a:pt x="457" y="152"/>
                    <a:pt x="389" y="38"/>
                    <a:pt x="275" y="15"/>
                  </a:cubicBezTo>
                  <a:cubicBezTo>
                    <a:pt x="255" y="5"/>
                    <a:pt x="235" y="1"/>
                    <a:pt x="21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6072825" y="1003800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38" y="0"/>
                  </a:moveTo>
                  <a:cubicBezTo>
                    <a:pt x="69" y="0"/>
                    <a:pt x="24" y="23"/>
                    <a:pt x="1" y="91"/>
                  </a:cubicBezTo>
                  <a:cubicBezTo>
                    <a:pt x="1" y="137"/>
                    <a:pt x="24" y="206"/>
                    <a:pt x="92" y="228"/>
                  </a:cubicBezTo>
                  <a:cubicBezTo>
                    <a:pt x="138" y="228"/>
                    <a:pt x="206" y="206"/>
                    <a:pt x="206" y="137"/>
                  </a:cubicBezTo>
                  <a:cubicBezTo>
                    <a:pt x="229" y="91"/>
                    <a:pt x="206" y="23"/>
                    <a:pt x="13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6714225" y="1160000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5" y="0"/>
                  </a:moveTo>
                  <a:cubicBezTo>
                    <a:pt x="85" y="0"/>
                    <a:pt x="23" y="41"/>
                    <a:pt x="23" y="98"/>
                  </a:cubicBezTo>
                  <a:cubicBezTo>
                    <a:pt x="0" y="166"/>
                    <a:pt x="46" y="257"/>
                    <a:pt x="115" y="257"/>
                  </a:cubicBezTo>
                  <a:cubicBezTo>
                    <a:pt x="127" y="261"/>
                    <a:pt x="140" y="263"/>
                    <a:pt x="152" y="263"/>
                  </a:cubicBezTo>
                  <a:cubicBezTo>
                    <a:pt x="212" y="263"/>
                    <a:pt x="274" y="222"/>
                    <a:pt x="274" y="166"/>
                  </a:cubicBezTo>
                  <a:cubicBezTo>
                    <a:pt x="297" y="98"/>
                    <a:pt x="251" y="6"/>
                    <a:pt x="183" y="6"/>
                  </a:cubicBezTo>
                  <a:cubicBezTo>
                    <a:pt x="171" y="2"/>
                    <a:pt x="158" y="0"/>
                    <a:pt x="14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6736475" y="1128025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23" y="1"/>
                  </a:moveTo>
                  <a:cubicBezTo>
                    <a:pt x="69" y="1"/>
                    <a:pt x="23" y="38"/>
                    <a:pt x="23" y="76"/>
                  </a:cubicBezTo>
                  <a:cubicBezTo>
                    <a:pt x="1" y="144"/>
                    <a:pt x="46" y="212"/>
                    <a:pt x="92" y="235"/>
                  </a:cubicBezTo>
                  <a:cubicBezTo>
                    <a:pt x="160" y="235"/>
                    <a:pt x="229" y="212"/>
                    <a:pt x="252" y="144"/>
                  </a:cubicBezTo>
                  <a:cubicBezTo>
                    <a:pt x="252" y="76"/>
                    <a:pt x="229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5535875" y="1837025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149" y="0"/>
                  </a:moveTo>
                  <a:cubicBezTo>
                    <a:pt x="101" y="0"/>
                    <a:pt x="56" y="38"/>
                    <a:pt x="23" y="87"/>
                  </a:cubicBezTo>
                  <a:cubicBezTo>
                    <a:pt x="0" y="156"/>
                    <a:pt x="23" y="224"/>
                    <a:pt x="91" y="270"/>
                  </a:cubicBezTo>
                  <a:cubicBezTo>
                    <a:pt x="109" y="276"/>
                    <a:pt x="127" y="278"/>
                    <a:pt x="146" y="278"/>
                  </a:cubicBezTo>
                  <a:cubicBezTo>
                    <a:pt x="201" y="278"/>
                    <a:pt x="257" y="253"/>
                    <a:pt x="274" y="201"/>
                  </a:cubicBezTo>
                  <a:cubicBezTo>
                    <a:pt x="320" y="133"/>
                    <a:pt x="274" y="42"/>
                    <a:pt x="206" y="19"/>
                  </a:cubicBezTo>
                  <a:cubicBezTo>
                    <a:pt x="186" y="6"/>
                    <a:pt x="167" y="0"/>
                    <a:pt x="14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753275" y="1807575"/>
              <a:ext cx="12000" cy="10400"/>
            </a:xfrm>
            <a:custGeom>
              <a:avLst/>
              <a:gdLst/>
              <a:ahLst/>
              <a:cxnLst/>
              <a:rect l="l" t="t" r="r" b="b"/>
              <a:pathLst>
                <a:path w="480" h="416" extrusionOk="0">
                  <a:moveTo>
                    <a:pt x="228" y="1"/>
                  </a:moveTo>
                  <a:cubicBezTo>
                    <a:pt x="160" y="1"/>
                    <a:pt x="93" y="47"/>
                    <a:pt x="46" y="124"/>
                  </a:cubicBezTo>
                  <a:cubicBezTo>
                    <a:pt x="1" y="215"/>
                    <a:pt x="46" y="352"/>
                    <a:pt x="160" y="398"/>
                  </a:cubicBezTo>
                  <a:cubicBezTo>
                    <a:pt x="185" y="410"/>
                    <a:pt x="211" y="416"/>
                    <a:pt x="237" y="416"/>
                  </a:cubicBezTo>
                  <a:cubicBezTo>
                    <a:pt x="310" y="416"/>
                    <a:pt x="384" y="374"/>
                    <a:pt x="434" y="307"/>
                  </a:cubicBezTo>
                  <a:cubicBezTo>
                    <a:pt x="480" y="193"/>
                    <a:pt x="434" y="78"/>
                    <a:pt x="320" y="33"/>
                  </a:cubicBezTo>
                  <a:cubicBezTo>
                    <a:pt x="291" y="11"/>
                    <a:pt x="259" y="1"/>
                    <a:pt x="22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5846850" y="19608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5" y="1"/>
                  </a:moveTo>
                  <a:cubicBezTo>
                    <a:pt x="125" y="1"/>
                    <a:pt x="57" y="38"/>
                    <a:pt x="24" y="87"/>
                  </a:cubicBezTo>
                  <a:cubicBezTo>
                    <a:pt x="1" y="179"/>
                    <a:pt x="24" y="293"/>
                    <a:pt x="115" y="338"/>
                  </a:cubicBezTo>
                  <a:cubicBezTo>
                    <a:pt x="137" y="344"/>
                    <a:pt x="158" y="347"/>
                    <a:pt x="179" y="347"/>
                  </a:cubicBezTo>
                  <a:cubicBezTo>
                    <a:pt x="247" y="347"/>
                    <a:pt x="308" y="317"/>
                    <a:pt x="343" y="247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6"/>
                    <a:pt x="222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5853150" y="1946600"/>
              <a:ext cx="10850" cy="9475"/>
            </a:xfrm>
            <a:custGeom>
              <a:avLst/>
              <a:gdLst/>
              <a:ahLst/>
              <a:cxnLst/>
              <a:rect l="l" t="t" r="r" b="b"/>
              <a:pathLst>
                <a:path w="434" h="379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01"/>
                    <a:pt x="23" y="315"/>
                    <a:pt x="137" y="361"/>
                  </a:cubicBezTo>
                  <a:cubicBezTo>
                    <a:pt x="161" y="373"/>
                    <a:pt x="188" y="379"/>
                    <a:pt x="214" y="379"/>
                  </a:cubicBezTo>
                  <a:cubicBezTo>
                    <a:pt x="285" y="379"/>
                    <a:pt x="355" y="336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5867400" y="195685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76" y="1"/>
                  </a:moveTo>
                  <a:cubicBezTo>
                    <a:pt x="113" y="1"/>
                    <a:pt x="56" y="38"/>
                    <a:pt x="23" y="88"/>
                  </a:cubicBezTo>
                  <a:cubicBezTo>
                    <a:pt x="1" y="179"/>
                    <a:pt x="23" y="270"/>
                    <a:pt x="115" y="293"/>
                  </a:cubicBezTo>
                  <a:cubicBezTo>
                    <a:pt x="138" y="308"/>
                    <a:pt x="163" y="316"/>
                    <a:pt x="188" y="316"/>
                  </a:cubicBezTo>
                  <a:cubicBezTo>
                    <a:pt x="239" y="316"/>
                    <a:pt x="290" y="285"/>
                    <a:pt x="320" y="225"/>
                  </a:cubicBezTo>
                  <a:cubicBezTo>
                    <a:pt x="366" y="156"/>
                    <a:pt x="320" y="65"/>
                    <a:pt x="252" y="19"/>
                  </a:cubicBezTo>
                  <a:cubicBezTo>
                    <a:pt x="226" y="6"/>
                    <a:pt x="201" y="1"/>
                    <a:pt x="17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6384975" y="1916925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9" y="0"/>
                  </a:moveTo>
                  <a:cubicBezTo>
                    <a:pt x="135" y="0"/>
                    <a:pt x="79" y="38"/>
                    <a:pt x="46" y="87"/>
                  </a:cubicBezTo>
                  <a:cubicBezTo>
                    <a:pt x="0" y="178"/>
                    <a:pt x="46" y="292"/>
                    <a:pt x="114" y="338"/>
                  </a:cubicBezTo>
                  <a:cubicBezTo>
                    <a:pt x="136" y="343"/>
                    <a:pt x="159" y="346"/>
                    <a:pt x="181" y="346"/>
                  </a:cubicBezTo>
                  <a:cubicBezTo>
                    <a:pt x="254" y="346"/>
                    <a:pt x="325" y="316"/>
                    <a:pt x="343" y="247"/>
                  </a:cubicBezTo>
                  <a:cubicBezTo>
                    <a:pt x="388" y="155"/>
                    <a:pt x="365" y="64"/>
                    <a:pt x="274" y="18"/>
                  </a:cubicBezTo>
                  <a:cubicBezTo>
                    <a:pt x="249" y="6"/>
                    <a:pt x="223" y="0"/>
                    <a:pt x="1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5665975" y="1677500"/>
              <a:ext cx="7450" cy="6150"/>
            </a:xfrm>
            <a:custGeom>
              <a:avLst/>
              <a:gdLst/>
              <a:ahLst/>
              <a:cxnLst/>
              <a:rect l="l" t="t" r="r" b="b"/>
              <a:pathLst>
                <a:path w="298" h="246" extrusionOk="0">
                  <a:moveTo>
                    <a:pt x="155" y="0"/>
                  </a:moveTo>
                  <a:cubicBezTo>
                    <a:pt x="106" y="0"/>
                    <a:pt x="63" y="26"/>
                    <a:pt x="46" y="77"/>
                  </a:cubicBezTo>
                  <a:cubicBezTo>
                    <a:pt x="0" y="123"/>
                    <a:pt x="23" y="191"/>
                    <a:pt x="92" y="237"/>
                  </a:cubicBezTo>
                  <a:cubicBezTo>
                    <a:pt x="109" y="243"/>
                    <a:pt x="126" y="246"/>
                    <a:pt x="142" y="246"/>
                  </a:cubicBezTo>
                  <a:cubicBezTo>
                    <a:pt x="191" y="246"/>
                    <a:pt x="234" y="220"/>
                    <a:pt x="251" y="169"/>
                  </a:cubicBezTo>
                  <a:cubicBezTo>
                    <a:pt x="297" y="123"/>
                    <a:pt x="251" y="32"/>
                    <a:pt x="206" y="9"/>
                  </a:cubicBezTo>
                  <a:cubicBezTo>
                    <a:pt x="189" y="3"/>
                    <a:pt x="172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5416600" y="1791950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68" y="0"/>
                  </a:moveTo>
                  <a:cubicBezTo>
                    <a:pt x="115" y="0"/>
                    <a:pt x="63" y="38"/>
                    <a:pt x="46" y="87"/>
                  </a:cubicBezTo>
                  <a:cubicBezTo>
                    <a:pt x="1" y="156"/>
                    <a:pt x="23" y="224"/>
                    <a:pt x="92" y="270"/>
                  </a:cubicBezTo>
                  <a:cubicBezTo>
                    <a:pt x="109" y="275"/>
                    <a:pt x="128" y="278"/>
                    <a:pt x="146" y="278"/>
                  </a:cubicBezTo>
                  <a:cubicBezTo>
                    <a:pt x="202" y="278"/>
                    <a:pt x="257" y="253"/>
                    <a:pt x="275" y="201"/>
                  </a:cubicBezTo>
                  <a:cubicBezTo>
                    <a:pt x="320" y="133"/>
                    <a:pt x="297" y="41"/>
                    <a:pt x="229" y="19"/>
                  </a:cubicBezTo>
                  <a:cubicBezTo>
                    <a:pt x="210" y="6"/>
                    <a:pt x="189" y="0"/>
                    <a:pt x="16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5527300" y="1623050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40" y="0"/>
                  </a:moveTo>
                  <a:cubicBezTo>
                    <a:pt x="162" y="0"/>
                    <a:pt x="80" y="43"/>
                    <a:pt x="46" y="110"/>
                  </a:cubicBezTo>
                  <a:cubicBezTo>
                    <a:pt x="1" y="201"/>
                    <a:pt x="46" y="338"/>
                    <a:pt x="138" y="384"/>
                  </a:cubicBezTo>
                  <a:cubicBezTo>
                    <a:pt x="168" y="396"/>
                    <a:pt x="199" y="401"/>
                    <a:pt x="228" y="401"/>
                  </a:cubicBezTo>
                  <a:cubicBezTo>
                    <a:pt x="308" y="401"/>
                    <a:pt x="378" y="359"/>
                    <a:pt x="412" y="292"/>
                  </a:cubicBezTo>
                  <a:cubicBezTo>
                    <a:pt x="457" y="178"/>
                    <a:pt x="412" y="64"/>
                    <a:pt x="320" y="18"/>
                  </a:cubicBezTo>
                  <a:cubicBezTo>
                    <a:pt x="296" y="6"/>
                    <a:pt x="268" y="0"/>
                    <a:pt x="24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5461675" y="1860425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21" y="1"/>
                  </a:moveTo>
                  <a:cubicBezTo>
                    <a:pt x="150" y="1"/>
                    <a:pt x="80" y="43"/>
                    <a:pt x="47" y="110"/>
                  </a:cubicBezTo>
                  <a:cubicBezTo>
                    <a:pt x="1" y="178"/>
                    <a:pt x="47" y="293"/>
                    <a:pt x="138" y="338"/>
                  </a:cubicBezTo>
                  <a:cubicBezTo>
                    <a:pt x="162" y="350"/>
                    <a:pt x="188" y="356"/>
                    <a:pt x="214" y="356"/>
                  </a:cubicBezTo>
                  <a:cubicBezTo>
                    <a:pt x="284" y="356"/>
                    <a:pt x="349" y="314"/>
                    <a:pt x="366" y="247"/>
                  </a:cubicBezTo>
                  <a:cubicBezTo>
                    <a:pt x="412" y="178"/>
                    <a:pt x="389" y="64"/>
                    <a:pt x="298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5465675" y="1813075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30" y="0"/>
                  </a:moveTo>
                  <a:cubicBezTo>
                    <a:pt x="150" y="0"/>
                    <a:pt x="80" y="43"/>
                    <a:pt x="46" y="109"/>
                  </a:cubicBezTo>
                  <a:cubicBezTo>
                    <a:pt x="1" y="201"/>
                    <a:pt x="46" y="338"/>
                    <a:pt x="138" y="383"/>
                  </a:cubicBezTo>
                  <a:cubicBezTo>
                    <a:pt x="162" y="396"/>
                    <a:pt x="190" y="401"/>
                    <a:pt x="218" y="401"/>
                  </a:cubicBezTo>
                  <a:cubicBezTo>
                    <a:pt x="296" y="401"/>
                    <a:pt x="378" y="359"/>
                    <a:pt x="411" y="292"/>
                  </a:cubicBezTo>
                  <a:cubicBezTo>
                    <a:pt x="457" y="178"/>
                    <a:pt x="411" y="64"/>
                    <a:pt x="320" y="18"/>
                  </a:cubicBezTo>
                  <a:cubicBezTo>
                    <a:pt x="290" y="6"/>
                    <a:pt x="259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5555275" y="1755875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2" y="1"/>
                  </a:moveTo>
                  <a:cubicBezTo>
                    <a:pt x="114" y="1"/>
                    <a:pt x="53" y="31"/>
                    <a:pt x="23" y="92"/>
                  </a:cubicBezTo>
                  <a:cubicBezTo>
                    <a:pt x="0" y="183"/>
                    <a:pt x="23" y="298"/>
                    <a:pt x="114" y="320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1" y="343"/>
                    <a:pt x="312" y="313"/>
                    <a:pt x="343" y="252"/>
                  </a:cubicBezTo>
                  <a:cubicBezTo>
                    <a:pt x="388" y="161"/>
                    <a:pt x="343" y="69"/>
                    <a:pt x="251" y="24"/>
                  </a:cubicBezTo>
                  <a:cubicBezTo>
                    <a:pt x="228" y="8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5503900" y="163957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86" y="1"/>
                  </a:moveTo>
                  <a:cubicBezTo>
                    <a:pt x="125" y="1"/>
                    <a:pt x="57" y="38"/>
                    <a:pt x="24" y="88"/>
                  </a:cubicBezTo>
                  <a:cubicBezTo>
                    <a:pt x="1" y="179"/>
                    <a:pt x="24" y="293"/>
                    <a:pt x="115" y="316"/>
                  </a:cubicBezTo>
                  <a:cubicBezTo>
                    <a:pt x="138" y="331"/>
                    <a:pt x="166" y="339"/>
                    <a:pt x="195" y="339"/>
                  </a:cubicBezTo>
                  <a:cubicBezTo>
                    <a:pt x="252" y="339"/>
                    <a:pt x="313" y="308"/>
                    <a:pt x="343" y="248"/>
                  </a:cubicBezTo>
                  <a:cubicBezTo>
                    <a:pt x="389" y="156"/>
                    <a:pt x="343" y="65"/>
                    <a:pt x="252" y="19"/>
                  </a:cubicBezTo>
                  <a:cubicBezTo>
                    <a:pt x="233" y="7"/>
                    <a:pt x="210" y="1"/>
                    <a:pt x="18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5700775" y="1631850"/>
              <a:ext cx="7450" cy="6525"/>
            </a:xfrm>
            <a:custGeom>
              <a:avLst/>
              <a:gdLst/>
              <a:ahLst/>
              <a:cxnLst/>
              <a:rect l="l" t="t" r="r" b="b"/>
              <a:pathLst>
                <a:path w="298" h="261" extrusionOk="0">
                  <a:moveTo>
                    <a:pt x="155" y="0"/>
                  </a:moveTo>
                  <a:cubicBezTo>
                    <a:pt x="105" y="0"/>
                    <a:pt x="58" y="26"/>
                    <a:pt x="23" y="77"/>
                  </a:cubicBezTo>
                  <a:cubicBezTo>
                    <a:pt x="1" y="146"/>
                    <a:pt x="23" y="214"/>
                    <a:pt x="92" y="237"/>
                  </a:cubicBezTo>
                  <a:cubicBezTo>
                    <a:pt x="116" y="253"/>
                    <a:pt x="140" y="261"/>
                    <a:pt x="163" y="261"/>
                  </a:cubicBezTo>
                  <a:cubicBezTo>
                    <a:pt x="203" y="261"/>
                    <a:pt x="237" y="236"/>
                    <a:pt x="252" y="191"/>
                  </a:cubicBezTo>
                  <a:cubicBezTo>
                    <a:pt x="297" y="123"/>
                    <a:pt x="275" y="54"/>
                    <a:pt x="206" y="9"/>
                  </a:cubicBezTo>
                  <a:cubicBezTo>
                    <a:pt x="189" y="3"/>
                    <a:pt x="172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5455400" y="1698275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07" y="0"/>
                  </a:moveTo>
                  <a:cubicBezTo>
                    <a:pt x="141" y="0"/>
                    <a:pt x="78" y="36"/>
                    <a:pt x="46" y="114"/>
                  </a:cubicBezTo>
                  <a:cubicBezTo>
                    <a:pt x="1" y="205"/>
                    <a:pt x="46" y="319"/>
                    <a:pt x="138" y="365"/>
                  </a:cubicBezTo>
                  <a:cubicBezTo>
                    <a:pt x="162" y="377"/>
                    <a:pt x="188" y="383"/>
                    <a:pt x="214" y="383"/>
                  </a:cubicBezTo>
                  <a:cubicBezTo>
                    <a:pt x="285" y="383"/>
                    <a:pt x="355" y="340"/>
                    <a:pt x="389" y="273"/>
                  </a:cubicBezTo>
                  <a:cubicBezTo>
                    <a:pt x="434" y="182"/>
                    <a:pt x="412" y="68"/>
                    <a:pt x="298" y="22"/>
                  </a:cubicBezTo>
                  <a:cubicBezTo>
                    <a:pt x="269" y="8"/>
                    <a:pt x="237" y="0"/>
                    <a:pt x="20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5660275" y="1668550"/>
              <a:ext cx="8000" cy="7125"/>
            </a:xfrm>
            <a:custGeom>
              <a:avLst/>
              <a:gdLst/>
              <a:ahLst/>
              <a:cxnLst/>
              <a:rect l="l" t="t" r="r" b="b"/>
              <a:pathLst>
                <a:path w="320" h="285" extrusionOk="0">
                  <a:moveTo>
                    <a:pt x="150" y="1"/>
                  </a:moveTo>
                  <a:cubicBezTo>
                    <a:pt x="101" y="1"/>
                    <a:pt x="52" y="26"/>
                    <a:pt x="23" y="70"/>
                  </a:cubicBezTo>
                  <a:cubicBezTo>
                    <a:pt x="0" y="161"/>
                    <a:pt x="23" y="230"/>
                    <a:pt x="91" y="275"/>
                  </a:cubicBezTo>
                  <a:cubicBezTo>
                    <a:pt x="108" y="281"/>
                    <a:pt x="127" y="284"/>
                    <a:pt x="146" y="284"/>
                  </a:cubicBezTo>
                  <a:cubicBezTo>
                    <a:pt x="203" y="284"/>
                    <a:pt x="263" y="258"/>
                    <a:pt x="297" y="207"/>
                  </a:cubicBezTo>
                  <a:cubicBezTo>
                    <a:pt x="320" y="139"/>
                    <a:pt x="297" y="47"/>
                    <a:pt x="228" y="24"/>
                  </a:cubicBezTo>
                  <a:cubicBezTo>
                    <a:pt x="204" y="8"/>
                    <a:pt x="177" y="1"/>
                    <a:pt x="15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6747325" y="1892825"/>
              <a:ext cx="10850" cy="9175"/>
            </a:xfrm>
            <a:custGeom>
              <a:avLst/>
              <a:gdLst/>
              <a:ahLst/>
              <a:cxnLst/>
              <a:rect l="l" t="t" r="r" b="b"/>
              <a:pathLst>
                <a:path w="434" h="367" extrusionOk="0">
                  <a:moveTo>
                    <a:pt x="201" y="1"/>
                  </a:moveTo>
                  <a:cubicBezTo>
                    <a:pt x="137" y="1"/>
                    <a:pt x="76" y="31"/>
                    <a:pt x="46" y="92"/>
                  </a:cubicBezTo>
                  <a:cubicBezTo>
                    <a:pt x="0" y="184"/>
                    <a:pt x="23" y="298"/>
                    <a:pt x="137" y="343"/>
                  </a:cubicBezTo>
                  <a:cubicBezTo>
                    <a:pt x="168" y="358"/>
                    <a:pt x="201" y="366"/>
                    <a:pt x="233" y="366"/>
                  </a:cubicBezTo>
                  <a:cubicBezTo>
                    <a:pt x="297" y="366"/>
                    <a:pt x="358" y="336"/>
                    <a:pt x="388" y="275"/>
                  </a:cubicBezTo>
                  <a:cubicBezTo>
                    <a:pt x="434" y="161"/>
                    <a:pt x="388" y="69"/>
                    <a:pt x="297" y="24"/>
                  </a:cubicBezTo>
                  <a:cubicBezTo>
                    <a:pt x="267" y="9"/>
                    <a:pt x="234" y="1"/>
                    <a:pt x="20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5404050" y="1840450"/>
              <a:ext cx="12000" cy="10175"/>
            </a:xfrm>
            <a:custGeom>
              <a:avLst/>
              <a:gdLst/>
              <a:ahLst/>
              <a:cxnLst/>
              <a:rect l="l" t="t" r="r" b="b"/>
              <a:pathLst>
                <a:path w="480" h="407" extrusionOk="0">
                  <a:moveTo>
                    <a:pt x="252" y="1"/>
                  </a:moveTo>
                  <a:cubicBezTo>
                    <a:pt x="171" y="1"/>
                    <a:pt x="96" y="43"/>
                    <a:pt x="46" y="110"/>
                  </a:cubicBezTo>
                  <a:cubicBezTo>
                    <a:pt x="0" y="224"/>
                    <a:pt x="46" y="338"/>
                    <a:pt x="160" y="384"/>
                  </a:cubicBezTo>
                  <a:cubicBezTo>
                    <a:pt x="189" y="398"/>
                    <a:pt x="223" y="406"/>
                    <a:pt x="256" y="406"/>
                  </a:cubicBezTo>
                  <a:cubicBezTo>
                    <a:pt x="329" y="406"/>
                    <a:pt x="403" y="371"/>
                    <a:pt x="434" y="293"/>
                  </a:cubicBezTo>
                  <a:cubicBezTo>
                    <a:pt x="480" y="201"/>
                    <a:pt x="434" y="64"/>
                    <a:pt x="343" y="19"/>
                  </a:cubicBezTo>
                  <a:cubicBezTo>
                    <a:pt x="312" y="7"/>
                    <a:pt x="282" y="1"/>
                    <a:pt x="25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5437725" y="1862025"/>
              <a:ext cx="8000" cy="5725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127" y="0"/>
                  </a:moveTo>
                  <a:cubicBezTo>
                    <a:pt x="71" y="0"/>
                    <a:pt x="15" y="31"/>
                    <a:pt x="0" y="92"/>
                  </a:cubicBezTo>
                  <a:lnTo>
                    <a:pt x="297" y="229"/>
                  </a:lnTo>
                  <a:cubicBezTo>
                    <a:pt x="320" y="160"/>
                    <a:pt x="297" y="46"/>
                    <a:pt x="206" y="23"/>
                  </a:cubicBezTo>
                  <a:cubicBezTo>
                    <a:pt x="183" y="8"/>
                    <a:pt x="155" y="0"/>
                    <a:pt x="12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5393200" y="1309200"/>
              <a:ext cx="10300" cy="9250"/>
            </a:xfrm>
            <a:custGeom>
              <a:avLst/>
              <a:gdLst/>
              <a:ahLst/>
              <a:cxnLst/>
              <a:rect l="l" t="t" r="r" b="b"/>
              <a:pathLst>
                <a:path w="412" h="370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159" y="366"/>
                    <a:pt x="181" y="369"/>
                    <a:pt x="202" y="369"/>
                  </a:cubicBezTo>
                  <a:cubicBezTo>
                    <a:pt x="270" y="369"/>
                    <a:pt x="331" y="339"/>
                    <a:pt x="366" y="270"/>
                  </a:cubicBezTo>
                  <a:cubicBezTo>
                    <a:pt x="412" y="178"/>
                    <a:pt x="389" y="64"/>
                    <a:pt x="298" y="18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5412600" y="1296075"/>
              <a:ext cx="10875" cy="9250"/>
            </a:xfrm>
            <a:custGeom>
              <a:avLst/>
              <a:gdLst/>
              <a:ahLst/>
              <a:cxnLst/>
              <a:rect l="l" t="t" r="r" b="b"/>
              <a:pathLst>
                <a:path w="435" h="370" extrusionOk="0">
                  <a:moveTo>
                    <a:pt x="221" y="1"/>
                  </a:moveTo>
                  <a:cubicBezTo>
                    <a:pt x="150" y="1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59" y="366"/>
                    <a:pt x="182" y="369"/>
                    <a:pt x="205" y="369"/>
                  </a:cubicBezTo>
                  <a:cubicBezTo>
                    <a:pt x="279" y="369"/>
                    <a:pt x="354" y="339"/>
                    <a:pt x="389" y="270"/>
                  </a:cubicBezTo>
                  <a:cubicBezTo>
                    <a:pt x="435" y="178"/>
                    <a:pt x="389" y="64"/>
                    <a:pt x="298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279075" y="1423000"/>
              <a:ext cx="8600" cy="7650"/>
            </a:xfrm>
            <a:custGeom>
              <a:avLst/>
              <a:gdLst/>
              <a:ahLst/>
              <a:cxnLst/>
              <a:rect l="l" t="t" r="r" b="b"/>
              <a:pathLst>
                <a:path w="344" h="306" extrusionOk="0">
                  <a:moveTo>
                    <a:pt x="174" y="0"/>
                  </a:moveTo>
                  <a:cubicBezTo>
                    <a:pt x="118" y="0"/>
                    <a:pt x="58" y="26"/>
                    <a:pt x="24" y="77"/>
                  </a:cubicBezTo>
                  <a:cubicBezTo>
                    <a:pt x="1" y="168"/>
                    <a:pt x="24" y="260"/>
                    <a:pt x="92" y="283"/>
                  </a:cubicBezTo>
                  <a:cubicBezTo>
                    <a:pt x="122" y="298"/>
                    <a:pt x="153" y="305"/>
                    <a:pt x="181" y="305"/>
                  </a:cubicBezTo>
                  <a:cubicBezTo>
                    <a:pt x="237" y="305"/>
                    <a:pt x="282" y="275"/>
                    <a:pt x="297" y="214"/>
                  </a:cubicBezTo>
                  <a:cubicBezTo>
                    <a:pt x="343" y="146"/>
                    <a:pt x="297" y="54"/>
                    <a:pt x="229" y="9"/>
                  </a:cubicBezTo>
                  <a:cubicBezTo>
                    <a:pt x="212" y="3"/>
                    <a:pt x="193" y="0"/>
                    <a:pt x="17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5434300" y="1240400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7" y="0"/>
                  </a:moveTo>
                  <a:cubicBezTo>
                    <a:pt x="140" y="0"/>
                    <a:pt x="80" y="26"/>
                    <a:pt x="46" y="77"/>
                  </a:cubicBezTo>
                  <a:cubicBezTo>
                    <a:pt x="0" y="168"/>
                    <a:pt x="46" y="260"/>
                    <a:pt x="114" y="305"/>
                  </a:cubicBezTo>
                  <a:cubicBezTo>
                    <a:pt x="131" y="311"/>
                    <a:pt x="149" y="314"/>
                    <a:pt x="169" y="314"/>
                  </a:cubicBezTo>
                  <a:cubicBezTo>
                    <a:pt x="232" y="314"/>
                    <a:pt x="302" y="284"/>
                    <a:pt x="320" y="214"/>
                  </a:cubicBezTo>
                  <a:cubicBezTo>
                    <a:pt x="365" y="146"/>
                    <a:pt x="320" y="54"/>
                    <a:pt x="251" y="9"/>
                  </a:cubicBezTo>
                  <a:cubicBezTo>
                    <a:pt x="234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5283075" y="1674400"/>
              <a:ext cx="11450" cy="10150"/>
            </a:xfrm>
            <a:custGeom>
              <a:avLst/>
              <a:gdLst/>
              <a:ahLst/>
              <a:cxnLst/>
              <a:rect l="l" t="t" r="r" b="b"/>
              <a:pathLst>
                <a:path w="458" h="406" extrusionOk="0">
                  <a:moveTo>
                    <a:pt x="239" y="1"/>
                  </a:moveTo>
                  <a:cubicBezTo>
                    <a:pt x="162" y="1"/>
                    <a:pt x="80" y="43"/>
                    <a:pt x="46" y="110"/>
                  </a:cubicBezTo>
                  <a:cubicBezTo>
                    <a:pt x="1" y="224"/>
                    <a:pt x="46" y="338"/>
                    <a:pt x="137" y="384"/>
                  </a:cubicBezTo>
                  <a:cubicBezTo>
                    <a:pt x="174" y="398"/>
                    <a:pt x="210" y="406"/>
                    <a:pt x="244" y="406"/>
                  </a:cubicBezTo>
                  <a:cubicBezTo>
                    <a:pt x="317" y="406"/>
                    <a:pt x="380" y="371"/>
                    <a:pt x="411" y="293"/>
                  </a:cubicBezTo>
                  <a:cubicBezTo>
                    <a:pt x="457" y="201"/>
                    <a:pt x="411" y="64"/>
                    <a:pt x="320" y="19"/>
                  </a:cubicBezTo>
                  <a:cubicBezTo>
                    <a:pt x="296" y="6"/>
                    <a:pt x="268" y="1"/>
                    <a:pt x="23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5496500" y="14918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02" y="1"/>
                  </a:moveTo>
                  <a:cubicBezTo>
                    <a:pt x="137" y="1"/>
                    <a:pt x="79" y="43"/>
                    <a:pt x="46" y="110"/>
                  </a:cubicBezTo>
                  <a:cubicBezTo>
                    <a:pt x="0" y="178"/>
                    <a:pt x="46" y="292"/>
                    <a:pt x="114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2" y="356"/>
                    <a:pt x="332" y="314"/>
                    <a:pt x="365" y="247"/>
                  </a:cubicBezTo>
                  <a:cubicBezTo>
                    <a:pt x="411" y="156"/>
                    <a:pt x="365" y="64"/>
                    <a:pt x="274" y="19"/>
                  </a:cubicBezTo>
                  <a:cubicBezTo>
                    <a:pt x="250" y="6"/>
                    <a:pt x="225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5640875" y="1408500"/>
              <a:ext cx="10850" cy="9575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20" y="0"/>
                  </a:moveTo>
                  <a:cubicBezTo>
                    <a:pt x="149" y="0"/>
                    <a:pt x="79" y="43"/>
                    <a:pt x="46" y="109"/>
                  </a:cubicBezTo>
                  <a:cubicBezTo>
                    <a:pt x="0" y="201"/>
                    <a:pt x="46" y="315"/>
                    <a:pt x="137" y="360"/>
                  </a:cubicBezTo>
                  <a:cubicBezTo>
                    <a:pt x="166" y="375"/>
                    <a:pt x="197" y="383"/>
                    <a:pt x="228" y="383"/>
                  </a:cubicBezTo>
                  <a:cubicBezTo>
                    <a:pt x="294" y="383"/>
                    <a:pt x="357" y="347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5762400" y="1344825"/>
              <a:ext cx="9150" cy="8100"/>
            </a:xfrm>
            <a:custGeom>
              <a:avLst/>
              <a:gdLst/>
              <a:ahLst/>
              <a:cxnLst/>
              <a:rect l="l" t="t" r="r" b="b"/>
              <a:pathLst>
                <a:path w="366" h="324" extrusionOk="0">
                  <a:moveTo>
                    <a:pt x="198" y="0"/>
                  </a:moveTo>
                  <a:cubicBezTo>
                    <a:pt x="135" y="0"/>
                    <a:pt x="64" y="30"/>
                    <a:pt x="46" y="100"/>
                  </a:cubicBezTo>
                  <a:cubicBezTo>
                    <a:pt x="1" y="168"/>
                    <a:pt x="24" y="283"/>
                    <a:pt x="115" y="305"/>
                  </a:cubicBezTo>
                  <a:cubicBezTo>
                    <a:pt x="140" y="318"/>
                    <a:pt x="166" y="324"/>
                    <a:pt x="190" y="324"/>
                  </a:cubicBezTo>
                  <a:cubicBezTo>
                    <a:pt x="254" y="324"/>
                    <a:pt x="310" y="286"/>
                    <a:pt x="343" y="237"/>
                  </a:cubicBezTo>
                  <a:cubicBezTo>
                    <a:pt x="366" y="146"/>
                    <a:pt x="343" y="54"/>
                    <a:pt x="252" y="9"/>
                  </a:cubicBezTo>
                  <a:cubicBezTo>
                    <a:pt x="236" y="3"/>
                    <a:pt x="217" y="0"/>
                    <a:pt x="19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5733875" y="1357700"/>
              <a:ext cx="11450" cy="10150"/>
            </a:xfrm>
            <a:custGeom>
              <a:avLst/>
              <a:gdLst/>
              <a:ahLst/>
              <a:cxnLst/>
              <a:rect l="l" t="t" r="r" b="b"/>
              <a:pathLst>
                <a:path w="458" h="406" extrusionOk="0">
                  <a:moveTo>
                    <a:pt x="230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24"/>
                    <a:pt x="46" y="338"/>
                    <a:pt x="137" y="384"/>
                  </a:cubicBezTo>
                  <a:cubicBezTo>
                    <a:pt x="166" y="398"/>
                    <a:pt x="200" y="406"/>
                    <a:pt x="234" y="406"/>
                  </a:cubicBezTo>
                  <a:cubicBezTo>
                    <a:pt x="306" y="406"/>
                    <a:pt x="380" y="371"/>
                    <a:pt x="411" y="293"/>
                  </a:cubicBezTo>
                  <a:cubicBezTo>
                    <a:pt x="457" y="201"/>
                    <a:pt x="411" y="64"/>
                    <a:pt x="320" y="19"/>
                  </a:cubicBezTo>
                  <a:cubicBezTo>
                    <a:pt x="289" y="6"/>
                    <a:pt x="259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5775525" y="1357000"/>
              <a:ext cx="6875" cy="5950"/>
            </a:xfrm>
            <a:custGeom>
              <a:avLst/>
              <a:gdLst/>
              <a:ahLst/>
              <a:cxnLst/>
              <a:rect l="l" t="t" r="r" b="b"/>
              <a:pathLst>
                <a:path w="275" h="238" extrusionOk="0">
                  <a:moveTo>
                    <a:pt x="129" y="0"/>
                  </a:moveTo>
                  <a:cubicBezTo>
                    <a:pt x="95" y="0"/>
                    <a:pt x="61" y="25"/>
                    <a:pt x="46" y="69"/>
                  </a:cubicBezTo>
                  <a:cubicBezTo>
                    <a:pt x="1" y="115"/>
                    <a:pt x="24" y="184"/>
                    <a:pt x="92" y="229"/>
                  </a:cubicBezTo>
                  <a:cubicBezTo>
                    <a:pt x="103" y="235"/>
                    <a:pt x="116" y="238"/>
                    <a:pt x="130" y="238"/>
                  </a:cubicBezTo>
                  <a:cubicBezTo>
                    <a:pt x="171" y="238"/>
                    <a:pt x="218" y="212"/>
                    <a:pt x="252" y="161"/>
                  </a:cubicBezTo>
                  <a:cubicBezTo>
                    <a:pt x="275" y="115"/>
                    <a:pt x="252" y="47"/>
                    <a:pt x="183" y="24"/>
                  </a:cubicBezTo>
                  <a:cubicBezTo>
                    <a:pt x="167" y="8"/>
                    <a:pt x="148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5747000" y="1368775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75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1" y="146"/>
                    <a:pt x="46" y="238"/>
                    <a:pt x="115" y="260"/>
                  </a:cubicBezTo>
                  <a:cubicBezTo>
                    <a:pt x="134" y="273"/>
                    <a:pt x="153" y="279"/>
                    <a:pt x="172" y="279"/>
                  </a:cubicBezTo>
                  <a:cubicBezTo>
                    <a:pt x="220" y="279"/>
                    <a:pt x="264" y="241"/>
                    <a:pt x="297" y="192"/>
                  </a:cubicBezTo>
                  <a:cubicBezTo>
                    <a:pt x="320" y="123"/>
                    <a:pt x="297" y="55"/>
                    <a:pt x="229" y="9"/>
                  </a:cubicBezTo>
                  <a:cubicBezTo>
                    <a:pt x="212" y="4"/>
                    <a:pt x="193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5304750" y="1697675"/>
              <a:ext cx="10300" cy="9025"/>
            </a:xfrm>
            <a:custGeom>
              <a:avLst/>
              <a:gdLst/>
              <a:ahLst/>
              <a:cxnLst/>
              <a:rect l="l" t="t" r="r" b="b"/>
              <a:pathLst>
                <a:path w="412" h="361" extrusionOk="0">
                  <a:moveTo>
                    <a:pt x="180" y="1"/>
                  </a:moveTo>
                  <a:cubicBezTo>
                    <a:pt x="118" y="1"/>
                    <a:pt x="62" y="31"/>
                    <a:pt x="47" y="92"/>
                  </a:cubicBezTo>
                  <a:cubicBezTo>
                    <a:pt x="1" y="183"/>
                    <a:pt x="24" y="297"/>
                    <a:pt x="115" y="343"/>
                  </a:cubicBezTo>
                  <a:cubicBezTo>
                    <a:pt x="139" y="355"/>
                    <a:pt x="166" y="361"/>
                    <a:pt x="192" y="361"/>
                  </a:cubicBezTo>
                  <a:cubicBezTo>
                    <a:pt x="263" y="361"/>
                    <a:pt x="333" y="319"/>
                    <a:pt x="366" y="252"/>
                  </a:cubicBezTo>
                  <a:cubicBezTo>
                    <a:pt x="412" y="160"/>
                    <a:pt x="366" y="69"/>
                    <a:pt x="275" y="23"/>
                  </a:cubicBezTo>
                  <a:cubicBezTo>
                    <a:pt x="244" y="8"/>
                    <a:pt x="211" y="1"/>
                    <a:pt x="18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5763550" y="1498550"/>
              <a:ext cx="11425" cy="9950"/>
            </a:xfrm>
            <a:custGeom>
              <a:avLst/>
              <a:gdLst/>
              <a:ahLst/>
              <a:cxnLst/>
              <a:rect l="l" t="t" r="r" b="b"/>
              <a:pathLst>
                <a:path w="457" h="398" extrusionOk="0">
                  <a:moveTo>
                    <a:pt x="214" y="0"/>
                  </a:moveTo>
                  <a:cubicBezTo>
                    <a:pt x="140" y="0"/>
                    <a:pt x="77" y="36"/>
                    <a:pt x="46" y="114"/>
                  </a:cubicBezTo>
                  <a:cubicBezTo>
                    <a:pt x="0" y="205"/>
                    <a:pt x="46" y="319"/>
                    <a:pt x="137" y="365"/>
                  </a:cubicBezTo>
                  <a:cubicBezTo>
                    <a:pt x="167" y="387"/>
                    <a:pt x="201" y="397"/>
                    <a:pt x="235" y="397"/>
                  </a:cubicBezTo>
                  <a:cubicBezTo>
                    <a:pt x="307" y="397"/>
                    <a:pt x="380" y="351"/>
                    <a:pt x="411" y="274"/>
                  </a:cubicBezTo>
                  <a:cubicBezTo>
                    <a:pt x="457" y="182"/>
                    <a:pt x="411" y="68"/>
                    <a:pt x="320" y="22"/>
                  </a:cubicBezTo>
                  <a:cubicBezTo>
                    <a:pt x="284" y="8"/>
                    <a:pt x="248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5637450" y="1448650"/>
              <a:ext cx="5725" cy="5050"/>
            </a:xfrm>
            <a:custGeom>
              <a:avLst/>
              <a:gdLst/>
              <a:ahLst/>
              <a:cxnLst/>
              <a:rect l="l" t="t" r="r" b="b"/>
              <a:pathLst>
                <a:path w="229" h="202" extrusionOk="0">
                  <a:moveTo>
                    <a:pt x="120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01"/>
                    <a:pt x="23" y="170"/>
                    <a:pt x="69" y="192"/>
                  </a:cubicBezTo>
                  <a:cubicBezTo>
                    <a:pt x="81" y="199"/>
                    <a:pt x="95" y="201"/>
                    <a:pt x="109" y="201"/>
                  </a:cubicBezTo>
                  <a:cubicBezTo>
                    <a:pt x="148" y="201"/>
                    <a:pt x="189" y="180"/>
                    <a:pt x="205" y="147"/>
                  </a:cubicBezTo>
                  <a:cubicBezTo>
                    <a:pt x="228" y="101"/>
                    <a:pt x="205" y="33"/>
                    <a:pt x="160" y="10"/>
                  </a:cubicBezTo>
                  <a:cubicBezTo>
                    <a:pt x="148" y="4"/>
                    <a:pt x="134" y="1"/>
                    <a:pt x="1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5318450" y="1533125"/>
              <a:ext cx="8600" cy="7850"/>
            </a:xfrm>
            <a:custGeom>
              <a:avLst/>
              <a:gdLst/>
              <a:ahLst/>
              <a:cxnLst/>
              <a:rect l="l" t="t" r="r" b="b"/>
              <a:pathLst>
                <a:path w="344" h="314" extrusionOk="0">
                  <a:moveTo>
                    <a:pt x="188" y="1"/>
                  </a:moveTo>
                  <a:cubicBezTo>
                    <a:pt x="120" y="1"/>
                    <a:pt x="58" y="31"/>
                    <a:pt x="24" y="100"/>
                  </a:cubicBezTo>
                  <a:cubicBezTo>
                    <a:pt x="1" y="169"/>
                    <a:pt x="24" y="260"/>
                    <a:pt x="115" y="306"/>
                  </a:cubicBezTo>
                  <a:cubicBezTo>
                    <a:pt x="131" y="311"/>
                    <a:pt x="148" y="314"/>
                    <a:pt x="166" y="314"/>
                  </a:cubicBezTo>
                  <a:cubicBezTo>
                    <a:pt x="224" y="314"/>
                    <a:pt x="285" y="284"/>
                    <a:pt x="320" y="214"/>
                  </a:cubicBezTo>
                  <a:cubicBezTo>
                    <a:pt x="343" y="146"/>
                    <a:pt x="320" y="55"/>
                    <a:pt x="252" y="9"/>
                  </a:cubicBezTo>
                  <a:cubicBezTo>
                    <a:pt x="230" y="4"/>
                    <a:pt x="209" y="1"/>
                    <a:pt x="18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5992950" y="1251800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74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0" y="146"/>
                    <a:pt x="46" y="237"/>
                    <a:pt x="114" y="283"/>
                  </a:cubicBezTo>
                  <a:cubicBezTo>
                    <a:pt x="133" y="296"/>
                    <a:pt x="154" y="301"/>
                    <a:pt x="176" y="301"/>
                  </a:cubicBezTo>
                  <a:cubicBezTo>
                    <a:pt x="230" y="301"/>
                    <a:pt x="287" y="264"/>
                    <a:pt x="320" y="215"/>
                  </a:cubicBezTo>
                  <a:cubicBezTo>
                    <a:pt x="343" y="146"/>
                    <a:pt x="320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5697350" y="1384525"/>
              <a:ext cx="10300" cy="8900"/>
            </a:xfrm>
            <a:custGeom>
              <a:avLst/>
              <a:gdLst/>
              <a:ahLst/>
              <a:cxnLst/>
              <a:rect l="l" t="t" r="r" b="b"/>
              <a:pathLst>
                <a:path w="412" h="356" extrusionOk="0">
                  <a:moveTo>
                    <a:pt x="202" y="1"/>
                  </a:moveTo>
                  <a:cubicBezTo>
                    <a:pt x="138" y="1"/>
                    <a:pt x="80" y="43"/>
                    <a:pt x="46" y="110"/>
                  </a:cubicBezTo>
                  <a:cubicBezTo>
                    <a:pt x="1" y="178"/>
                    <a:pt x="46" y="292"/>
                    <a:pt x="115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2" y="356"/>
                    <a:pt x="332" y="314"/>
                    <a:pt x="366" y="247"/>
                  </a:cubicBezTo>
                  <a:cubicBezTo>
                    <a:pt x="412" y="178"/>
                    <a:pt x="366" y="64"/>
                    <a:pt x="275" y="18"/>
                  </a:cubicBezTo>
                  <a:cubicBezTo>
                    <a:pt x="250" y="6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5722475" y="1373550"/>
              <a:ext cx="8575" cy="7450"/>
            </a:xfrm>
            <a:custGeom>
              <a:avLst/>
              <a:gdLst/>
              <a:ahLst/>
              <a:cxnLst/>
              <a:rect l="l" t="t" r="r" b="b"/>
              <a:pathLst>
                <a:path w="343" h="298" extrusionOk="0">
                  <a:moveTo>
                    <a:pt x="178" y="1"/>
                  </a:moveTo>
                  <a:cubicBezTo>
                    <a:pt x="127" y="1"/>
                    <a:pt x="76" y="31"/>
                    <a:pt x="46" y="92"/>
                  </a:cubicBezTo>
                  <a:cubicBezTo>
                    <a:pt x="0" y="161"/>
                    <a:pt x="46" y="252"/>
                    <a:pt x="114" y="275"/>
                  </a:cubicBezTo>
                  <a:cubicBezTo>
                    <a:pt x="137" y="290"/>
                    <a:pt x="162" y="298"/>
                    <a:pt x="188" y="298"/>
                  </a:cubicBezTo>
                  <a:cubicBezTo>
                    <a:pt x="238" y="298"/>
                    <a:pt x="289" y="267"/>
                    <a:pt x="320" y="206"/>
                  </a:cubicBezTo>
                  <a:cubicBezTo>
                    <a:pt x="342" y="138"/>
                    <a:pt x="320" y="47"/>
                    <a:pt x="251" y="24"/>
                  </a:cubicBezTo>
                  <a:cubicBezTo>
                    <a:pt x="228" y="9"/>
                    <a:pt x="203" y="1"/>
                    <a:pt x="17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5906200" y="1296625"/>
              <a:ext cx="9725" cy="8375"/>
            </a:xfrm>
            <a:custGeom>
              <a:avLst/>
              <a:gdLst/>
              <a:ahLst/>
              <a:cxnLst/>
              <a:rect l="l" t="t" r="r" b="b"/>
              <a:pathLst>
                <a:path w="389" h="335" extrusionOk="0">
                  <a:moveTo>
                    <a:pt x="199" y="1"/>
                  </a:moveTo>
                  <a:cubicBezTo>
                    <a:pt x="136" y="1"/>
                    <a:pt x="79" y="38"/>
                    <a:pt x="46" y="88"/>
                  </a:cubicBezTo>
                  <a:cubicBezTo>
                    <a:pt x="1" y="179"/>
                    <a:pt x="46" y="270"/>
                    <a:pt x="115" y="316"/>
                  </a:cubicBezTo>
                  <a:cubicBezTo>
                    <a:pt x="140" y="329"/>
                    <a:pt x="166" y="334"/>
                    <a:pt x="190" y="334"/>
                  </a:cubicBezTo>
                  <a:cubicBezTo>
                    <a:pt x="254" y="334"/>
                    <a:pt x="310" y="297"/>
                    <a:pt x="343" y="248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7"/>
                    <a:pt x="224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5542150" y="1355875"/>
              <a:ext cx="10300" cy="9050"/>
            </a:xfrm>
            <a:custGeom>
              <a:avLst/>
              <a:gdLst/>
              <a:ahLst/>
              <a:cxnLst/>
              <a:rect l="l" t="t" r="r" b="b"/>
              <a:pathLst>
                <a:path w="412" h="362" extrusionOk="0">
                  <a:moveTo>
                    <a:pt x="179" y="0"/>
                  </a:moveTo>
                  <a:cubicBezTo>
                    <a:pt x="117" y="0"/>
                    <a:pt x="61" y="31"/>
                    <a:pt x="46" y="92"/>
                  </a:cubicBezTo>
                  <a:cubicBezTo>
                    <a:pt x="0" y="183"/>
                    <a:pt x="23" y="297"/>
                    <a:pt x="114" y="343"/>
                  </a:cubicBezTo>
                  <a:cubicBezTo>
                    <a:pt x="140" y="355"/>
                    <a:pt x="167" y="361"/>
                    <a:pt x="194" y="361"/>
                  </a:cubicBezTo>
                  <a:cubicBezTo>
                    <a:pt x="264" y="361"/>
                    <a:pt x="333" y="324"/>
                    <a:pt x="365" y="274"/>
                  </a:cubicBezTo>
                  <a:cubicBezTo>
                    <a:pt x="411" y="183"/>
                    <a:pt x="365" y="69"/>
                    <a:pt x="274" y="23"/>
                  </a:cubicBezTo>
                  <a:cubicBezTo>
                    <a:pt x="244" y="8"/>
                    <a:pt x="211" y="0"/>
                    <a:pt x="17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6186950" y="1940200"/>
              <a:ext cx="9175" cy="7900"/>
            </a:xfrm>
            <a:custGeom>
              <a:avLst/>
              <a:gdLst/>
              <a:ahLst/>
              <a:cxnLst/>
              <a:rect l="l" t="t" r="r" b="b"/>
              <a:pathLst>
                <a:path w="367" h="316" extrusionOk="0">
                  <a:moveTo>
                    <a:pt x="178" y="0"/>
                  </a:moveTo>
                  <a:cubicBezTo>
                    <a:pt x="128" y="0"/>
                    <a:pt x="77" y="31"/>
                    <a:pt x="46" y="92"/>
                  </a:cubicBezTo>
                  <a:cubicBezTo>
                    <a:pt x="1" y="160"/>
                    <a:pt x="46" y="251"/>
                    <a:pt x="115" y="297"/>
                  </a:cubicBezTo>
                  <a:cubicBezTo>
                    <a:pt x="140" y="310"/>
                    <a:pt x="166" y="316"/>
                    <a:pt x="190" y="316"/>
                  </a:cubicBezTo>
                  <a:cubicBezTo>
                    <a:pt x="252" y="316"/>
                    <a:pt x="304" y="278"/>
                    <a:pt x="320" y="229"/>
                  </a:cubicBezTo>
                  <a:cubicBezTo>
                    <a:pt x="366" y="137"/>
                    <a:pt x="343" y="46"/>
                    <a:pt x="252" y="23"/>
                  </a:cubicBezTo>
                  <a:cubicBezTo>
                    <a:pt x="229" y="8"/>
                    <a:pt x="204" y="0"/>
                    <a:pt x="17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6139600" y="18159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17" y="1"/>
                  </a:moveTo>
                  <a:cubicBezTo>
                    <a:pt x="147" y="1"/>
                    <a:pt x="79" y="38"/>
                    <a:pt x="46" y="88"/>
                  </a:cubicBezTo>
                  <a:cubicBezTo>
                    <a:pt x="0" y="179"/>
                    <a:pt x="46" y="293"/>
                    <a:pt x="137" y="339"/>
                  </a:cubicBezTo>
                  <a:cubicBezTo>
                    <a:pt x="162" y="351"/>
                    <a:pt x="188" y="357"/>
                    <a:pt x="213" y="357"/>
                  </a:cubicBezTo>
                  <a:cubicBezTo>
                    <a:pt x="283" y="357"/>
                    <a:pt x="349" y="314"/>
                    <a:pt x="366" y="248"/>
                  </a:cubicBezTo>
                  <a:cubicBezTo>
                    <a:pt x="411" y="156"/>
                    <a:pt x="388" y="65"/>
                    <a:pt x="297" y="19"/>
                  </a:cubicBezTo>
                  <a:cubicBezTo>
                    <a:pt x="272" y="7"/>
                    <a:pt x="244" y="1"/>
                    <a:pt x="21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5478225" y="1580475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1"/>
                  </a:moveTo>
                  <a:cubicBezTo>
                    <a:pt x="81" y="1"/>
                    <a:pt x="40" y="22"/>
                    <a:pt x="24" y="55"/>
                  </a:cubicBezTo>
                  <a:cubicBezTo>
                    <a:pt x="1" y="124"/>
                    <a:pt x="24" y="192"/>
                    <a:pt x="69" y="215"/>
                  </a:cubicBezTo>
                  <a:cubicBezTo>
                    <a:pt x="88" y="221"/>
                    <a:pt x="106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5" y="101"/>
                    <a:pt x="252" y="32"/>
                    <a:pt x="183" y="9"/>
                  </a:cubicBezTo>
                  <a:cubicBezTo>
                    <a:pt x="165" y="3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5567825" y="1510500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9" y="1"/>
                  </a:moveTo>
                  <a:cubicBezTo>
                    <a:pt x="114" y="1"/>
                    <a:pt x="54" y="31"/>
                    <a:pt x="23" y="92"/>
                  </a:cubicBezTo>
                  <a:cubicBezTo>
                    <a:pt x="0" y="184"/>
                    <a:pt x="23" y="298"/>
                    <a:pt x="114" y="321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2" y="343"/>
                    <a:pt x="312" y="313"/>
                    <a:pt x="343" y="252"/>
                  </a:cubicBezTo>
                  <a:cubicBezTo>
                    <a:pt x="388" y="161"/>
                    <a:pt x="343" y="69"/>
                    <a:pt x="274" y="24"/>
                  </a:cubicBezTo>
                  <a:cubicBezTo>
                    <a:pt x="244" y="9"/>
                    <a:pt x="211" y="1"/>
                    <a:pt x="17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5613475" y="1620175"/>
              <a:ext cx="8000" cy="7225"/>
            </a:xfrm>
            <a:custGeom>
              <a:avLst/>
              <a:gdLst/>
              <a:ahLst/>
              <a:cxnLst/>
              <a:rect l="l" t="t" r="r" b="b"/>
              <a:pathLst>
                <a:path w="320" h="289" extrusionOk="0">
                  <a:moveTo>
                    <a:pt x="167" y="1"/>
                  </a:moveTo>
                  <a:cubicBezTo>
                    <a:pt x="113" y="1"/>
                    <a:pt x="56" y="38"/>
                    <a:pt x="23" y="88"/>
                  </a:cubicBezTo>
                  <a:cubicBezTo>
                    <a:pt x="0" y="156"/>
                    <a:pt x="23" y="248"/>
                    <a:pt x="92" y="270"/>
                  </a:cubicBezTo>
                  <a:cubicBezTo>
                    <a:pt x="111" y="283"/>
                    <a:pt x="132" y="289"/>
                    <a:pt x="153" y="289"/>
                  </a:cubicBezTo>
                  <a:cubicBezTo>
                    <a:pt x="208" y="289"/>
                    <a:pt x="264" y="251"/>
                    <a:pt x="297" y="202"/>
                  </a:cubicBezTo>
                  <a:cubicBezTo>
                    <a:pt x="320" y="133"/>
                    <a:pt x="297" y="65"/>
                    <a:pt x="229" y="19"/>
                  </a:cubicBezTo>
                  <a:cubicBezTo>
                    <a:pt x="210" y="7"/>
                    <a:pt x="189" y="1"/>
                    <a:pt x="16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6384975" y="2316600"/>
              <a:ext cx="6875" cy="5375"/>
            </a:xfrm>
            <a:custGeom>
              <a:avLst/>
              <a:gdLst/>
              <a:ahLst/>
              <a:cxnLst/>
              <a:rect l="l" t="t" r="r" b="b"/>
              <a:pathLst>
                <a:path w="275" h="215" extrusionOk="0">
                  <a:moveTo>
                    <a:pt x="129" y="1"/>
                  </a:moveTo>
                  <a:cubicBezTo>
                    <a:pt x="73" y="1"/>
                    <a:pt x="17" y="26"/>
                    <a:pt x="0" y="78"/>
                  </a:cubicBezTo>
                  <a:lnTo>
                    <a:pt x="251" y="214"/>
                  </a:lnTo>
                  <a:cubicBezTo>
                    <a:pt x="274" y="146"/>
                    <a:pt x="251" y="55"/>
                    <a:pt x="183" y="9"/>
                  </a:cubicBezTo>
                  <a:cubicBezTo>
                    <a:pt x="166" y="3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5201475" y="1509350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50" y="0"/>
                  </a:moveTo>
                  <a:cubicBezTo>
                    <a:pt x="101" y="0"/>
                    <a:pt x="53" y="26"/>
                    <a:pt x="23" y="70"/>
                  </a:cubicBezTo>
                  <a:cubicBezTo>
                    <a:pt x="1" y="138"/>
                    <a:pt x="23" y="230"/>
                    <a:pt x="92" y="275"/>
                  </a:cubicBezTo>
                  <a:cubicBezTo>
                    <a:pt x="109" y="281"/>
                    <a:pt x="127" y="284"/>
                    <a:pt x="146" y="284"/>
                  </a:cubicBezTo>
                  <a:cubicBezTo>
                    <a:pt x="202" y="284"/>
                    <a:pt x="257" y="258"/>
                    <a:pt x="274" y="207"/>
                  </a:cubicBezTo>
                  <a:cubicBezTo>
                    <a:pt x="320" y="138"/>
                    <a:pt x="297" y="47"/>
                    <a:pt x="229" y="24"/>
                  </a:cubicBezTo>
                  <a:cubicBezTo>
                    <a:pt x="205" y="8"/>
                    <a:pt x="177" y="0"/>
                    <a:pt x="15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5187775" y="153425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1"/>
                  </a:moveTo>
                  <a:cubicBezTo>
                    <a:pt x="81" y="1"/>
                    <a:pt x="40" y="22"/>
                    <a:pt x="24" y="55"/>
                  </a:cubicBezTo>
                  <a:cubicBezTo>
                    <a:pt x="1" y="124"/>
                    <a:pt x="24" y="192"/>
                    <a:pt x="69" y="215"/>
                  </a:cubicBezTo>
                  <a:cubicBezTo>
                    <a:pt x="86" y="221"/>
                    <a:pt x="103" y="224"/>
                    <a:pt x="120" y="224"/>
                  </a:cubicBezTo>
                  <a:cubicBezTo>
                    <a:pt x="169" y="224"/>
                    <a:pt x="212" y="198"/>
                    <a:pt x="229" y="147"/>
                  </a:cubicBezTo>
                  <a:cubicBezTo>
                    <a:pt x="252" y="101"/>
                    <a:pt x="229" y="32"/>
                    <a:pt x="183" y="10"/>
                  </a:cubicBezTo>
                  <a:cubicBezTo>
                    <a:pt x="165" y="4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5635725" y="1965325"/>
              <a:ext cx="9725" cy="6850"/>
            </a:xfrm>
            <a:custGeom>
              <a:avLst/>
              <a:gdLst/>
              <a:ahLst/>
              <a:cxnLst/>
              <a:rect l="l" t="t" r="r" b="b"/>
              <a:pathLst>
                <a:path w="389" h="274" extrusionOk="0">
                  <a:moveTo>
                    <a:pt x="161" y="0"/>
                  </a:moveTo>
                  <a:cubicBezTo>
                    <a:pt x="95" y="0"/>
                    <a:pt x="32" y="36"/>
                    <a:pt x="1" y="114"/>
                  </a:cubicBezTo>
                  <a:lnTo>
                    <a:pt x="343" y="274"/>
                  </a:lnTo>
                  <a:cubicBezTo>
                    <a:pt x="389" y="182"/>
                    <a:pt x="366" y="68"/>
                    <a:pt x="252" y="23"/>
                  </a:cubicBezTo>
                  <a:cubicBezTo>
                    <a:pt x="223" y="8"/>
                    <a:pt x="192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6372425" y="1720300"/>
              <a:ext cx="8575" cy="7525"/>
            </a:xfrm>
            <a:custGeom>
              <a:avLst/>
              <a:gdLst/>
              <a:ahLst/>
              <a:cxnLst/>
              <a:rect l="l" t="t" r="r" b="b"/>
              <a:pathLst>
                <a:path w="343" h="301" extrusionOk="0">
                  <a:moveTo>
                    <a:pt x="174" y="0"/>
                  </a:moveTo>
                  <a:cubicBezTo>
                    <a:pt x="117" y="0"/>
                    <a:pt x="57" y="26"/>
                    <a:pt x="23" y="77"/>
                  </a:cubicBezTo>
                  <a:cubicBezTo>
                    <a:pt x="0" y="168"/>
                    <a:pt x="23" y="260"/>
                    <a:pt x="114" y="283"/>
                  </a:cubicBezTo>
                  <a:cubicBezTo>
                    <a:pt x="133" y="295"/>
                    <a:pt x="154" y="301"/>
                    <a:pt x="175" y="301"/>
                  </a:cubicBezTo>
                  <a:cubicBezTo>
                    <a:pt x="228" y="301"/>
                    <a:pt x="280" y="263"/>
                    <a:pt x="297" y="214"/>
                  </a:cubicBezTo>
                  <a:cubicBezTo>
                    <a:pt x="342" y="146"/>
                    <a:pt x="297" y="54"/>
                    <a:pt x="228" y="9"/>
                  </a:cubicBezTo>
                  <a:cubicBezTo>
                    <a:pt x="211" y="3"/>
                    <a:pt x="193" y="0"/>
                    <a:pt x="17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6505375" y="1711725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74" y="1"/>
                  </a:moveTo>
                  <a:cubicBezTo>
                    <a:pt x="117" y="1"/>
                    <a:pt x="57" y="26"/>
                    <a:pt x="23" y="78"/>
                  </a:cubicBezTo>
                  <a:cubicBezTo>
                    <a:pt x="0" y="169"/>
                    <a:pt x="23" y="238"/>
                    <a:pt x="92" y="283"/>
                  </a:cubicBezTo>
                  <a:cubicBezTo>
                    <a:pt x="117" y="296"/>
                    <a:pt x="143" y="302"/>
                    <a:pt x="167" y="302"/>
                  </a:cubicBezTo>
                  <a:cubicBezTo>
                    <a:pt x="229" y="302"/>
                    <a:pt x="281" y="264"/>
                    <a:pt x="297" y="215"/>
                  </a:cubicBezTo>
                  <a:cubicBezTo>
                    <a:pt x="343" y="146"/>
                    <a:pt x="320" y="55"/>
                    <a:pt x="229" y="9"/>
                  </a:cubicBezTo>
                  <a:cubicBezTo>
                    <a:pt x="211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6101375" y="1756575"/>
              <a:ext cx="10850" cy="9475"/>
            </a:xfrm>
            <a:custGeom>
              <a:avLst/>
              <a:gdLst/>
              <a:ahLst/>
              <a:cxnLst/>
              <a:rect l="l" t="t" r="r" b="b"/>
              <a:pathLst>
                <a:path w="434" h="379" extrusionOk="0">
                  <a:moveTo>
                    <a:pt x="220" y="1"/>
                  </a:moveTo>
                  <a:cubicBezTo>
                    <a:pt x="149" y="1"/>
                    <a:pt x="79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1" y="373"/>
                    <a:pt x="188" y="379"/>
                    <a:pt x="214" y="379"/>
                  </a:cubicBezTo>
                  <a:cubicBezTo>
                    <a:pt x="285" y="379"/>
                    <a:pt x="355" y="336"/>
                    <a:pt x="388" y="270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1"/>
                    <a:pt x="2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6251450" y="1740850"/>
              <a:ext cx="9725" cy="8425"/>
            </a:xfrm>
            <a:custGeom>
              <a:avLst/>
              <a:gdLst/>
              <a:ahLst/>
              <a:cxnLst/>
              <a:rect l="l" t="t" r="r" b="b"/>
              <a:pathLst>
                <a:path w="389" h="337" extrusionOk="0">
                  <a:moveTo>
                    <a:pt x="197" y="0"/>
                  </a:moveTo>
                  <a:cubicBezTo>
                    <a:pt x="134" y="0"/>
                    <a:pt x="63" y="30"/>
                    <a:pt x="46" y="100"/>
                  </a:cubicBezTo>
                  <a:cubicBezTo>
                    <a:pt x="0" y="168"/>
                    <a:pt x="23" y="282"/>
                    <a:pt x="114" y="328"/>
                  </a:cubicBezTo>
                  <a:cubicBezTo>
                    <a:pt x="136" y="333"/>
                    <a:pt x="157" y="336"/>
                    <a:pt x="178" y="336"/>
                  </a:cubicBezTo>
                  <a:cubicBezTo>
                    <a:pt x="246" y="336"/>
                    <a:pt x="308" y="306"/>
                    <a:pt x="342" y="237"/>
                  </a:cubicBezTo>
                  <a:cubicBezTo>
                    <a:pt x="388" y="168"/>
                    <a:pt x="342" y="54"/>
                    <a:pt x="251" y="8"/>
                  </a:cubicBezTo>
                  <a:cubicBezTo>
                    <a:pt x="235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5610625" y="1938050"/>
              <a:ext cx="9725" cy="8650"/>
            </a:xfrm>
            <a:custGeom>
              <a:avLst/>
              <a:gdLst/>
              <a:ahLst/>
              <a:cxnLst/>
              <a:rect l="l" t="t" r="r" b="b"/>
              <a:pathLst>
                <a:path w="389" h="346" extrusionOk="0">
                  <a:moveTo>
                    <a:pt x="189" y="0"/>
                  </a:moveTo>
                  <a:cubicBezTo>
                    <a:pt x="128" y="0"/>
                    <a:pt x="63" y="42"/>
                    <a:pt x="46" y="109"/>
                  </a:cubicBezTo>
                  <a:cubicBezTo>
                    <a:pt x="0" y="178"/>
                    <a:pt x="23" y="292"/>
                    <a:pt x="114" y="337"/>
                  </a:cubicBezTo>
                  <a:cubicBezTo>
                    <a:pt x="136" y="343"/>
                    <a:pt x="157" y="346"/>
                    <a:pt x="178" y="346"/>
                  </a:cubicBezTo>
                  <a:cubicBezTo>
                    <a:pt x="246" y="346"/>
                    <a:pt x="308" y="316"/>
                    <a:pt x="343" y="246"/>
                  </a:cubicBezTo>
                  <a:cubicBezTo>
                    <a:pt x="388" y="178"/>
                    <a:pt x="343" y="64"/>
                    <a:pt x="251" y="18"/>
                  </a:cubicBezTo>
                  <a:cubicBezTo>
                    <a:pt x="233" y="6"/>
                    <a:pt x="211" y="0"/>
                    <a:pt x="18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6083675" y="1881975"/>
              <a:ext cx="6300" cy="5775"/>
            </a:xfrm>
            <a:custGeom>
              <a:avLst/>
              <a:gdLst/>
              <a:ahLst/>
              <a:cxnLst/>
              <a:rect l="l" t="t" r="r" b="b"/>
              <a:pathLst>
                <a:path w="252" h="231" extrusionOk="0">
                  <a:moveTo>
                    <a:pt x="106" y="0"/>
                  </a:moveTo>
                  <a:cubicBezTo>
                    <a:pt x="72" y="0"/>
                    <a:pt x="38" y="25"/>
                    <a:pt x="23" y="70"/>
                  </a:cubicBezTo>
                  <a:cubicBezTo>
                    <a:pt x="0" y="115"/>
                    <a:pt x="23" y="184"/>
                    <a:pt x="69" y="207"/>
                  </a:cubicBezTo>
                  <a:cubicBezTo>
                    <a:pt x="93" y="223"/>
                    <a:pt x="115" y="230"/>
                    <a:pt x="134" y="230"/>
                  </a:cubicBezTo>
                  <a:cubicBezTo>
                    <a:pt x="170" y="230"/>
                    <a:pt x="199" y="205"/>
                    <a:pt x="229" y="161"/>
                  </a:cubicBezTo>
                  <a:cubicBezTo>
                    <a:pt x="252" y="115"/>
                    <a:pt x="229" y="47"/>
                    <a:pt x="160" y="24"/>
                  </a:cubicBezTo>
                  <a:cubicBezTo>
                    <a:pt x="144" y="8"/>
                    <a:pt x="125" y="0"/>
                    <a:pt x="10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6080250" y="1867825"/>
              <a:ext cx="7450" cy="6225"/>
            </a:xfrm>
            <a:custGeom>
              <a:avLst/>
              <a:gdLst/>
              <a:ahLst/>
              <a:cxnLst/>
              <a:rect l="l" t="t" r="r" b="b"/>
              <a:pathLst>
                <a:path w="298" h="249" extrusionOk="0">
                  <a:moveTo>
                    <a:pt x="147" y="1"/>
                  </a:moveTo>
                  <a:cubicBezTo>
                    <a:pt x="101" y="1"/>
                    <a:pt x="62" y="33"/>
                    <a:pt x="46" y="65"/>
                  </a:cubicBezTo>
                  <a:cubicBezTo>
                    <a:pt x="0" y="134"/>
                    <a:pt x="46" y="202"/>
                    <a:pt x="92" y="225"/>
                  </a:cubicBezTo>
                  <a:cubicBezTo>
                    <a:pt x="116" y="241"/>
                    <a:pt x="140" y="249"/>
                    <a:pt x="164" y="249"/>
                  </a:cubicBezTo>
                  <a:cubicBezTo>
                    <a:pt x="206" y="249"/>
                    <a:pt x="245" y="223"/>
                    <a:pt x="274" y="179"/>
                  </a:cubicBezTo>
                  <a:cubicBezTo>
                    <a:pt x="297" y="111"/>
                    <a:pt x="274" y="42"/>
                    <a:pt x="206" y="19"/>
                  </a:cubicBezTo>
                  <a:cubicBezTo>
                    <a:pt x="186" y="6"/>
                    <a:pt x="166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5512475" y="1362275"/>
              <a:ext cx="10850" cy="9575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6" y="375"/>
                    <a:pt x="197" y="383"/>
                    <a:pt x="228" y="383"/>
                  </a:cubicBezTo>
                  <a:cubicBezTo>
                    <a:pt x="294" y="383"/>
                    <a:pt x="357" y="347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3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5345850" y="1593050"/>
              <a:ext cx="10300" cy="8800"/>
            </a:xfrm>
            <a:custGeom>
              <a:avLst/>
              <a:gdLst/>
              <a:ahLst/>
              <a:cxnLst/>
              <a:rect l="l" t="t" r="r" b="b"/>
              <a:pathLst>
                <a:path w="412" h="352" extrusionOk="0">
                  <a:moveTo>
                    <a:pt x="230" y="0"/>
                  </a:moveTo>
                  <a:cubicBezTo>
                    <a:pt x="156" y="0"/>
                    <a:pt x="81" y="30"/>
                    <a:pt x="46" y="100"/>
                  </a:cubicBezTo>
                  <a:cubicBezTo>
                    <a:pt x="0" y="191"/>
                    <a:pt x="46" y="305"/>
                    <a:pt x="137" y="328"/>
                  </a:cubicBezTo>
                  <a:cubicBezTo>
                    <a:pt x="168" y="343"/>
                    <a:pt x="198" y="351"/>
                    <a:pt x="227" y="351"/>
                  </a:cubicBezTo>
                  <a:cubicBezTo>
                    <a:pt x="284" y="351"/>
                    <a:pt x="335" y="321"/>
                    <a:pt x="366" y="260"/>
                  </a:cubicBezTo>
                  <a:cubicBezTo>
                    <a:pt x="411" y="168"/>
                    <a:pt x="388" y="54"/>
                    <a:pt x="297" y="9"/>
                  </a:cubicBezTo>
                  <a:cubicBezTo>
                    <a:pt x="275" y="3"/>
                    <a:pt x="253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5846850" y="1798800"/>
              <a:ext cx="11450" cy="9600"/>
            </a:xfrm>
            <a:custGeom>
              <a:avLst/>
              <a:gdLst/>
              <a:ahLst/>
              <a:cxnLst/>
              <a:rect l="l" t="t" r="r" b="b"/>
              <a:pathLst>
                <a:path w="458" h="384" extrusionOk="0">
                  <a:moveTo>
                    <a:pt x="240" y="1"/>
                  </a:moveTo>
                  <a:cubicBezTo>
                    <a:pt x="162" y="1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76" y="376"/>
                    <a:pt x="214" y="384"/>
                    <a:pt x="249" y="384"/>
                  </a:cubicBezTo>
                  <a:cubicBezTo>
                    <a:pt x="320" y="384"/>
                    <a:pt x="381" y="353"/>
                    <a:pt x="412" y="292"/>
                  </a:cubicBezTo>
                  <a:cubicBezTo>
                    <a:pt x="457" y="178"/>
                    <a:pt x="412" y="64"/>
                    <a:pt x="320" y="19"/>
                  </a:cubicBezTo>
                  <a:cubicBezTo>
                    <a:pt x="296" y="6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5652275" y="1726550"/>
              <a:ext cx="6875" cy="6175"/>
            </a:xfrm>
            <a:custGeom>
              <a:avLst/>
              <a:gdLst/>
              <a:ahLst/>
              <a:cxnLst/>
              <a:rect l="l" t="t" r="r" b="b"/>
              <a:pathLst>
                <a:path w="275" h="247" extrusionOk="0">
                  <a:moveTo>
                    <a:pt x="151" y="1"/>
                  </a:moveTo>
                  <a:cubicBezTo>
                    <a:pt x="102" y="1"/>
                    <a:pt x="57" y="22"/>
                    <a:pt x="23" y="55"/>
                  </a:cubicBezTo>
                  <a:cubicBezTo>
                    <a:pt x="1" y="124"/>
                    <a:pt x="23" y="215"/>
                    <a:pt x="92" y="238"/>
                  </a:cubicBezTo>
                  <a:cubicBezTo>
                    <a:pt x="103" y="244"/>
                    <a:pt x="117" y="247"/>
                    <a:pt x="133" y="247"/>
                  </a:cubicBezTo>
                  <a:cubicBezTo>
                    <a:pt x="179" y="247"/>
                    <a:pt x="234" y="221"/>
                    <a:pt x="252" y="170"/>
                  </a:cubicBezTo>
                  <a:cubicBezTo>
                    <a:pt x="274" y="124"/>
                    <a:pt x="252" y="33"/>
                    <a:pt x="206" y="10"/>
                  </a:cubicBezTo>
                  <a:cubicBezTo>
                    <a:pt x="188" y="4"/>
                    <a:pt x="169" y="1"/>
                    <a:pt x="15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5633450" y="1740600"/>
              <a:ext cx="12000" cy="10050"/>
            </a:xfrm>
            <a:custGeom>
              <a:avLst/>
              <a:gdLst/>
              <a:ahLst/>
              <a:cxnLst/>
              <a:rect l="l" t="t" r="r" b="b"/>
              <a:pathLst>
                <a:path w="480" h="402" extrusionOk="0">
                  <a:moveTo>
                    <a:pt x="243" y="0"/>
                  </a:moveTo>
                  <a:cubicBezTo>
                    <a:pt x="172" y="0"/>
                    <a:pt x="102" y="43"/>
                    <a:pt x="69" y="110"/>
                  </a:cubicBezTo>
                  <a:cubicBezTo>
                    <a:pt x="0" y="201"/>
                    <a:pt x="46" y="338"/>
                    <a:pt x="160" y="384"/>
                  </a:cubicBezTo>
                  <a:cubicBezTo>
                    <a:pt x="185" y="396"/>
                    <a:pt x="211" y="401"/>
                    <a:pt x="237" y="401"/>
                  </a:cubicBezTo>
                  <a:cubicBezTo>
                    <a:pt x="308" y="401"/>
                    <a:pt x="378" y="359"/>
                    <a:pt x="411" y="292"/>
                  </a:cubicBezTo>
                  <a:cubicBezTo>
                    <a:pt x="480" y="178"/>
                    <a:pt x="434" y="64"/>
                    <a:pt x="320" y="18"/>
                  </a:cubicBezTo>
                  <a:cubicBezTo>
                    <a:pt x="295" y="6"/>
                    <a:pt x="269" y="0"/>
                    <a:pt x="24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5787525" y="1397875"/>
              <a:ext cx="6850" cy="5600"/>
            </a:xfrm>
            <a:custGeom>
              <a:avLst/>
              <a:gdLst/>
              <a:ahLst/>
              <a:cxnLst/>
              <a:rect l="l" t="t" r="r" b="b"/>
              <a:pathLst>
                <a:path w="274" h="224" extrusionOk="0">
                  <a:moveTo>
                    <a:pt x="142" y="0"/>
                  </a:moveTo>
                  <a:cubicBezTo>
                    <a:pt x="102" y="0"/>
                    <a:pt x="56" y="22"/>
                    <a:pt x="23" y="55"/>
                  </a:cubicBezTo>
                  <a:cubicBezTo>
                    <a:pt x="0" y="124"/>
                    <a:pt x="23" y="192"/>
                    <a:pt x="91" y="215"/>
                  </a:cubicBezTo>
                  <a:cubicBezTo>
                    <a:pt x="104" y="221"/>
                    <a:pt x="118" y="224"/>
                    <a:pt x="132" y="224"/>
                  </a:cubicBezTo>
                  <a:cubicBezTo>
                    <a:pt x="172" y="224"/>
                    <a:pt x="218" y="203"/>
                    <a:pt x="251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70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5448550" y="1407900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5" y="1"/>
                  </a:moveTo>
                  <a:cubicBezTo>
                    <a:pt x="127" y="1"/>
                    <a:pt x="63" y="38"/>
                    <a:pt x="47" y="88"/>
                  </a:cubicBezTo>
                  <a:cubicBezTo>
                    <a:pt x="1" y="179"/>
                    <a:pt x="24" y="293"/>
                    <a:pt x="115" y="316"/>
                  </a:cubicBezTo>
                  <a:cubicBezTo>
                    <a:pt x="145" y="331"/>
                    <a:pt x="176" y="339"/>
                    <a:pt x="205" y="339"/>
                  </a:cubicBezTo>
                  <a:cubicBezTo>
                    <a:pt x="262" y="339"/>
                    <a:pt x="313" y="308"/>
                    <a:pt x="343" y="248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7"/>
                    <a:pt x="222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5371525" y="1557300"/>
              <a:ext cx="8000" cy="7100"/>
            </a:xfrm>
            <a:custGeom>
              <a:avLst/>
              <a:gdLst/>
              <a:ahLst/>
              <a:cxnLst/>
              <a:rect l="l" t="t" r="r" b="b"/>
              <a:pathLst>
                <a:path w="320" h="284" extrusionOk="0">
                  <a:moveTo>
                    <a:pt x="156" y="1"/>
                  </a:moveTo>
                  <a:cubicBezTo>
                    <a:pt x="107" y="1"/>
                    <a:pt x="61" y="31"/>
                    <a:pt x="46" y="92"/>
                  </a:cubicBezTo>
                  <a:cubicBezTo>
                    <a:pt x="0" y="160"/>
                    <a:pt x="23" y="229"/>
                    <a:pt x="115" y="275"/>
                  </a:cubicBezTo>
                  <a:cubicBezTo>
                    <a:pt x="132" y="280"/>
                    <a:pt x="149" y="283"/>
                    <a:pt x="166" y="283"/>
                  </a:cubicBezTo>
                  <a:cubicBezTo>
                    <a:pt x="216" y="283"/>
                    <a:pt x="263" y="257"/>
                    <a:pt x="297" y="206"/>
                  </a:cubicBezTo>
                  <a:cubicBezTo>
                    <a:pt x="320" y="138"/>
                    <a:pt x="297" y="46"/>
                    <a:pt x="229" y="23"/>
                  </a:cubicBezTo>
                  <a:cubicBezTo>
                    <a:pt x="206" y="8"/>
                    <a:pt x="181" y="1"/>
                    <a:pt x="15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5711625" y="1884250"/>
              <a:ext cx="8575" cy="7100"/>
            </a:xfrm>
            <a:custGeom>
              <a:avLst/>
              <a:gdLst/>
              <a:ahLst/>
              <a:cxnLst/>
              <a:rect l="l" t="t" r="r" b="b"/>
              <a:pathLst>
                <a:path w="343" h="284" extrusionOk="0">
                  <a:moveTo>
                    <a:pt x="151" y="1"/>
                  </a:moveTo>
                  <a:cubicBezTo>
                    <a:pt x="104" y="1"/>
                    <a:pt x="61" y="26"/>
                    <a:pt x="46" y="70"/>
                  </a:cubicBezTo>
                  <a:cubicBezTo>
                    <a:pt x="0" y="161"/>
                    <a:pt x="46" y="230"/>
                    <a:pt x="114" y="275"/>
                  </a:cubicBezTo>
                  <a:cubicBezTo>
                    <a:pt x="132" y="281"/>
                    <a:pt x="150" y="284"/>
                    <a:pt x="169" y="284"/>
                  </a:cubicBezTo>
                  <a:cubicBezTo>
                    <a:pt x="224" y="284"/>
                    <a:pt x="280" y="258"/>
                    <a:pt x="297" y="207"/>
                  </a:cubicBezTo>
                  <a:cubicBezTo>
                    <a:pt x="343" y="138"/>
                    <a:pt x="297" y="47"/>
                    <a:pt x="229" y="24"/>
                  </a:cubicBezTo>
                  <a:cubicBezTo>
                    <a:pt x="204" y="8"/>
                    <a:pt x="177" y="1"/>
                    <a:pt x="15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5778950" y="1384750"/>
              <a:ext cx="11450" cy="10400"/>
            </a:xfrm>
            <a:custGeom>
              <a:avLst/>
              <a:gdLst/>
              <a:ahLst/>
              <a:cxnLst/>
              <a:rect l="l" t="t" r="r" b="b"/>
              <a:pathLst>
                <a:path w="458" h="416" extrusionOk="0">
                  <a:moveTo>
                    <a:pt x="213" y="0"/>
                  </a:moveTo>
                  <a:cubicBezTo>
                    <a:pt x="140" y="0"/>
                    <a:pt x="77" y="46"/>
                    <a:pt x="46" y="124"/>
                  </a:cubicBezTo>
                  <a:cubicBezTo>
                    <a:pt x="1" y="215"/>
                    <a:pt x="24" y="352"/>
                    <a:pt x="138" y="397"/>
                  </a:cubicBezTo>
                  <a:cubicBezTo>
                    <a:pt x="162" y="410"/>
                    <a:pt x="190" y="415"/>
                    <a:pt x="218" y="415"/>
                  </a:cubicBezTo>
                  <a:cubicBezTo>
                    <a:pt x="296" y="415"/>
                    <a:pt x="378" y="373"/>
                    <a:pt x="412" y="306"/>
                  </a:cubicBezTo>
                  <a:cubicBezTo>
                    <a:pt x="457" y="192"/>
                    <a:pt x="412" y="78"/>
                    <a:pt x="320" y="32"/>
                  </a:cubicBezTo>
                  <a:cubicBezTo>
                    <a:pt x="284" y="10"/>
                    <a:pt x="247" y="0"/>
                    <a:pt x="21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6199500" y="2208750"/>
              <a:ext cx="7450" cy="6425"/>
            </a:xfrm>
            <a:custGeom>
              <a:avLst/>
              <a:gdLst/>
              <a:ahLst/>
              <a:cxnLst/>
              <a:rect l="l" t="t" r="r" b="b"/>
              <a:pathLst>
                <a:path w="298" h="257" extrusionOk="0">
                  <a:moveTo>
                    <a:pt x="152" y="1"/>
                  </a:moveTo>
                  <a:cubicBezTo>
                    <a:pt x="97" y="1"/>
                    <a:pt x="41" y="26"/>
                    <a:pt x="24" y="78"/>
                  </a:cubicBezTo>
                  <a:cubicBezTo>
                    <a:pt x="1" y="123"/>
                    <a:pt x="24" y="215"/>
                    <a:pt x="92" y="237"/>
                  </a:cubicBezTo>
                  <a:cubicBezTo>
                    <a:pt x="112" y="251"/>
                    <a:pt x="132" y="256"/>
                    <a:pt x="151" y="256"/>
                  </a:cubicBezTo>
                  <a:cubicBezTo>
                    <a:pt x="197" y="256"/>
                    <a:pt x="236" y="224"/>
                    <a:pt x="252" y="192"/>
                  </a:cubicBezTo>
                  <a:cubicBezTo>
                    <a:pt x="298" y="123"/>
                    <a:pt x="275" y="32"/>
                    <a:pt x="206" y="9"/>
                  </a:cubicBezTo>
                  <a:cubicBezTo>
                    <a:pt x="189" y="3"/>
                    <a:pt x="171" y="1"/>
                    <a:pt x="15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5382375" y="1455150"/>
              <a:ext cx="7425" cy="6775"/>
            </a:xfrm>
            <a:custGeom>
              <a:avLst/>
              <a:gdLst/>
              <a:ahLst/>
              <a:cxnLst/>
              <a:rect l="l" t="t" r="r" b="b"/>
              <a:pathLst>
                <a:path w="297" h="271" extrusionOk="0">
                  <a:moveTo>
                    <a:pt x="128" y="0"/>
                  </a:moveTo>
                  <a:cubicBezTo>
                    <a:pt x="81" y="0"/>
                    <a:pt x="38" y="25"/>
                    <a:pt x="23" y="69"/>
                  </a:cubicBezTo>
                  <a:cubicBezTo>
                    <a:pt x="0" y="138"/>
                    <a:pt x="23" y="229"/>
                    <a:pt x="91" y="252"/>
                  </a:cubicBezTo>
                  <a:cubicBezTo>
                    <a:pt x="111" y="265"/>
                    <a:pt x="130" y="270"/>
                    <a:pt x="148" y="270"/>
                  </a:cubicBezTo>
                  <a:cubicBezTo>
                    <a:pt x="196" y="270"/>
                    <a:pt x="241" y="233"/>
                    <a:pt x="274" y="184"/>
                  </a:cubicBezTo>
                  <a:cubicBezTo>
                    <a:pt x="297" y="138"/>
                    <a:pt x="274" y="47"/>
                    <a:pt x="206" y="24"/>
                  </a:cubicBezTo>
                  <a:cubicBezTo>
                    <a:pt x="181" y="8"/>
                    <a:pt x="154" y="0"/>
                    <a:pt x="12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5525025" y="1479125"/>
              <a:ext cx="9150" cy="8225"/>
            </a:xfrm>
            <a:custGeom>
              <a:avLst/>
              <a:gdLst/>
              <a:ahLst/>
              <a:cxnLst/>
              <a:rect l="l" t="t" r="r" b="b"/>
              <a:pathLst>
                <a:path w="366" h="329" extrusionOk="0">
                  <a:moveTo>
                    <a:pt x="172" y="1"/>
                  </a:moveTo>
                  <a:cubicBezTo>
                    <a:pt x="115" y="1"/>
                    <a:pt x="54" y="31"/>
                    <a:pt x="23" y="92"/>
                  </a:cubicBezTo>
                  <a:cubicBezTo>
                    <a:pt x="0" y="183"/>
                    <a:pt x="23" y="274"/>
                    <a:pt x="115" y="320"/>
                  </a:cubicBezTo>
                  <a:cubicBezTo>
                    <a:pt x="131" y="326"/>
                    <a:pt x="149" y="328"/>
                    <a:pt x="169" y="328"/>
                  </a:cubicBezTo>
                  <a:cubicBezTo>
                    <a:pt x="233" y="328"/>
                    <a:pt x="308" y="299"/>
                    <a:pt x="343" y="229"/>
                  </a:cubicBezTo>
                  <a:cubicBezTo>
                    <a:pt x="366" y="160"/>
                    <a:pt x="343" y="46"/>
                    <a:pt x="252" y="23"/>
                  </a:cubicBezTo>
                  <a:cubicBezTo>
                    <a:pt x="229" y="8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5456550" y="1496025"/>
              <a:ext cx="7450" cy="6175"/>
            </a:xfrm>
            <a:custGeom>
              <a:avLst/>
              <a:gdLst/>
              <a:ahLst/>
              <a:cxnLst/>
              <a:rect l="l" t="t" r="r" b="b"/>
              <a:pathLst>
                <a:path w="298" h="247" extrusionOk="0">
                  <a:moveTo>
                    <a:pt x="155" y="1"/>
                  </a:moveTo>
                  <a:cubicBezTo>
                    <a:pt x="106" y="1"/>
                    <a:pt x="63" y="26"/>
                    <a:pt x="46" y="78"/>
                  </a:cubicBezTo>
                  <a:cubicBezTo>
                    <a:pt x="0" y="123"/>
                    <a:pt x="46" y="192"/>
                    <a:pt x="92" y="238"/>
                  </a:cubicBezTo>
                  <a:cubicBezTo>
                    <a:pt x="109" y="243"/>
                    <a:pt x="126" y="246"/>
                    <a:pt x="143" y="246"/>
                  </a:cubicBezTo>
                  <a:cubicBezTo>
                    <a:pt x="193" y="246"/>
                    <a:pt x="240" y="220"/>
                    <a:pt x="274" y="169"/>
                  </a:cubicBezTo>
                  <a:cubicBezTo>
                    <a:pt x="297" y="123"/>
                    <a:pt x="274" y="32"/>
                    <a:pt x="206" y="9"/>
                  </a:cubicBezTo>
                  <a:cubicBezTo>
                    <a:pt x="189" y="4"/>
                    <a:pt x="172" y="1"/>
                    <a:pt x="15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6972725" y="1992475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0"/>
                  </a:moveTo>
                  <a:cubicBezTo>
                    <a:pt x="81" y="0"/>
                    <a:pt x="40" y="22"/>
                    <a:pt x="23" y="55"/>
                  </a:cubicBezTo>
                  <a:cubicBezTo>
                    <a:pt x="0" y="123"/>
                    <a:pt x="23" y="192"/>
                    <a:pt x="69" y="215"/>
                  </a:cubicBezTo>
                  <a:cubicBezTo>
                    <a:pt x="87" y="221"/>
                    <a:pt x="105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65" y="3"/>
                    <a:pt x="146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6098500" y="13343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02" y="1"/>
                  </a:moveTo>
                  <a:cubicBezTo>
                    <a:pt x="138" y="1"/>
                    <a:pt x="80" y="43"/>
                    <a:pt x="47" y="110"/>
                  </a:cubicBezTo>
                  <a:cubicBezTo>
                    <a:pt x="1" y="179"/>
                    <a:pt x="47" y="293"/>
                    <a:pt x="138" y="338"/>
                  </a:cubicBezTo>
                  <a:cubicBezTo>
                    <a:pt x="156" y="351"/>
                    <a:pt x="178" y="356"/>
                    <a:pt x="201" y="356"/>
                  </a:cubicBezTo>
                  <a:cubicBezTo>
                    <a:pt x="263" y="356"/>
                    <a:pt x="333" y="314"/>
                    <a:pt x="366" y="247"/>
                  </a:cubicBezTo>
                  <a:cubicBezTo>
                    <a:pt x="412" y="179"/>
                    <a:pt x="366" y="64"/>
                    <a:pt x="275" y="19"/>
                  </a:cubicBezTo>
                  <a:cubicBezTo>
                    <a:pt x="250" y="7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5459975" y="1611075"/>
              <a:ext cx="10875" cy="9475"/>
            </a:xfrm>
            <a:custGeom>
              <a:avLst/>
              <a:gdLst/>
              <a:ahLst/>
              <a:cxnLst/>
              <a:rect l="l" t="t" r="r" b="b"/>
              <a:pathLst>
                <a:path w="435" h="379" extrusionOk="0">
                  <a:moveTo>
                    <a:pt x="221" y="0"/>
                  </a:moveTo>
                  <a:cubicBezTo>
                    <a:pt x="150" y="0"/>
                    <a:pt x="79" y="43"/>
                    <a:pt x="46" y="109"/>
                  </a:cubicBezTo>
                  <a:cubicBezTo>
                    <a:pt x="0" y="201"/>
                    <a:pt x="46" y="315"/>
                    <a:pt x="137" y="360"/>
                  </a:cubicBezTo>
                  <a:cubicBezTo>
                    <a:pt x="162" y="373"/>
                    <a:pt x="188" y="378"/>
                    <a:pt x="214" y="378"/>
                  </a:cubicBezTo>
                  <a:cubicBezTo>
                    <a:pt x="285" y="378"/>
                    <a:pt x="355" y="336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6440325" y="1172475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42" y="0"/>
                  </a:moveTo>
                  <a:cubicBezTo>
                    <a:pt x="102" y="0"/>
                    <a:pt x="56" y="22"/>
                    <a:pt x="23" y="55"/>
                  </a:cubicBezTo>
                  <a:cubicBezTo>
                    <a:pt x="0" y="124"/>
                    <a:pt x="23" y="192"/>
                    <a:pt x="92" y="215"/>
                  </a:cubicBezTo>
                  <a:cubicBezTo>
                    <a:pt x="108" y="231"/>
                    <a:pt x="127" y="239"/>
                    <a:pt x="147" y="239"/>
                  </a:cubicBezTo>
                  <a:cubicBezTo>
                    <a:pt x="183" y="239"/>
                    <a:pt x="222" y="213"/>
                    <a:pt x="251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5753850" y="2000125"/>
              <a:ext cx="10875" cy="9125"/>
            </a:xfrm>
            <a:custGeom>
              <a:avLst/>
              <a:gdLst/>
              <a:ahLst/>
              <a:cxnLst/>
              <a:rect l="l" t="t" r="r" b="b"/>
              <a:pathLst>
                <a:path w="435" h="365" extrusionOk="0">
                  <a:moveTo>
                    <a:pt x="202" y="0"/>
                  </a:moveTo>
                  <a:cubicBezTo>
                    <a:pt x="137" y="0"/>
                    <a:pt x="76" y="30"/>
                    <a:pt x="46" y="91"/>
                  </a:cubicBezTo>
                  <a:cubicBezTo>
                    <a:pt x="0" y="183"/>
                    <a:pt x="46" y="297"/>
                    <a:pt x="137" y="342"/>
                  </a:cubicBezTo>
                  <a:cubicBezTo>
                    <a:pt x="166" y="357"/>
                    <a:pt x="197" y="364"/>
                    <a:pt x="228" y="364"/>
                  </a:cubicBezTo>
                  <a:cubicBezTo>
                    <a:pt x="294" y="364"/>
                    <a:pt x="357" y="329"/>
                    <a:pt x="388" y="251"/>
                  </a:cubicBezTo>
                  <a:cubicBezTo>
                    <a:pt x="434" y="160"/>
                    <a:pt x="388" y="69"/>
                    <a:pt x="297" y="23"/>
                  </a:cubicBezTo>
                  <a:cubicBezTo>
                    <a:pt x="267" y="8"/>
                    <a:pt x="234" y="0"/>
                    <a:pt x="20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5555275" y="1919775"/>
              <a:ext cx="9725" cy="6750"/>
            </a:xfrm>
            <a:custGeom>
              <a:avLst/>
              <a:gdLst/>
              <a:ahLst/>
              <a:cxnLst/>
              <a:rect l="l" t="t" r="r" b="b"/>
              <a:pathLst>
                <a:path w="389" h="270" extrusionOk="0">
                  <a:moveTo>
                    <a:pt x="175" y="1"/>
                  </a:moveTo>
                  <a:cubicBezTo>
                    <a:pt x="104" y="1"/>
                    <a:pt x="34" y="43"/>
                    <a:pt x="0" y="110"/>
                  </a:cubicBezTo>
                  <a:lnTo>
                    <a:pt x="343" y="270"/>
                  </a:lnTo>
                  <a:cubicBezTo>
                    <a:pt x="388" y="178"/>
                    <a:pt x="343" y="64"/>
                    <a:pt x="251" y="19"/>
                  </a:cubicBezTo>
                  <a:cubicBezTo>
                    <a:pt x="227" y="6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5732175" y="1999525"/>
              <a:ext cx="6300" cy="4600"/>
            </a:xfrm>
            <a:custGeom>
              <a:avLst/>
              <a:gdLst/>
              <a:ahLst/>
              <a:cxnLst/>
              <a:rect l="l" t="t" r="r" b="b"/>
              <a:pathLst>
                <a:path w="252" h="184" extrusionOk="0">
                  <a:moveTo>
                    <a:pt x="99" y="0"/>
                  </a:moveTo>
                  <a:cubicBezTo>
                    <a:pt x="58" y="0"/>
                    <a:pt x="15" y="25"/>
                    <a:pt x="0" y="70"/>
                  </a:cubicBezTo>
                  <a:lnTo>
                    <a:pt x="228" y="184"/>
                  </a:lnTo>
                  <a:cubicBezTo>
                    <a:pt x="251" y="115"/>
                    <a:pt x="228" y="47"/>
                    <a:pt x="160" y="24"/>
                  </a:cubicBezTo>
                  <a:cubicBezTo>
                    <a:pt x="144" y="8"/>
                    <a:pt x="122" y="0"/>
                    <a:pt x="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5594650" y="19200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01"/>
                    <a:pt x="23" y="169"/>
                    <a:pt x="69" y="215"/>
                  </a:cubicBezTo>
                  <a:cubicBezTo>
                    <a:pt x="86" y="221"/>
                    <a:pt x="103" y="224"/>
                    <a:pt x="119" y="224"/>
                  </a:cubicBezTo>
                  <a:cubicBezTo>
                    <a:pt x="168" y="224"/>
                    <a:pt x="211" y="198"/>
                    <a:pt x="228" y="146"/>
                  </a:cubicBezTo>
                  <a:cubicBezTo>
                    <a:pt x="251" y="101"/>
                    <a:pt x="228" y="32"/>
                    <a:pt x="183" y="10"/>
                  </a:cubicBezTo>
                  <a:cubicBezTo>
                    <a:pt x="164" y="3"/>
                    <a:pt x="146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5470825" y="1831575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164" y="0"/>
                  </a:moveTo>
                  <a:cubicBezTo>
                    <a:pt x="118" y="0"/>
                    <a:pt x="63" y="26"/>
                    <a:pt x="46" y="77"/>
                  </a:cubicBezTo>
                  <a:cubicBezTo>
                    <a:pt x="0" y="146"/>
                    <a:pt x="23" y="237"/>
                    <a:pt x="91" y="260"/>
                  </a:cubicBezTo>
                  <a:cubicBezTo>
                    <a:pt x="110" y="272"/>
                    <a:pt x="131" y="278"/>
                    <a:pt x="152" y="278"/>
                  </a:cubicBezTo>
                  <a:cubicBezTo>
                    <a:pt x="205" y="278"/>
                    <a:pt x="258" y="241"/>
                    <a:pt x="274" y="191"/>
                  </a:cubicBezTo>
                  <a:cubicBezTo>
                    <a:pt x="320" y="123"/>
                    <a:pt x="274" y="54"/>
                    <a:pt x="205" y="9"/>
                  </a:cubicBezTo>
                  <a:cubicBezTo>
                    <a:pt x="194" y="3"/>
                    <a:pt x="180" y="0"/>
                    <a:pt x="16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5824025" y="20250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0"/>
                  </a:moveTo>
                  <a:cubicBezTo>
                    <a:pt x="82" y="0"/>
                    <a:pt x="40" y="22"/>
                    <a:pt x="24" y="55"/>
                  </a:cubicBezTo>
                  <a:cubicBezTo>
                    <a:pt x="1" y="123"/>
                    <a:pt x="24" y="192"/>
                    <a:pt x="69" y="215"/>
                  </a:cubicBezTo>
                  <a:cubicBezTo>
                    <a:pt x="88" y="221"/>
                    <a:pt x="106" y="224"/>
                    <a:pt x="124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52" y="101"/>
                    <a:pt x="229" y="32"/>
                    <a:pt x="184" y="9"/>
                  </a:cubicBezTo>
                  <a:cubicBezTo>
                    <a:pt x="165" y="3"/>
                    <a:pt x="147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5483375" y="1880975"/>
              <a:ext cx="8000" cy="5600"/>
            </a:xfrm>
            <a:custGeom>
              <a:avLst/>
              <a:gdLst/>
              <a:ahLst/>
              <a:cxnLst/>
              <a:rect l="l" t="t" r="r" b="b"/>
              <a:pathLst>
                <a:path w="320" h="224" extrusionOk="0">
                  <a:moveTo>
                    <a:pt x="153" y="0"/>
                  </a:moveTo>
                  <a:cubicBezTo>
                    <a:pt x="90" y="0"/>
                    <a:pt x="33" y="38"/>
                    <a:pt x="0" y="87"/>
                  </a:cubicBezTo>
                  <a:lnTo>
                    <a:pt x="297" y="224"/>
                  </a:lnTo>
                  <a:cubicBezTo>
                    <a:pt x="320" y="155"/>
                    <a:pt x="297" y="64"/>
                    <a:pt x="228" y="18"/>
                  </a:cubicBezTo>
                  <a:cubicBezTo>
                    <a:pt x="203" y="6"/>
                    <a:pt x="177" y="0"/>
                    <a:pt x="15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5531300" y="1895800"/>
              <a:ext cx="9725" cy="6750"/>
            </a:xfrm>
            <a:custGeom>
              <a:avLst/>
              <a:gdLst/>
              <a:ahLst/>
              <a:cxnLst/>
              <a:rect l="l" t="t" r="r" b="b"/>
              <a:pathLst>
                <a:path w="389" h="270" extrusionOk="0">
                  <a:moveTo>
                    <a:pt x="175" y="1"/>
                  </a:moveTo>
                  <a:cubicBezTo>
                    <a:pt x="104" y="1"/>
                    <a:pt x="34" y="43"/>
                    <a:pt x="1" y="110"/>
                  </a:cubicBezTo>
                  <a:lnTo>
                    <a:pt x="343" y="270"/>
                  </a:lnTo>
                  <a:cubicBezTo>
                    <a:pt x="389" y="179"/>
                    <a:pt x="343" y="65"/>
                    <a:pt x="252" y="19"/>
                  </a:cubicBezTo>
                  <a:cubicBezTo>
                    <a:pt x="227" y="7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5545000" y="1905175"/>
              <a:ext cx="8000" cy="5375"/>
            </a:xfrm>
            <a:custGeom>
              <a:avLst/>
              <a:gdLst/>
              <a:ahLst/>
              <a:cxnLst/>
              <a:rect l="l" t="t" r="r" b="b"/>
              <a:pathLst>
                <a:path w="320" h="215" extrusionOk="0">
                  <a:moveTo>
                    <a:pt x="151" y="0"/>
                  </a:moveTo>
                  <a:cubicBezTo>
                    <a:pt x="95" y="0"/>
                    <a:pt x="35" y="26"/>
                    <a:pt x="0" y="78"/>
                  </a:cubicBezTo>
                  <a:lnTo>
                    <a:pt x="274" y="214"/>
                  </a:lnTo>
                  <a:cubicBezTo>
                    <a:pt x="320" y="146"/>
                    <a:pt x="274" y="55"/>
                    <a:pt x="206" y="9"/>
                  </a:cubicBezTo>
                  <a:cubicBezTo>
                    <a:pt x="189" y="3"/>
                    <a:pt x="170" y="0"/>
                    <a:pt x="15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5637450" y="1849250"/>
              <a:ext cx="8000" cy="7300"/>
            </a:xfrm>
            <a:custGeom>
              <a:avLst/>
              <a:gdLst/>
              <a:ahLst/>
              <a:cxnLst/>
              <a:rect l="l" t="t" r="r" b="b"/>
              <a:pathLst>
                <a:path w="320" h="292" extrusionOk="0">
                  <a:moveTo>
                    <a:pt x="174" y="1"/>
                  </a:moveTo>
                  <a:cubicBezTo>
                    <a:pt x="118" y="1"/>
                    <a:pt x="63" y="26"/>
                    <a:pt x="46" y="78"/>
                  </a:cubicBezTo>
                  <a:cubicBezTo>
                    <a:pt x="0" y="146"/>
                    <a:pt x="23" y="237"/>
                    <a:pt x="91" y="283"/>
                  </a:cubicBezTo>
                  <a:cubicBezTo>
                    <a:pt x="114" y="289"/>
                    <a:pt x="136" y="292"/>
                    <a:pt x="156" y="292"/>
                  </a:cubicBezTo>
                  <a:cubicBezTo>
                    <a:pt x="215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5412050" y="165830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84" y="1"/>
                  </a:moveTo>
                  <a:cubicBezTo>
                    <a:pt x="127" y="1"/>
                    <a:pt x="76" y="31"/>
                    <a:pt x="46" y="92"/>
                  </a:cubicBezTo>
                  <a:cubicBezTo>
                    <a:pt x="0" y="160"/>
                    <a:pt x="46" y="275"/>
                    <a:pt x="114" y="297"/>
                  </a:cubicBezTo>
                  <a:cubicBezTo>
                    <a:pt x="140" y="310"/>
                    <a:pt x="165" y="316"/>
                    <a:pt x="190" y="316"/>
                  </a:cubicBezTo>
                  <a:cubicBezTo>
                    <a:pt x="253" y="316"/>
                    <a:pt x="310" y="278"/>
                    <a:pt x="342" y="229"/>
                  </a:cubicBezTo>
                  <a:cubicBezTo>
                    <a:pt x="365" y="160"/>
                    <a:pt x="342" y="46"/>
                    <a:pt x="274" y="24"/>
                  </a:cubicBezTo>
                  <a:cubicBezTo>
                    <a:pt x="244" y="8"/>
                    <a:pt x="213" y="1"/>
                    <a:pt x="1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5729875" y="191830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39" y="0"/>
                  </a:moveTo>
                  <a:cubicBezTo>
                    <a:pt x="94" y="0"/>
                    <a:pt x="40" y="21"/>
                    <a:pt x="24" y="55"/>
                  </a:cubicBezTo>
                  <a:cubicBezTo>
                    <a:pt x="1" y="123"/>
                    <a:pt x="24" y="192"/>
                    <a:pt x="92" y="237"/>
                  </a:cubicBezTo>
                  <a:cubicBezTo>
                    <a:pt x="103" y="243"/>
                    <a:pt x="116" y="246"/>
                    <a:pt x="130" y="246"/>
                  </a:cubicBezTo>
                  <a:cubicBezTo>
                    <a:pt x="171" y="246"/>
                    <a:pt x="218" y="220"/>
                    <a:pt x="252" y="169"/>
                  </a:cubicBezTo>
                  <a:cubicBezTo>
                    <a:pt x="275" y="100"/>
                    <a:pt x="252" y="32"/>
                    <a:pt x="183" y="9"/>
                  </a:cubicBezTo>
                  <a:cubicBezTo>
                    <a:pt x="171" y="3"/>
                    <a:pt x="156" y="0"/>
                    <a:pt x="13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6047150" y="19805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0"/>
                  </a:moveTo>
                  <a:cubicBezTo>
                    <a:pt x="81" y="0"/>
                    <a:pt x="40" y="21"/>
                    <a:pt x="23" y="55"/>
                  </a:cubicBezTo>
                  <a:cubicBezTo>
                    <a:pt x="1" y="123"/>
                    <a:pt x="23" y="192"/>
                    <a:pt x="69" y="214"/>
                  </a:cubicBezTo>
                  <a:cubicBezTo>
                    <a:pt x="87" y="221"/>
                    <a:pt x="106" y="223"/>
                    <a:pt x="123" y="223"/>
                  </a:cubicBezTo>
                  <a:cubicBezTo>
                    <a:pt x="171" y="223"/>
                    <a:pt x="212" y="202"/>
                    <a:pt x="229" y="169"/>
                  </a:cubicBezTo>
                  <a:cubicBezTo>
                    <a:pt x="252" y="100"/>
                    <a:pt x="229" y="32"/>
                    <a:pt x="183" y="9"/>
                  </a:cubicBezTo>
                  <a:cubicBezTo>
                    <a:pt x="165" y="3"/>
                    <a:pt x="147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5610050" y="1857575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67" y="0"/>
                  </a:moveTo>
                  <a:cubicBezTo>
                    <a:pt x="113" y="0"/>
                    <a:pt x="56" y="38"/>
                    <a:pt x="23" y="87"/>
                  </a:cubicBezTo>
                  <a:cubicBezTo>
                    <a:pt x="0" y="156"/>
                    <a:pt x="23" y="247"/>
                    <a:pt x="92" y="292"/>
                  </a:cubicBezTo>
                  <a:cubicBezTo>
                    <a:pt x="115" y="298"/>
                    <a:pt x="136" y="301"/>
                    <a:pt x="156" y="301"/>
                  </a:cubicBezTo>
                  <a:cubicBezTo>
                    <a:pt x="216" y="301"/>
                    <a:pt x="263" y="275"/>
                    <a:pt x="297" y="224"/>
                  </a:cubicBezTo>
                  <a:cubicBezTo>
                    <a:pt x="343" y="133"/>
                    <a:pt x="297" y="41"/>
                    <a:pt x="229" y="19"/>
                  </a:cubicBezTo>
                  <a:cubicBezTo>
                    <a:pt x="210" y="6"/>
                    <a:pt x="189" y="0"/>
                    <a:pt x="16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5524450" y="1897975"/>
              <a:ext cx="9150" cy="6300"/>
            </a:xfrm>
            <a:custGeom>
              <a:avLst/>
              <a:gdLst/>
              <a:ahLst/>
              <a:cxnLst/>
              <a:rect l="l" t="t" r="r" b="b"/>
              <a:pathLst>
                <a:path w="366" h="252" extrusionOk="0">
                  <a:moveTo>
                    <a:pt x="134" y="0"/>
                  </a:moveTo>
                  <a:cubicBezTo>
                    <a:pt x="72" y="0"/>
                    <a:pt x="16" y="31"/>
                    <a:pt x="1" y="92"/>
                  </a:cubicBezTo>
                  <a:lnTo>
                    <a:pt x="320" y="251"/>
                  </a:lnTo>
                  <a:cubicBezTo>
                    <a:pt x="366" y="160"/>
                    <a:pt x="320" y="46"/>
                    <a:pt x="229" y="23"/>
                  </a:cubicBezTo>
                  <a:cubicBezTo>
                    <a:pt x="198" y="8"/>
                    <a:pt x="165" y="0"/>
                    <a:pt x="13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5667100" y="1939975"/>
              <a:ext cx="6875" cy="6550"/>
            </a:xfrm>
            <a:custGeom>
              <a:avLst/>
              <a:gdLst/>
              <a:ahLst/>
              <a:cxnLst/>
              <a:rect l="l" t="t" r="r" b="b"/>
              <a:pathLst>
                <a:path w="275" h="262" extrusionOk="0">
                  <a:moveTo>
                    <a:pt x="143" y="1"/>
                  </a:moveTo>
                  <a:cubicBezTo>
                    <a:pt x="97" y="1"/>
                    <a:pt x="41" y="27"/>
                    <a:pt x="24" y="78"/>
                  </a:cubicBezTo>
                  <a:cubicBezTo>
                    <a:pt x="1" y="146"/>
                    <a:pt x="24" y="215"/>
                    <a:pt x="92" y="238"/>
                  </a:cubicBezTo>
                  <a:cubicBezTo>
                    <a:pt x="108" y="254"/>
                    <a:pt x="130" y="261"/>
                    <a:pt x="153" y="261"/>
                  </a:cubicBezTo>
                  <a:cubicBezTo>
                    <a:pt x="194" y="261"/>
                    <a:pt x="237" y="236"/>
                    <a:pt x="252" y="192"/>
                  </a:cubicBezTo>
                  <a:cubicBezTo>
                    <a:pt x="275" y="124"/>
                    <a:pt x="252" y="55"/>
                    <a:pt x="184" y="9"/>
                  </a:cubicBezTo>
                  <a:cubicBezTo>
                    <a:pt x="172" y="4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5602625" y="1671225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4" y="0"/>
                  </a:moveTo>
                  <a:cubicBezTo>
                    <a:pt x="132" y="0"/>
                    <a:pt x="63" y="26"/>
                    <a:pt x="46" y="77"/>
                  </a:cubicBezTo>
                  <a:cubicBezTo>
                    <a:pt x="1" y="168"/>
                    <a:pt x="46" y="260"/>
                    <a:pt x="115" y="305"/>
                  </a:cubicBezTo>
                  <a:cubicBezTo>
                    <a:pt x="131" y="311"/>
                    <a:pt x="150" y="314"/>
                    <a:pt x="169" y="314"/>
                  </a:cubicBezTo>
                  <a:cubicBezTo>
                    <a:pt x="232" y="314"/>
                    <a:pt x="303" y="284"/>
                    <a:pt x="320" y="214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5" y="0"/>
                    <a:pt x="19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5567250" y="1918075"/>
              <a:ext cx="12000" cy="10050"/>
            </a:xfrm>
            <a:custGeom>
              <a:avLst/>
              <a:gdLst/>
              <a:ahLst/>
              <a:cxnLst/>
              <a:rect l="l" t="t" r="r" b="b"/>
              <a:pathLst>
                <a:path w="480" h="402" extrusionOk="0">
                  <a:moveTo>
                    <a:pt x="252" y="0"/>
                  </a:moveTo>
                  <a:cubicBezTo>
                    <a:pt x="173" y="0"/>
                    <a:pt x="102" y="43"/>
                    <a:pt x="69" y="109"/>
                  </a:cubicBezTo>
                  <a:cubicBezTo>
                    <a:pt x="1" y="201"/>
                    <a:pt x="46" y="338"/>
                    <a:pt x="160" y="383"/>
                  </a:cubicBezTo>
                  <a:cubicBezTo>
                    <a:pt x="185" y="395"/>
                    <a:pt x="211" y="401"/>
                    <a:pt x="237" y="401"/>
                  </a:cubicBezTo>
                  <a:cubicBezTo>
                    <a:pt x="309" y="401"/>
                    <a:pt x="384" y="359"/>
                    <a:pt x="434" y="292"/>
                  </a:cubicBezTo>
                  <a:cubicBezTo>
                    <a:pt x="480" y="178"/>
                    <a:pt x="434" y="64"/>
                    <a:pt x="343" y="18"/>
                  </a:cubicBezTo>
                  <a:cubicBezTo>
                    <a:pt x="312" y="6"/>
                    <a:pt x="282" y="0"/>
                    <a:pt x="2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5586650" y="1860425"/>
              <a:ext cx="9725" cy="8925"/>
            </a:xfrm>
            <a:custGeom>
              <a:avLst/>
              <a:gdLst/>
              <a:ahLst/>
              <a:cxnLst/>
              <a:rect l="l" t="t" r="r" b="b"/>
              <a:pathLst>
                <a:path w="389" h="357" extrusionOk="0">
                  <a:moveTo>
                    <a:pt x="198" y="1"/>
                  </a:moveTo>
                  <a:cubicBezTo>
                    <a:pt x="129" y="1"/>
                    <a:pt x="63" y="43"/>
                    <a:pt x="46" y="110"/>
                  </a:cubicBezTo>
                  <a:cubicBezTo>
                    <a:pt x="1" y="201"/>
                    <a:pt x="23" y="293"/>
                    <a:pt x="115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1" y="356"/>
                    <a:pt x="326" y="314"/>
                    <a:pt x="343" y="247"/>
                  </a:cubicBezTo>
                  <a:cubicBezTo>
                    <a:pt x="389" y="178"/>
                    <a:pt x="366" y="64"/>
                    <a:pt x="275" y="19"/>
                  </a:cubicBezTo>
                  <a:cubicBezTo>
                    <a:pt x="250" y="6"/>
                    <a:pt x="224" y="1"/>
                    <a:pt x="19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5506775" y="1835200"/>
              <a:ext cx="10275" cy="9025"/>
            </a:xfrm>
            <a:custGeom>
              <a:avLst/>
              <a:gdLst/>
              <a:ahLst/>
              <a:cxnLst/>
              <a:rect l="l" t="t" r="r" b="b"/>
              <a:pathLst>
                <a:path w="411" h="361" extrusionOk="0">
                  <a:moveTo>
                    <a:pt x="178" y="1"/>
                  </a:moveTo>
                  <a:cubicBezTo>
                    <a:pt x="114" y="1"/>
                    <a:pt x="53" y="31"/>
                    <a:pt x="23" y="92"/>
                  </a:cubicBezTo>
                  <a:cubicBezTo>
                    <a:pt x="0" y="183"/>
                    <a:pt x="23" y="297"/>
                    <a:pt x="114" y="343"/>
                  </a:cubicBezTo>
                  <a:cubicBezTo>
                    <a:pt x="139" y="355"/>
                    <a:pt x="165" y="361"/>
                    <a:pt x="191" y="361"/>
                  </a:cubicBezTo>
                  <a:cubicBezTo>
                    <a:pt x="262" y="361"/>
                    <a:pt x="332" y="318"/>
                    <a:pt x="365" y="252"/>
                  </a:cubicBezTo>
                  <a:cubicBezTo>
                    <a:pt x="411" y="160"/>
                    <a:pt x="365" y="69"/>
                    <a:pt x="274" y="23"/>
                  </a:cubicBezTo>
                  <a:cubicBezTo>
                    <a:pt x="244" y="8"/>
                    <a:pt x="211" y="1"/>
                    <a:pt x="17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5715050" y="19736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210" y="1"/>
                  </a:moveTo>
                  <a:cubicBezTo>
                    <a:pt x="142" y="1"/>
                    <a:pt x="81" y="31"/>
                    <a:pt x="46" y="100"/>
                  </a:cubicBezTo>
                  <a:cubicBezTo>
                    <a:pt x="0" y="192"/>
                    <a:pt x="23" y="283"/>
                    <a:pt x="114" y="329"/>
                  </a:cubicBezTo>
                  <a:cubicBezTo>
                    <a:pt x="139" y="341"/>
                    <a:pt x="163" y="347"/>
                    <a:pt x="187" y="347"/>
                  </a:cubicBezTo>
                  <a:cubicBezTo>
                    <a:pt x="251" y="347"/>
                    <a:pt x="309" y="304"/>
                    <a:pt x="343" y="237"/>
                  </a:cubicBezTo>
                  <a:cubicBezTo>
                    <a:pt x="388" y="169"/>
                    <a:pt x="343" y="55"/>
                    <a:pt x="274" y="9"/>
                  </a:cubicBezTo>
                  <a:cubicBezTo>
                    <a:pt x="253" y="4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5635150" y="1886675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40" y="1"/>
                  </a:moveTo>
                  <a:cubicBezTo>
                    <a:pt x="162" y="1"/>
                    <a:pt x="80" y="43"/>
                    <a:pt x="46" y="110"/>
                  </a:cubicBezTo>
                  <a:cubicBezTo>
                    <a:pt x="1" y="224"/>
                    <a:pt x="46" y="338"/>
                    <a:pt x="138" y="384"/>
                  </a:cubicBezTo>
                  <a:cubicBezTo>
                    <a:pt x="168" y="396"/>
                    <a:pt x="199" y="402"/>
                    <a:pt x="228" y="402"/>
                  </a:cubicBezTo>
                  <a:cubicBezTo>
                    <a:pt x="308" y="402"/>
                    <a:pt x="378" y="359"/>
                    <a:pt x="412" y="293"/>
                  </a:cubicBezTo>
                  <a:cubicBezTo>
                    <a:pt x="457" y="201"/>
                    <a:pt x="412" y="87"/>
                    <a:pt x="320" y="19"/>
                  </a:cubicBezTo>
                  <a:cubicBezTo>
                    <a:pt x="296" y="6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5784100" y="2033900"/>
              <a:ext cx="8000" cy="5600"/>
            </a:xfrm>
            <a:custGeom>
              <a:avLst/>
              <a:gdLst/>
              <a:ahLst/>
              <a:cxnLst/>
              <a:rect l="l" t="t" r="r" b="b"/>
              <a:pathLst>
                <a:path w="320" h="224" extrusionOk="0">
                  <a:moveTo>
                    <a:pt x="144" y="0"/>
                  </a:moveTo>
                  <a:cubicBezTo>
                    <a:pt x="90" y="0"/>
                    <a:pt x="33" y="38"/>
                    <a:pt x="0" y="87"/>
                  </a:cubicBezTo>
                  <a:lnTo>
                    <a:pt x="297" y="224"/>
                  </a:lnTo>
                  <a:cubicBezTo>
                    <a:pt x="320" y="133"/>
                    <a:pt x="297" y="41"/>
                    <a:pt x="206" y="19"/>
                  </a:cubicBezTo>
                  <a:cubicBezTo>
                    <a:pt x="186" y="6"/>
                    <a:pt x="166" y="0"/>
                    <a:pt x="14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5501050" y="1784200"/>
              <a:ext cx="8600" cy="7650"/>
            </a:xfrm>
            <a:custGeom>
              <a:avLst/>
              <a:gdLst/>
              <a:ahLst/>
              <a:cxnLst/>
              <a:rect l="l" t="t" r="r" b="b"/>
              <a:pathLst>
                <a:path w="344" h="306" extrusionOk="0">
                  <a:moveTo>
                    <a:pt x="174" y="1"/>
                  </a:moveTo>
                  <a:cubicBezTo>
                    <a:pt x="118" y="1"/>
                    <a:pt x="58" y="26"/>
                    <a:pt x="24" y="78"/>
                  </a:cubicBezTo>
                  <a:cubicBezTo>
                    <a:pt x="1" y="169"/>
                    <a:pt x="24" y="260"/>
                    <a:pt x="92" y="283"/>
                  </a:cubicBezTo>
                  <a:cubicBezTo>
                    <a:pt x="123" y="298"/>
                    <a:pt x="153" y="306"/>
                    <a:pt x="181" y="306"/>
                  </a:cubicBezTo>
                  <a:cubicBezTo>
                    <a:pt x="237" y="306"/>
                    <a:pt x="282" y="275"/>
                    <a:pt x="298" y="215"/>
                  </a:cubicBezTo>
                  <a:cubicBezTo>
                    <a:pt x="343" y="146"/>
                    <a:pt x="298" y="55"/>
                    <a:pt x="229" y="9"/>
                  </a:cubicBezTo>
                  <a:cubicBezTo>
                    <a:pt x="212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5415475" y="1833850"/>
              <a:ext cx="6850" cy="6425"/>
            </a:xfrm>
            <a:custGeom>
              <a:avLst/>
              <a:gdLst/>
              <a:ahLst/>
              <a:cxnLst/>
              <a:rect l="l" t="t" r="r" b="b"/>
              <a:pathLst>
                <a:path w="274" h="257" extrusionOk="0">
                  <a:moveTo>
                    <a:pt x="142" y="0"/>
                  </a:moveTo>
                  <a:cubicBezTo>
                    <a:pt x="96" y="0"/>
                    <a:pt x="40" y="26"/>
                    <a:pt x="23" y="77"/>
                  </a:cubicBezTo>
                  <a:cubicBezTo>
                    <a:pt x="0" y="146"/>
                    <a:pt x="23" y="214"/>
                    <a:pt x="91" y="237"/>
                  </a:cubicBezTo>
                  <a:cubicBezTo>
                    <a:pt x="105" y="251"/>
                    <a:pt x="122" y="256"/>
                    <a:pt x="140" y="256"/>
                  </a:cubicBezTo>
                  <a:cubicBezTo>
                    <a:pt x="185" y="256"/>
                    <a:pt x="235" y="224"/>
                    <a:pt x="251" y="192"/>
                  </a:cubicBezTo>
                  <a:cubicBezTo>
                    <a:pt x="274" y="123"/>
                    <a:pt x="251" y="55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5341275" y="1801500"/>
              <a:ext cx="5175" cy="4050"/>
            </a:xfrm>
            <a:custGeom>
              <a:avLst/>
              <a:gdLst/>
              <a:ahLst/>
              <a:cxnLst/>
              <a:rect l="l" t="t" r="r" b="b"/>
              <a:pathLst>
                <a:path w="207" h="162" extrusionOk="0">
                  <a:moveTo>
                    <a:pt x="84" y="1"/>
                  </a:moveTo>
                  <a:cubicBezTo>
                    <a:pt x="49" y="1"/>
                    <a:pt x="15" y="26"/>
                    <a:pt x="1" y="70"/>
                  </a:cubicBezTo>
                  <a:lnTo>
                    <a:pt x="183" y="162"/>
                  </a:lnTo>
                  <a:cubicBezTo>
                    <a:pt x="206" y="93"/>
                    <a:pt x="206" y="48"/>
                    <a:pt x="138" y="25"/>
                  </a:cubicBezTo>
                  <a:cubicBezTo>
                    <a:pt x="121" y="9"/>
                    <a:pt x="102" y="1"/>
                    <a:pt x="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5377225" y="1368775"/>
              <a:ext cx="8025" cy="7300"/>
            </a:xfrm>
            <a:custGeom>
              <a:avLst/>
              <a:gdLst/>
              <a:ahLst/>
              <a:cxnLst/>
              <a:rect l="l" t="t" r="r" b="b"/>
              <a:pathLst>
                <a:path w="321" h="292" extrusionOk="0">
                  <a:moveTo>
                    <a:pt x="174" y="1"/>
                  </a:moveTo>
                  <a:cubicBezTo>
                    <a:pt x="118" y="1"/>
                    <a:pt x="58" y="26"/>
                    <a:pt x="24" y="78"/>
                  </a:cubicBezTo>
                  <a:cubicBezTo>
                    <a:pt x="1" y="169"/>
                    <a:pt x="24" y="238"/>
                    <a:pt x="92" y="283"/>
                  </a:cubicBezTo>
                  <a:cubicBezTo>
                    <a:pt x="115" y="289"/>
                    <a:pt x="136" y="292"/>
                    <a:pt x="156" y="292"/>
                  </a:cubicBezTo>
                  <a:cubicBezTo>
                    <a:pt x="216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9" y="9"/>
                  </a:cubicBezTo>
                  <a:cubicBezTo>
                    <a:pt x="212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5240850" y="1570800"/>
              <a:ext cx="10300" cy="9225"/>
            </a:xfrm>
            <a:custGeom>
              <a:avLst/>
              <a:gdLst/>
              <a:ahLst/>
              <a:cxnLst/>
              <a:rect l="l" t="t" r="r" b="b"/>
              <a:pathLst>
                <a:path w="412" h="369" extrusionOk="0">
                  <a:moveTo>
                    <a:pt x="207" y="0"/>
                  </a:moveTo>
                  <a:cubicBezTo>
                    <a:pt x="134" y="0"/>
                    <a:pt x="64" y="30"/>
                    <a:pt x="46" y="100"/>
                  </a:cubicBezTo>
                  <a:cubicBezTo>
                    <a:pt x="0" y="191"/>
                    <a:pt x="23" y="305"/>
                    <a:pt x="115" y="351"/>
                  </a:cubicBezTo>
                  <a:cubicBezTo>
                    <a:pt x="139" y="363"/>
                    <a:pt x="165" y="369"/>
                    <a:pt x="191" y="369"/>
                  </a:cubicBezTo>
                  <a:cubicBezTo>
                    <a:pt x="262" y="369"/>
                    <a:pt x="332" y="326"/>
                    <a:pt x="366" y="260"/>
                  </a:cubicBezTo>
                  <a:cubicBezTo>
                    <a:pt x="411" y="168"/>
                    <a:pt x="366" y="54"/>
                    <a:pt x="274" y="8"/>
                  </a:cubicBezTo>
                  <a:cubicBezTo>
                    <a:pt x="253" y="3"/>
                    <a:pt x="230" y="0"/>
                    <a:pt x="20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5700200" y="1861225"/>
              <a:ext cx="8025" cy="7300"/>
            </a:xfrm>
            <a:custGeom>
              <a:avLst/>
              <a:gdLst/>
              <a:ahLst/>
              <a:cxnLst/>
              <a:rect l="l" t="t" r="r" b="b"/>
              <a:pathLst>
                <a:path w="321" h="292" extrusionOk="0">
                  <a:moveTo>
                    <a:pt x="155" y="1"/>
                  </a:moveTo>
                  <a:cubicBezTo>
                    <a:pt x="105" y="1"/>
                    <a:pt x="58" y="27"/>
                    <a:pt x="24" y="78"/>
                  </a:cubicBezTo>
                  <a:cubicBezTo>
                    <a:pt x="1" y="146"/>
                    <a:pt x="24" y="238"/>
                    <a:pt x="92" y="283"/>
                  </a:cubicBezTo>
                  <a:cubicBezTo>
                    <a:pt x="109" y="289"/>
                    <a:pt x="128" y="292"/>
                    <a:pt x="146" y="292"/>
                  </a:cubicBezTo>
                  <a:cubicBezTo>
                    <a:pt x="202" y="292"/>
                    <a:pt x="258" y="266"/>
                    <a:pt x="275" y="215"/>
                  </a:cubicBezTo>
                  <a:cubicBezTo>
                    <a:pt x="320" y="146"/>
                    <a:pt x="275" y="55"/>
                    <a:pt x="206" y="10"/>
                  </a:cubicBezTo>
                  <a:cubicBezTo>
                    <a:pt x="189" y="4"/>
                    <a:pt x="172" y="1"/>
                    <a:pt x="15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5724750" y="1602375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9" y="1"/>
                  </a:moveTo>
                  <a:cubicBezTo>
                    <a:pt x="114" y="1"/>
                    <a:pt x="54" y="31"/>
                    <a:pt x="23" y="92"/>
                  </a:cubicBezTo>
                  <a:cubicBezTo>
                    <a:pt x="0" y="183"/>
                    <a:pt x="23" y="275"/>
                    <a:pt x="114" y="320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2" y="343"/>
                    <a:pt x="312" y="313"/>
                    <a:pt x="343" y="252"/>
                  </a:cubicBezTo>
                  <a:cubicBezTo>
                    <a:pt x="388" y="161"/>
                    <a:pt x="343" y="46"/>
                    <a:pt x="274" y="24"/>
                  </a:cubicBezTo>
                  <a:cubicBezTo>
                    <a:pt x="244" y="8"/>
                    <a:pt x="211" y="1"/>
                    <a:pt x="17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5844575" y="1891825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21" y="0"/>
                  </a:moveTo>
                  <a:cubicBezTo>
                    <a:pt x="150" y="0"/>
                    <a:pt x="80" y="43"/>
                    <a:pt x="46" y="109"/>
                  </a:cubicBezTo>
                  <a:cubicBezTo>
                    <a:pt x="1" y="201"/>
                    <a:pt x="23" y="315"/>
                    <a:pt x="138" y="360"/>
                  </a:cubicBezTo>
                  <a:cubicBezTo>
                    <a:pt x="166" y="375"/>
                    <a:pt x="198" y="382"/>
                    <a:pt x="228" y="382"/>
                  </a:cubicBezTo>
                  <a:cubicBezTo>
                    <a:pt x="294" y="382"/>
                    <a:pt x="357" y="347"/>
                    <a:pt x="389" y="269"/>
                  </a:cubicBezTo>
                  <a:cubicBezTo>
                    <a:pt x="434" y="178"/>
                    <a:pt x="389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5359550" y="1650975"/>
              <a:ext cx="7425" cy="6675"/>
            </a:xfrm>
            <a:custGeom>
              <a:avLst/>
              <a:gdLst/>
              <a:ahLst/>
              <a:cxnLst/>
              <a:rect l="l" t="t" r="r" b="b"/>
              <a:pathLst>
                <a:path w="297" h="267" extrusionOk="0">
                  <a:moveTo>
                    <a:pt x="146" y="1"/>
                  </a:moveTo>
                  <a:cubicBezTo>
                    <a:pt x="99" y="1"/>
                    <a:pt x="55" y="33"/>
                    <a:pt x="23" y="65"/>
                  </a:cubicBezTo>
                  <a:cubicBezTo>
                    <a:pt x="0" y="134"/>
                    <a:pt x="23" y="225"/>
                    <a:pt x="91" y="248"/>
                  </a:cubicBezTo>
                  <a:cubicBezTo>
                    <a:pt x="111" y="261"/>
                    <a:pt x="130" y="266"/>
                    <a:pt x="148" y="266"/>
                  </a:cubicBezTo>
                  <a:cubicBezTo>
                    <a:pt x="196" y="266"/>
                    <a:pt x="241" y="229"/>
                    <a:pt x="274" y="180"/>
                  </a:cubicBezTo>
                  <a:cubicBezTo>
                    <a:pt x="297" y="134"/>
                    <a:pt x="274" y="43"/>
                    <a:pt x="206" y="20"/>
                  </a:cubicBezTo>
                  <a:cubicBezTo>
                    <a:pt x="185" y="6"/>
                    <a:pt x="165" y="1"/>
                    <a:pt x="14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5780100" y="1671975"/>
              <a:ext cx="6875" cy="6550"/>
            </a:xfrm>
            <a:custGeom>
              <a:avLst/>
              <a:gdLst/>
              <a:ahLst/>
              <a:cxnLst/>
              <a:rect l="l" t="t" r="r" b="b"/>
              <a:pathLst>
                <a:path w="275" h="262" extrusionOk="0">
                  <a:moveTo>
                    <a:pt x="122" y="1"/>
                  </a:moveTo>
                  <a:cubicBezTo>
                    <a:pt x="81" y="1"/>
                    <a:pt x="38" y="26"/>
                    <a:pt x="23" y="70"/>
                  </a:cubicBezTo>
                  <a:cubicBezTo>
                    <a:pt x="0" y="138"/>
                    <a:pt x="23" y="207"/>
                    <a:pt x="69" y="253"/>
                  </a:cubicBezTo>
                  <a:cubicBezTo>
                    <a:pt x="86" y="258"/>
                    <a:pt x="103" y="261"/>
                    <a:pt x="120" y="261"/>
                  </a:cubicBezTo>
                  <a:cubicBezTo>
                    <a:pt x="170" y="261"/>
                    <a:pt x="217" y="235"/>
                    <a:pt x="251" y="184"/>
                  </a:cubicBezTo>
                  <a:cubicBezTo>
                    <a:pt x="274" y="116"/>
                    <a:pt x="251" y="47"/>
                    <a:pt x="183" y="24"/>
                  </a:cubicBezTo>
                  <a:cubicBezTo>
                    <a:pt x="167" y="8"/>
                    <a:pt x="145" y="1"/>
                    <a:pt x="12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5250550" y="1641875"/>
              <a:ext cx="10300" cy="9475"/>
            </a:xfrm>
            <a:custGeom>
              <a:avLst/>
              <a:gdLst/>
              <a:ahLst/>
              <a:cxnLst/>
              <a:rect l="l" t="t" r="r" b="b"/>
              <a:pathLst>
                <a:path w="412" h="379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2" y="373"/>
                    <a:pt x="186" y="379"/>
                    <a:pt x="210" y="379"/>
                  </a:cubicBezTo>
                  <a:cubicBezTo>
                    <a:pt x="274" y="379"/>
                    <a:pt x="332" y="337"/>
                    <a:pt x="366" y="270"/>
                  </a:cubicBezTo>
                  <a:cubicBezTo>
                    <a:pt x="411" y="178"/>
                    <a:pt x="389" y="64"/>
                    <a:pt x="297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6109350" y="1285775"/>
              <a:ext cx="7450" cy="6675"/>
            </a:xfrm>
            <a:custGeom>
              <a:avLst/>
              <a:gdLst/>
              <a:ahLst/>
              <a:cxnLst/>
              <a:rect l="l" t="t" r="r" b="b"/>
              <a:pathLst>
                <a:path w="298" h="267" extrusionOk="0">
                  <a:moveTo>
                    <a:pt x="157" y="1"/>
                  </a:moveTo>
                  <a:cubicBezTo>
                    <a:pt x="113" y="1"/>
                    <a:pt x="62" y="33"/>
                    <a:pt x="46" y="65"/>
                  </a:cubicBezTo>
                  <a:cubicBezTo>
                    <a:pt x="1" y="134"/>
                    <a:pt x="46" y="225"/>
                    <a:pt x="92" y="248"/>
                  </a:cubicBezTo>
                  <a:cubicBezTo>
                    <a:pt x="111" y="261"/>
                    <a:pt x="132" y="266"/>
                    <a:pt x="153" y="266"/>
                  </a:cubicBezTo>
                  <a:cubicBezTo>
                    <a:pt x="206" y="266"/>
                    <a:pt x="258" y="229"/>
                    <a:pt x="274" y="179"/>
                  </a:cubicBezTo>
                  <a:cubicBezTo>
                    <a:pt x="297" y="134"/>
                    <a:pt x="274" y="42"/>
                    <a:pt x="206" y="20"/>
                  </a:cubicBezTo>
                  <a:cubicBezTo>
                    <a:pt x="193" y="6"/>
                    <a:pt x="175" y="1"/>
                    <a:pt x="15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5862850" y="19919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8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24"/>
                    <a:pt x="23" y="169"/>
                    <a:pt x="91" y="215"/>
                  </a:cubicBezTo>
                  <a:cubicBezTo>
                    <a:pt x="103" y="221"/>
                    <a:pt x="116" y="223"/>
                    <a:pt x="129" y="223"/>
                  </a:cubicBezTo>
                  <a:cubicBezTo>
                    <a:pt x="168" y="223"/>
                    <a:pt x="211" y="198"/>
                    <a:pt x="228" y="146"/>
                  </a:cubicBezTo>
                  <a:cubicBezTo>
                    <a:pt x="251" y="101"/>
                    <a:pt x="228" y="32"/>
                    <a:pt x="183" y="9"/>
                  </a:cubicBezTo>
                  <a:cubicBezTo>
                    <a:pt x="164" y="3"/>
                    <a:pt x="146" y="1"/>
                    <a:pt x="12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6311925" y="1955575"/>
              <a:ext cx="6300" cy="5975"/>
            </a:xfrm>
            <a:custGeom>
              <a:avLst/>
              <a:gdLst/>
              <a:ahLst/>
              <a:cxnLst/>
              <a:rect l="l" t="t" r="r" b="b"/>
              <a:pathLst>
                <a:path w="252" h="239" extrusionOk="0">
                  <a:moveTo>
                    <a:pt x="112" y="1"/>
                  </a:moveTo>
                  <a:cubicBezTo>
                    <a:pt x="72" y="1"/>
                    <a:pt x="38" y="26"/>
                    <a:pt x="23" y="70"/>
                  </a:cubicBezTo>
                  <a:cubicBezTo>
                    <a:pt x="1" y="116"/>
                    <a:pt x="23" y="184"/>
                    <a:pt x="69" y="230"/>
                  </a:cubicBezTo>
                  <a:cubicBezTo>
                    <a:pt x="86" y="236"/>
                    <a:pt x="103" y="238"/>
                    <a:pt x="120" y="238"/>
                  </a:cubicBezTo>
                  <a:cubicBezTo>
                    <a:pt x="169" y="238"/>
                    <a:pt x="212" y="213"/>
                    <a:pt x="229" y="161"/>
                  </a:cubicBezTo>
                  <a:cubicBezTo>
                    <a:pt x="252" y="116"/>
                    <a:pt x="229" y="47"/>
                    <a:pt x="183" y="25"/>
                  </a:cubicBezTo>
                  <a:cubicBezTo>
                    <a:pt x="159" y="8"/>
                    <a:pt x="135" y="1"/>
                    <a:pt x="11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6074550" y="2145400"/>
              <a:ext cx="8000" cy="7300"/>
            </a:xfrm>
            <a:custGeom>
              <a:avLst/>
              <a:gdLst/>
              <a:ahLst/>
              <a:cxnLst/>
              <a:rect l="l" t="t" r="r" b="b"/>
              <a:pathLst>
                <a:path w="320" h="292" extrusionOk="0">
                  <a:moveTo>
                    <a:pt x="174" y="1"/>
                  </a:moveTo>
                  <a:cubicBezTo>
                    <a:pt x="117" y="1"/>
                    <a:pt x="57" y="27"/>
                    <a:pt x="23" y="78"/>
                  </a:cubicBezTo>
                  <a:cubicBezTo>
                    <a:pt x="0" y="146"/>
                    <a:pt x="23" y="238"/>
                    <a:pt x="92" y="283"/>
                  </a:cubicBezTo>
                  <a:cubicBezTo>
                    <a:pt x="109" y="289"/>
                    <a:pt x="127" y="292"/>
                    <a:pt x="146" y="292"/>
                  </a:cubicBezTo>
                  <a:cubicBezTo>
                    <a:pt x="203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8" y="9"/>
                  </a:cubicBezTo>
                  <a:cubicBezTo>
                    <a:pt x="211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6133325" y="2189350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42" y="0"/>
                  </a:moveTo>
                  <a:cubicBezTo>
                    <a:pt x="102" y="0"/>
                    <a:pt x="56" y="21"/>
                    <a:pt x="23" y="55"/>
                  </a:cubicBezTo>
                  <a:cubicBezTo>
                    <a:pt x="0" y="123"/>
                    <a:pt x="23" y="192"/>
                    <a:pt x="92" y="214"/>
                  </a:cubicBezTo>
                  <a:cubicBezTo>
                    <a:pt x="104" y="221"/>
                    <a:pt x="118" y="223"/>
                    <a:pt x="132" y="223"/>
                  </a:cubicBezTo>
                  <a:cubicBezTo>
                    <a:pt x="172" y="223"/>
                    <a:pt x="218" y="202"/>
                    <a:pt x="251" y="169"/>
                  </a:cubicBezTo>
                  <a:cubicBezTo>
                    <a:pt x="274" y="100"/>
                    <a:pt x="251" y="32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6122475" y="209837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9" y="0"/>
                  </a:moveTo>
                  <a:cubicBezTo>
                    <a:pt x="136" y="0"/>
                    <a:pt x="79" y="38"/>
                    <a:pt x="46" y="87"/>
                  </a:cubicBezTo>
                  <a:cubicBezTo>
                    <a:pt x="1" y="179"/>
                    <a:pt x="23" y="270"/>
                    <a:pt x="115" y="316"/>
                  </a:cubicBezTo>
                  <a:cubicBezTo>
                    <a:pt x="145" y="331"/>
                    <a:pt x="176" y="338"/>
                    <a:pt x="204" y="338"/>
                  </a:cubicBezTo>
                  <a:cubicBezTo>
                    <a:pt x="262" y="338"/>
                    <a:pt x="313" y="308"/>
                    <a:pt x="343" y="247"/>
                  </a:cubicBezTo>
                  <a:cubicBezTo>
                    <a:pt x="389" y="156"/>
                    <a:pt x="343" y="64"/>
                    <a:pt x="274" y="19"/>
                  </a:cubicBezTo>
                  <a:cubicBezTo>
                    <a:pt x="249" y="6"/>
                    <a:pt x="223" y="0"/>
                    <a:pt x="1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6488250" y="218650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42" y="0"/>
                  </a:moveTo>
                  <a:cubicBezTo>
                    <a:pt x="96" y="0"/>
                    <a:pt x="41" y="26"/>
                    <a:pt x="23" y="77"/>
                  </a:cubicBezTo>
                  <a:cubicBezTo>
                    <a:pt x="1" y="123"/>
                    <a:pt x="23" y="214"/>
                    <a:pt x="92" y="237"/>
                  </a:cubicBezTo>
                  <a:cubicBezTo>
                    <a:pt x="103" y="243"/>
                    <a:pt x="116" y="246"/>
                    <a:pt x="130" y="246"/>
                  </a:cubicBezTo>
                  <a:cubicBezTo>
                    <a:pt x="170" y="246"/>
                    <a:pt x="217" y="220"/>
                    <a:pt x="252" y="169"/>
                  </a:cubicBezTo>
                  <a:cubicBezTo>
                    <a:pt x="274" y="123"/>
                    <a:pt x="252" y="55"/>
                    <a:pt x="183" y="9"/>
                  </a:cubicBezTo>
                  <a:cubicBezTo>
                    <a:pt x="172" y="3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6179550" y="2178825"/>
              <a:ext cx="10275" cy="8925"/>
            </a:xfrm>
            <a:custGeom>
              <a:avLst/>
              <a:gdLst/>
              <a:ahLst/>
              <a:cxnLst/>
              <a:rect l="l" t="t" r="r" b="b"/>
              <a:pathLst>
                <a:path w="411" h="357" extrusionOk="0">
                  <a:moveTo>
                    <a:pt x="199" y="1"/>
                  </a:moveTo>
                  <a:cubicBezTo>
                    <a:pt x="135" y="1"/>
                    <a:pt x="79" y="38"/>
                    <a:pt x="46" y="88"/>
                  </a:cubicBezTo>
                  <a:cubicBezTo>
                    <a:pt x="0" y="179"/>
                    <a:pt x="23" y="293"/>
                    <a:pt x="114" y="339"/>
                  </a:cubicBezTo>
                  <a:cubicBezTo>
                    <a:pt x="139" y="351"/>
                    <a:pt x="165" y="357"/>
                    <a:pt x="191" y="357"/>
                  </a:cubicBezTo>
                  <a:cubicBezTo>
                    <a:pt x="262" y="357"/>
                    <a:pt x="332" y="314"/>
                    <a:pt x="365" y="247"/>
                  </a:cubicBezTo>
                  <a:cubicBezTo>
                    <a:pt x="411" y="156"/>
                    <a:pt x="365" y="65"/>
                    <a:pt x="274" y="19"/>
                  </a:cubicBezTo>
                  <a:cubicBezTo>
                    <a:pt x="248" y="6"/>
                    <a:pt x="223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5923325" y="2101675"/>
              <a:ext cx="8025" cy="5750"/>
            </a:xfrm>
            <a:custGeom>
              <a:avLst/>
              <a:gdLst/>
              <a:ahLst/>
              <a:cxnLst/>
              <a:rect l="l" t="t" r="r" b="b"/>
              <a:pathLst>
                <a:path w="321" h="230" extrusionOk="0">
                  <a:moveTo>
                    <a:pt x="117" y="1"/>
                  </a:moveTo>
                  <a:cubicBezTo>
                    <a:pt x="61" y="1"/>
                    <a:pt x="16" y="31"/>
                    <a:pt x="1" y="92"/>
                  </a:cubicBezTo>
                  <a:lnTo>
                    <a:pt x="274" y="229"/>
                  </a:lnTo>
                  <a:cubicBezTo>
                    <a:pt x="320" y="161"/>
                    <a:pt x="274" y="47"/>
                    <a:pt x="206" y="24"/>
                  </a:cubicBezTo>
                  <a:cubicBezTo>
                    <a:pt x="176" y="9"/>
                    <a:pt x="145" y="1"/>
                    <a:pt x="11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6234900" y="2023875"/>
              <a:ext cx="6875" cy="5950"/>
            </a:xfrm>
            <a:custGeom>
              <a:avLst/>
              <a:gdLst/>
              <a:ahLst/>
              <a:cxnLst/>
              <a:rect l="l" t="t" r="r" b="b"/>
              <a:pathLst>
                <a:path w="275" h="238" extrusionOk="0">
                  <a:moveTo>
                    <a:pt x="145" y="0"/>
                  </a:moveTo>
                  <a:cubicBezTo>
                    <a:pt x="104" y="0"/>
                    <a:pt x="57" y="26"/>
                    <a:pt x="23" y="77"/>
                  </a:cubicBezTo>
                  <a:cubicBezTo>
                    <a:pt x="0" y="123"/>
                    <a:pt x="23" y="191"/>
                    <a:pt x="91" y="214"/>
                  </a:cubicBezTo>
                  <a:cubicBezTo>
                    <a:pt x="108" y="230"/>
                    <a:pt x="127" y="238"/>
                    <a:pt x="146" y="238"/>
                  </a:cubicBezTo>
                  <a:cubicBezTo>
                    <a:pt x="180" y="238"/>
                    <a:pt x="214" y="213"/>
                    <a:pt x="228" y="168"/>
                  </a:cubicBezTo>
                  <a:cubicBezTo>
                    <a:pt x="274" y="100"/>
                    <a:pt x="251" y="32"/>
                    <a:pt x="183" y="9"/>
                  </a:cubicBezTo>
                  <a:cubicBezTo>
                    <a:pt x="171" y="3"/>
                    <a:pt x="158" y="0"/>
                    <a:pt x="14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6446600" y="2141750"/>
              <a:ext cx="8575" cy="7525"/>
            </a:xfrm>
            <a:custGeom>
              <a:avLst/>
              <a:gdLst/>
              <a:ahLst/>
              <a:cxnLst/>
              <a:rect l="l" t="t" r="r" b="b"/>
              <a:pathLst>
                <a:path w="343" h="301" extrusionOk="0">
                  <a:moveTo>
                    <a:pt x="176" y="0"/>
                  </a:moveTo>
                  <a:cubicBezTo>
                    <a:pt x="114" y="0"/>
                    <a:pt x="62" y="38"/>
                    <a:pt x="46" y="87"/>
                  </a:cubicBezTo>
                  <a:cubicBezTo>
                    <a:pt x="0" y="155"/>
                    <a:pt x="46" y="247"/>
                    <a:pt x="114" y="292"/>
                  </a:cubicBezTo>
                  <a:cubicBezTo>
                    <a:pt x="132" y="298"/>
                    <a:pt x="150" y="301"/>
                    <a:pt x="169" y="301"/>
                  </a:cubicBezTo>
                  <a:cubicBezTo>
                    <a:pt x="226" y="301"/>
                    <a:pt x="286" y="275"/>
                    <a:pt x="320" y="224"/>
                  </a:cubicBezTo>
                  <a:cubicBezTo>
                    <a:pt x="343" y="133"/>
                    <a:pt x="320" y="64"/>
                    <a:pt x="251" y="19"/>
                  </a:cubicBezTo>
                  <a:cubicBezTo>
                    <a:pt x="226" y="6"/>
                    <a:pt x="200" y="0"/>
                    <a:pt x="17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6334175" y="2114225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23" y="0"/>
                  </a:moveTo>
                  <a:cubicBezTo>
                    <a:pt x="82" y="0"/>
                    <a:pt x="38" y="25"/>
                    <a:pt x="24" y="70"/>
                  </a:cubicBezTo>
                  <a:cubicBezTo>
                    <a:pt x="1" y="138"/>
                    <a:pt x="24" y="207"/>
                    <a:pt x="92" y="229"/>
                  </a:cubicBezTo>
                  <a:cubicBezTo>
                    <a:pt x="104" y="235"/>
                    <a:pt x="118" y="238"/>
                    <a:pt x="133" y="238"/>
                  </a:cubicBezTo>
                  <a:cubicBezTo>
                    <a:pt x="173" y="238"/>
                    <a:pt x="218" y="217"/>
                    <a:pt x="252" y="184"/>
                  </a:cubicBezTo>
                  <a:cubicBezTo>
                    <a:pt x="275" y="115"/>
                    <a:pt x="252" y="47"/>
                    <a:pt x="183" y="24"/>
                  </a:cubicBezTo>
                  <a:cubicBezTo>
                    <a:pt x="167" y="8"/>
                    <a:pt x="145" y="0"/>
                    <a:pt x="12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6487100" y="2171275"/>
              <a:ext cx="7450" cy="6800"/>
            </a:xfrm>
            <a:custGeom>
              <a:avLst/>
              <a:gdLst/>
              <a:ahLst/>
              <a:cxnLst/>
              <a:rect l="l" t="t" r="r" b="b"/>
              <a:pathLst>
                <a:path w="298" h="272" extrusionOk="0">
                  <a:moveTo>
                    <a:pt x="129" y="1"/>
                  </a:moveTo>
                  <a:cubicBezTo>
                    <a:pt x="82" y="1"/>
                    <a:pt x="38" y="26"/>
                    <a:pt x="24" y="70"/>
                  </a:cubicBezTo>
                  <a:cubicBezTo>
                    <a:pt x="1" y="139"/>
                    <a:pt x="24" y="230"/>
                    <a:pt x="92" y="253"/>
                  </a:cubicBezTo>
                  <a:cubicBezTo>
                    <a:pt x="111" y="265"/>
                    <a:pt x="130" y="271"/>
                    <a:pt x="149" y="271"/>
                  </a:cubicBezTo>
                  <a:cubicBezTo>
                    <a:pt x="197" y="271"/>
                    <a:pt x="242" y="234"/>
                    <a:pt x="275" y="184"/>
                  </a:cubicBezTo>
                  <a:cubicBezTo>
                    <a:pt x="298" y="139"/>
                    <a:pt x="275" y="47"/>
                    <a:pt x="206" y="24"/>
                  </a:cubicBezTo>
                  <a:cubicBezTo>
                    <a:pt x="182" y="8"/>
                    <a:pt x="155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5616325" y="1456100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7" y="0"/>
                  </a:moveTo>
                  <a:cubicBezTo>
                    <a:pt x="134" y="0"/>
                    <a:pt x="64" y="30"/>
                    <a:pt x="46" y="100"/>
                  </a:cubicBezTo>
                  <a:cubicBezTo>
                    <a:pt x="1" y="168"/>
                    <a:pt x="23" y="260"/>
                    <a:pt x="115" y="305"/>
                  </a:cubicBezTo>
                  <a:cubicBezTo>
                    <a:pt x="132" y="311"/>
                    <a:pt x="152" y="314"/>
                    <a:pt x="172" y="314"/>
                  </a:cubicBezTo>
                  <a:cubicBezTo>
                    <a:pt x="234" y="314"/>
                    <a:pt x="303" y="288"/>
                    <a:pt x="320" y="237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7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6119625" y="1335100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24"/>
                    <a:pt x="23" y="192"/>
                    <a:pt x="69" y="215"/>
                  </a:cubicBezTo>
                  <a:cubicBezTo>
                    <a:pt x="87" y="221"/>
                    <a:pt x="106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4" y="101"/>
                    <a:pt x="252" y="32"/>
                    <a:pt x="183" y="10"/>
                  </a:cubicBezTo>
                  <a:cubicBezTo>
                    <a:pt x="165" y="4"/>
                    <a:pt x="146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6379250" y="2269800"/>
              <a:ext cx="7450" cy="655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56" y="1"/>
                  </a:moveTo>
                  <a:cubicBezTo>
                    <a:pt x="107" y="1"/>
                    <a:pt x="64" y="27"/>
                    <a:pt x="47" y="78"/>
                  </a:cubicBezTo>
                  <a:cubicBezTo>
                    <a:pt x="1" y="146"/>
                    <a:pt x="47" y="215"/>
                    <a:pt x="92" y="238"/>
                  </a:cubicBezTo>
                  <a:cubicBezTo>
                    <a:pt x="117" y="254"/>
                    <a:pt x="141" y="261"/>
                    <a:pt x="164" y="261"/>
                  </a:cubicBezTo>
                  <a:cubicBezTo>
                    <a:pt x="206" y="261"/>
                    <a:pt x="245" y="236"/>
                    <a:pt x="275" y="192"/>
                  </a:cubicBezTo>
                  <a:cubicBezTo>
                    <a:pt x="298" y="124"/>
                    <a:pt x="275" y="55"/>
                    <a:pt x="206" y="9"/>
                  </a:cubicBezTo>
                  <a:cubicBezTo>
                    <a:pt x="189" y="4"/>
                    <a:pt x="172" y="1"/>
                    <a:pt x="15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5894225" y="1387375"/>
              <a:ext cx="7450" cy="6775"/>
            </a:xfrm>
            <a:custGeom>
              <a:avLst/>
              <a:gdLst/>
              <a:ahLst/>
              <a:cxnLst/>
              <a:rect l="l" t="t" r="r" b="b"/>
              <a:pathLst>
                <a:path w="298" h="271" extrusionOk="0">
                  <a:moveTo>
                    <a:pt x="159" y="0"/>
                  </a:moveTo>
                  <a:cubicBezTo>
                    <a:pt x="115" y="0"/>
                    <a:pt x="63" y="38"/>
                    <a:pt x="46" y="87"/>
                  </a:cubicBezTo>
                  <a:cubicBezTo>
                    <a:pt x="0" y="133"/>
                    <a:pt x="23" y="224"/>
                    <a:pt x="92" y="247"/>
                  </a:cubicBezTo>
                  <a:cubicBezTo>
                    <a:pt x="116" y="263"/>
                    <a:pt x="143" y="271"/>
                    <a:pt x="169" y="271"/>
                  </a:cubicBezTo>
                  <a:cubicBezTo>
                    <a:pt x="216" y="271"/>
                    <a:pt x="260" y="245"/>
                    <a:pt x="274" y="201"/>
                  </a:cubicBezTo>
                  <a:cubicBezTo>
                    <a:pt x="297" y="133"/>
                    <a:pt x="274" y="41"/>
                    <a:pt x="206" y="19"/>
                  </a:cubicBezTo>
                  <a:cubicBezTo>
                    <a:pt x="193" y="6"/>
                    <a:pt x="177" y="0"/>
                    <a:pt x="15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6001500" y="1393650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30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38"/>
                    <a:pt x="138" y="384"/>
                  </a:cubicBezTo>
                  <a:cubicBezTo>
                    <a:pt x="162" y="396"/>
                    <a:pt x="190" y="402"/>
                    <a:pt x="218" y="402"/>
                  </a:cubicBezTo>
                  <a:cubicBezTo>
                    <a:pt x="296" y="402"/>
                    <a:pt x="378" y="359"/>
                    <a:pt x="411" y="293"/>
                  </a:cubicBezTo>
                  <a:cubicBezTo>
                    <a:pt x="457" y="178"/>
                    <a:pt x="411" y="64"/>
                    <a:pt x="320" y="19"/>
                  </a:cubicBezTo>
                  <a:cubicBezTo>
                    <a:pt x="290" y="6"/>
                    <a:pt x="259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6008350" y="1367625"/>
              <a:ext cx="6875" cy="5625"/>
            </a:xfrm>
            <a:custGeom>
              <a:avLst/>
              <a:gdLst/>
              <a:ahLst/>
              <a:cxnLst/>
              <a:rect l="l" t="t" r="r" b="b"/>
              <a:pathLst>
                <a:path w="275" h="225" extrusionOk="0">
                  <a:moveTo>
                    <a:pt x="143" y="1"/>
                  </a:moveTo>
                  <a:cubicBezTo>
                    <a:pt x="104" y="1"/>
                    <a:pt x="63" y="22"/>
                    <a:pt x="46" y="55"/>
                  </a:cubicBezTo>
                  <a:cubicBezTo>
                    <a:pt x="0" y="124"/>
                    <a:pt x="46" y="192"/>
                    <a:pt x="92" y="215"/>
                  </a:cubicBezTo>
                  <a:cubicBezTo>
                    <a:pt x="104" y="221"/>
                    <a:pt x="118" y="224"/>
                    <a:pt x="133" y="224"/>
                  </a:cubicBezTo>
                  <a:cubicBezTo>
                    <a:pt x="173" y="224"/>
                    <a:pt x="218" y="203"/>
                    <a:pt x="252" y="169"/>
                  </a:cubicBezTo>
                  <a:cubicBezTo>
                    <a:pt x="274" y="101"/>
                    <a:pt x="252" y="32"/>
                    <a:pt x="183" y="10"/>
                  </a:cubicBezTo>
                  <a:cubicBezTo>
                    <a:pt x="171" y="4"/>
                    <a:pt x="157" y="1"/>
                    <a:pt x="14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5362975" y="1316625"/>
              <a:ext cx="10850" cy="10050"/>
            </a:xfrm>
            <a:custGeom>
              <a:avLst/>
              <a:gdLst/>
              <a:ahLst/>
              <a:cxnLst/>
              <a:rect l="l" t="t" r="r" b="b"/>
              <a:pathLst>
                <a:path w="434" h="402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24"/>
                    <a:pt x="23" y="338"/>
                    <a:pt x="137" y="383"/>
                  </a:cubicBezTo>
                  <a:cubicBezTo>
                    <a:pt x="161" y="396"/>
                    <a:pt x="188" y="401"/>
                    <a:pt x="214" y="401"/>
                  </a:cubicBezTo>
                  <a:cubicBezTo>
                    <a:pt x="285" y="401"/>
                    <a:pt x="355" y="359"/>
                    <a:pt x="388" y="292"/>
                  </a:cubicBezTo>
                  <a:cubicBezTo>
                    <a:pt x="434" y="201"/>
                    <a:pt x="411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5700775" y="1946600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21" y="0"/>
                  </a:moveTo>
                  <a:cubicBezTo>
                    <a:pt x="150" y="0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167" y="375"/>
                    <a:pt x="198" y="383"/>
                    <a:pt x="228" y="383"/>
                  </a:cubicBezTo>
                  <a:cubicBezTo>
                    <a:pt x="294" y="383"/>
                    <a:pt x="357" y="347"/>
                    <a:pt x="389" y="269"/>
                  </a:cubicBezTo>
                  <a:cubicBezTo>
                    <a:pt x="434" y="178"/>
                    <a:pt x="389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5855425" y="1750525"/>
              <a:ext cx="6300" cy="5850"/>
            </a:xfrm>
            <a:custGeom>
              <a:avLst/>
              <a:gdLst/>
              <a:ahLst/>
              <a:cxnLst/>
              <a:rect l="l" t="t" r="r" b="b"/>
              <a:pathLst>
                <a:path w="252" h="234" extrusionOk="0">
                  <a:moveTo>
                    <a:pt x="132" y="1"/>
                  </a:moveTo>
                  <a:cubicBezTo>
                    <a:pt x="83" y="1"/>
                    <a:pt x="40" y="27"/>
                    <a:pt x="23" y="78"/>
                  </a:cubicBezTo>
                  <a:cubicBezTo>
                    <a:pt x="0" y="124"/>
                    <a:pt x="23" y="192"/>
                    <a:pt x="69" y="215"/>
                  </a:cubicBezTo>
                  <a:cubicBezTo>
                    <a:pt x="89" y="228"/>
                    <a:pt x="109" y="234"/>
                    <a:pt x="128" y="234"/>
                  </a:cubicBezTo>
                  <a:cubicBezTo>
                    <a:pt x="173" y="234"/>
                    <a:pt x="212" y="201"/>
                    <a:pt x="229" y="169"/>
                  </a:cubicBezTo>
                  <a:cubicBezTo>
                    <a:pt x="251" y="101"/>
                    <a:pt x="229" y="32"/>
                    <a:pt x="183" y="9"/>
                  </a:cubicBezTo>
                  <a:cubicBezTo>
                    <a:pt x="166" y="4"/>
                    <a:pt x="149" y="1"/>
                    <a:pt x="13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6088250" y="20384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4" y="1"/>
                  </a:moveTo>
                  <a:cubicBezTo>
                    <a:pt x="124" y="1"/>
                    <a:pt x="56" y="38"/>
                    <a:pt x="23" y="88"/>
                  </a:cubicBezTo>
                  <a:cubicBezTo>
                    <a:pt x="0" y="179"/>
                    <a:pt x="23" y="293"/>
                    <a:pt x="114" y="339"/>
                  </a:cubicBezTo>
                  <a:cubicBezTo>
                    <a:pt x="136" y="344"/>
                    <a:pt x="157" y="347"/>
                    <a:pt x="178" y="347"/>
                  </a:cubicBezTo>
                  <a:cubicBezTo>
                    <a:pt x="246" y="347"/>
                    <a:pt x="308" y="317"/>
                    <a:pt x="342" y="247"/>
                  </a:cubicBezTo>
                  <a:cubicBezTo>
                    <a:pt x="388" y="156"/>
                    <a:pt x="342" y="65"/>
                    <a:pt x="274" y="19"/>
                  </a:cubicBezTo>
                  <a:cubicBezTo>
                    <a:pt x="248" y="6"/>
                    <a:pt x="221" y="1"/>
                    <a:pt x="19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6130475" y="20136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36" y="0"/>
                  </a:moveTo>
                  <a:cubicBezTo>
                    <a:pt x="93" y="0"/>
                    <a:pt x="63" y="26"/>
                    <a:pt x="46" y="77"/>
                  </a:cubicBezTo>
                  <a:cubicBezTo>
                    <a:pt x="0" y="123"/>
                    <a:pt x="23" y="191"/>
                    <a:pt x="91" y="214"/>
                  </a:cubicBezTo>
                  <a:cubicBezTo>
                    <a:pt x="104" y="220"/>
                    <a:pt x="118" y="223"/>
                    <a:pt x="132" y="223"/>
                  </a:cubicBezTo>
                  <a:cubicBezTo>
                    <a:pt x="170" y="223"/>
                    <a:pt x="212" y="202"/>
                    <a:pt x="228" y="169"/>
                  </a:cubicBezTo>
                  <a:cubicBezTo>
                    <a:pt x="251" y="100"/>
                    <a:pt x="228" y="55"/>
                    <a:pt x="183" y="9"/>
                  </a:cubicBezTo>
                  <a:cubicBezTo>
                    <a:pt x="166" y="3"/>
                    <a:pt x="150" y="0"/>
                    <a:pt x="13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6356425" y="1213000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75" y="0"/>
                  </a:moveTo>
                  <a:cubicBezTo>
                    <a:pt x="119" y="0"/>
                    <a:pt x="64" y="26"/>
                    <a:pt x="47" y="77"/>
                  </a:cubicBezTo>
                  <a:cubicBezTo>
                    <a:pt x="1" y="146"/>
                    <a:pt x="47" y="237"/>
                    <a:pt x="115" y="260"/>
                  </a:cubicBezTo>
                  <a:cubicBezTo>
                    <a:pt x="134" y="273"/>
                    <a:pt x="153" y="278"/>
                    <a:pt x="172" y="278"/>
                  </a:cubicBezTo>
                  <a:cubicBezTo>
                    <a:pt x="220" y="278"/>
                    <a:pt x="265" y="241"/>
                    <a:pt x="298" y="192"/>
                  </a:cubicBezTo>
                  <a:cubicBezTo>
                    <a:pt x="320" y="123"/>
                    <a:pt x="298" y="55"/>
                    <a:pt x="229" y="9"/>
                  </a:cubicBezTo>
                  <a:cubicBezTo>
                    <a:pt x="212" y="3"/>
                    <a:pt x="194" y="0"/>
                    <a:pt x="17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6440325" y="1140150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12" y="0"/>
                  </a:moveTo>
                  <a:cubicBezTo>
                    <a:pt x="72" y="0"/>
                    <a:pt x="38" y="26"/>
                    <a:pt x="23" y="70"/>
                  </a:cubicBezTo>
                  <a:cubicBezTo>
                    <a:pt x="0" y="138"/>
                    <a:pt x="23" y="207"/>
                    <a:pt x="92" y="230"/>
                  </a:cubicBezTo>
                  <a:cubicBezTo>
                    <a:pt x="103" y="235"/>
                    <a:pt x="116" y="238"/>
                    <a:pt x="129" y="238"/>
                  </a:cubicBezTo>
                  <a:cubicBezTo>
                    <a:pt x="169" y="238"/>
                    <a:pt x="211" y="213"/>
                    <a:pt x="229" y="161"/>
                  </a:cubicBezTo>
                  <a:cubicBezTo>
                    <a:pt x="274" y="116"/>
                    <a:pt x="251" y="47"/>
                    <a:pt x="183" y="24"/>
                  </a:cubicBezTo>
                  <a:cubicBezTo>
                    <a:pt x="159" y="8"/>
                    <a:pt x="134" y="0"/>
                    <a:pt x="11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5971250" y="1554575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89" y="0"/>
                  </a:moveTo>
                  <a:cubicBezTo>
                    <a:pt x="127" y="0"/>
                    <a:pt x="57" y="43"/>
                    <a:pt x="24" y="110"/>
                  </a:cubicBezTo>
                  <a:cubicBezTo>
                    <a:pt x="1" y="178"/>
                    <a:pt x="24" y="292"/>
                    <a:pt x="115" y="338"/>
                  </a:cubicBezTo>
                  <a:cubicBezTo>
                    <a:pt x="137" y="343"/>
                    <a:pt x="158" y="346"/>
                    <a:pt x="179" y="346"/>
                  </a:cubicBezTo>
                  <a:cubicBezTo>
                    <a:pt x="247" y="346"/>
                    <a:pt x="308" y="316"/>
                    <a:pt x="343" y="247"/>
                  </a:cubicBezTo>
                  <a:cubicBezTo>
                    <a:pt x="389" y="178"/>
                    <a:pt x="343" y="64"/>
                    <a:pt x="252" y="18"/>
                  </a:cubicBezTo>
                  <a:cubicBezTo>
                    <a:pt x="234" y="6"/>
                    <a:pt x="212" y="0"/>
                    <a:pt x="18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5831450" y="1597350"/>
              <a:ext cx="6875" cy="6225"/>
            </a:xfrm>
            <a:custGeom>
              <a:avLst/>
              <a:gdLst/>
              <a:ahLst/>
              <a:cxnLst/>
              <a:rect l="l" t="t" r="r" b="b"/>
              <a:pathLst>
                <a:path w="275" h="249" extrusionOk="0">
                  <a:moveTo>
                    <a:pt x="138" y="0"/>
                  </a:moveTo>
                  <a:cubicBezTo>
                    <a:pt x="99" y="0"/>
                    <a:pt x="56" y="33"/>
                    <a:pt x="23" y="65"/>
                  </a:cubicBezTo>
                  <a:cubicBezTo>
                    <a:pt x="1" y="133"/>
                    <a:pt x="23" y="202"/>
                    <a:pt x="92" y="225"/>
                  </a:cubicBezTo>
                  <a:cubicBezTo>
                    <a:pt x="108" y="241"/>
                    <a:pt x="130" y="248"/>
                    <a:pt x="153" y="248"/>
                  </a:cubicBezTo>
                  <a:cubicBezTo>
                    <a:pt x="194" y="248"/>
                    <a:pt x="237" y="223"/>
                    <a:pt x="252" y="179"/>
                  </a:cubicBezTo>
                  <a:cubicBezTo>
                    <a:pt x="275" y="111"/>
                    <a:pt x="252" y="42"/>
                    <a:pt x="183" y="19"/>
                  </a:cubicBezTo>
                  <a:cubicBezTo>
                    <a:pt x="170" y="6"/>
                    <a:pt x="155" y="0"/>
                    <a:pt x="13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6038600" y="1537125"/>
              <a:ext cx="7425" cy="6725"/>
            </a:xfrm>
            <a:custGeom>
              <a:avLst/>
              <a:gdLst/>
              <a:ahLst/>
              <a:cxnLst/>
              <a:rect l="l" t="t" r="r" b="b"/>
              <a:pathLst>
                <a:path w="297" h="269" extrusionOk="0">
                  <a:moveTo>
                    <a:pt x="155" y="0"/>
                  </a:moveTo>
                  <a:cubicBezTo>
                    <a:pt x="104" y="0"/>
                    <a:pt x="57" y="26"/>
                    <a:pt x="23" y="77"/>
                  </a:cubicBezTo>
                  <a:cubicBezTo>
                    <a:pt x="0" y="146"/>
                    <a:pt x="23" y="214"/>
                    <a:pt x="92" y="260"/>
                  </a:cubicBezTo>
                  <a:cubicBezTo>
                    <a:pt x="109" y="266"/>
                    <a:pt x="126" y="268"/>
                    <a:pt x="142" y="268"/>
                  </a:cubicBezTo>
                  <a:cubicBezTo>
                    <a:pt x="191" y="268"/>
                    <a:pt x="234" y="243"/>
                    <a:pt x="251" y="191"/>
                  </a:cubicBezTo>
                  <a:cubicBezTo>
                    <a:pt x="297" y="123"/>
                    <a:pt x="274" y="54"/>
                    <a:pt x="206" y="9"/>
                  </a:cubicBezTo>
                  <a:cubicBezTo>
                    <a:pt x="189" y="3"/>
                    <a:pt x="171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5843425" y="1571125"/>
              <a:ext cx="10875" cy="9475"/>
            </a:xfrm>
            <a:custGeom>
              <a:avLst/>
              <a:gdLst/>
              <a:ahLst/>
              <a:cxnLst/>
              <a:rect l="l" t="t" r="r" b="b"/>
              <a:pathLst>
                <a:path w="435" h="379" extrusionOk="0">
                  <a:moveTo>
                    <a:pt x="221" y="0"/>
                  </a:moveTo>
                  <a:cubicBezTo>
                    <a:pt x="150" y="0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62" y="373"/>
                    <a:pt x="189" y="379"/>
                    <a:pt x="214" y="379"/>
                  </a:cubicBezTo>
                  <a:cubicBezTo>
                    <a:pt x="285" y="379"/>
                    <a:pt x="356" y="336"/>
                    <a:pt x="389" y="269"/>
                  </a:cubicBezTo>
                  <a:cubicBezTo>
                    <a:pt x="435" y="178"/>
                    <a:pt x="389" y="64"/>
                    <a:pt x="298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5876525" y="1557650"/>
              <a:ext cx="8025" cy="6750"/>
            </a:xfrm>
            <a:custGeom>
              <a:avLst/>
              <a:gdLst/>
              <a:ahLst/>
              <a:cxnLst/>
              <a:rect l="l" t="t" r="r" b="b"/>
              <a:pathLst>
                <a:path w="321" h="270" extrusionOk="0">
                  <a:moveTo>
                    <a:pt x="175" y="1"/>
                  </a:moveTo>
                  <a:cubicBezTo>
                    <a:pt x="119" y="1"/>
                    <a:pt x="64" y="27"/>
                    <a:pt x="47" y="78"/>
                  </a:cubicBezTo>
                  <a:cubicBezTo>
                    <a:pt x="1" y="146"/>
                    <a:pt x="24" y="215"/>
                    <a:pt x="92" y="261"/>
                  </a:cubicBezTo>
                  <a:cubicBezTo>
                    <a:pt x="109" y="266"/>
                    <a:pt x="128" y="269"/>
                    <a:pt x="146" y="269"/>
                  </a:cubicBezTo>
                  <a:cubicBezTo>
                    <a:pt x="202" y="269"/>
                    <a:pt x="258" y="243"/>
                    <a:pt x="275" y="192"/>
                  </a:cubicBezTo>
                  <a:cubicBezTo>
                    <a:pt x="320" y="124"/>
                    <a:pt x="298" y="32"/>
                    <a:pt x="229" y="9"/>
                  </a:cubicBezTo>
                  <a:cubicBezTo>
                    <a:pt x="212" y="4"/>
                    <a:pt x="193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5967825" y="1547400"/>
              <a:ext cx="9175" cy="7650"/>
            </a:xfrm>
            <a:custGeom>
              <a:avLst/>
              <a:gdLst/>
              <a:ahLst/>
              <a:cxnLst/>
              <a:rect l="l" t="t" r="r" b="b"/>
              <a:pathLst>
                <a:path w="367" h="306" extrusionOk="0">
                  <a:moveTo>
                    <a:pt x="197" y="0"/>
                  </a:moveTo>
                  <a:cubicBezTo>
                    <a:pt x="141" y="0"/>
                    <a:pt x="81" y="26"/>
                    <a:pt x="47" y="77"/>
                  </a:cubicBezTo>
                  <a:cubicBezTo>
                    <a:pt x="1" y="168"/>
                    <a:pt x="47" y="260"/>
                    <a:pt x="115" y="283"/>
                  </a:cubicBezTo>
                  <a:cubicBezTo>
                    <a:pt x="145" y="298"/>
                    <a:pt x="176" y="305"/>
                    <a:pt x="204" y="305"/>
                  </a:cubicBezTo>
                  <a:cubicBezTo>
                    <a:pt x="260" y="305"/>
                    <a:pt x="305" y="275"/>
                    <a:pt x="320" y="214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6727925" y="1650100"/>
              <a:ext cx="8575" cy="7100"/>
            </a:xfrm>
            <a:custGeom>
              <a:avLst/>
              <a:gdLst/>
              <a:ahLst/>
              <a:cxnLst/>
              <a:rect l="l" t="t" r="r" b="b"/>
              <a:pathLst>
                <a:path w="343" h="284" extrusionOk="0">
                  <a:moveTo>
                    <a:pt x="174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0" y="146"/>
                    <a:pt x="46" y="237"/>
                    <a:pt x="114" y="260"/>
                  </a:cubicBezTo>
                  <a:cubicBezTo>
                    <a:pt x="137" y="275"/>
                    <a:pt x="163" y="283"/>
                    <a:pt x="187" y="283"/>
                  </a:cubicBezTo>
                  <a:cubicBezTo>
                    <a:pt x="236" y="283"/>
                    <a:pt x="282" y="253"/>
                    <a:pt x="297" y="192"/>
                  </a:cubicBezTo>
                  <a:cubicBezTo>
                    <a:pt x="343" y="123"/>
                    <a:pt x="297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6325050" y="2057525"/>
              <a:ext cx="11450" cy="10400"/>
            </a:xfrm>
            <a:custGeom>
              <a:avLst/>
              <a:gdLst/>
              <a:ahLst/>
              <a:cxnLst/>
              <a:rect l="l" t="t" r="r" b="b"/>
              <a:pathLst>
                <a:path w="458" h="416" extrusionOk="0">
                  <a:moveTo>
                    <a:pt x="213" y="0"/>
                  </a:moveTo>
                  <a:cubicBezTo>
                    <a:pt x="140" y="0"/>
                    <a:pt x="77" y="46"/>
                    <a:pt x="46" y="124"/>
                  </a:cubicBezTo>
                  <a:cubicBezTo>
                    <a:pt x="1" y="215"/>
                    <a:pt x="23" y="352"/>
                    <a:pt x="137" y="397"/>
                  </a:cubicBezTo>
                  <a:cubicBezTo>
                    <a:pt x="162" y="410"/>
                    <a:pt x="190" y="415"/>
                    <a:pt x="218" y="415"/>
                  </a:cubicBezTo>
                  <a:cubicBezTo>
                    <a:pt x="296" y="415"/>
                    <a:pt x="378" y="373"/>
                    <a:pt x="411" y="306"/>
                  </a:cubicBezTo>
                  <a:cubicBezTo>
                    <a:pt x="457" y="192"/>
                    <a:pt x="411" y="78"/>
                    <a:pt x="320" y="32"/>
                  </a:cubicBezTo>
                  <a:cubicBezTo>
                    <a:pt x="284" y="10"/>
                    <a:pt x="247" y="0"/>
                    <a:pt x="21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6331900" y="204472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9" y="1"/>
                  </a:moveTo>
                  <a:cubicBezTo>
                    <a:pt x="136" y="1"/>
                    <a:pt x="79" y="38"/>
                    <a:pt x="46" y="88"/>
                  </a:cubicBezTo>
                  <a:cubicBezTo>
                    <a:pt x="0" y="179"/>
                    <a:pt x="46" y="293"/>
                    <a:pt x="115" y="316"/>
                  </a:cubicBezTo>
                  <a:cubicBezTo>
                    <a:pt x="145" y="331"/>
                    <a:pt x="178" y="339"/>
                    <a:pt x="209" y="339"/>
                  </a:cubicBezTo>
                  <a:cubicBezTo>
                    <a:pt x="272" y="339"/>
                    <a:pt x="328" y="308"/>
                    <a:pt x="343" y="247"/>
                  </a:cubicBezTo>
                  <a:cubicBezTo>
                    <a:pt x="388" y="156"/>
                    <a:pt x="366" y="65"/>
                    <a:pt x="274" y="19"/>
                  </a:cubicBezTo>
                  <a:cubicBezTo>
                    <a:pt x="249" y="6"/>
                    <a:pt x="223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6327900" y="2032050"/>
              <a:ext cx="8600" cy="7100"/>
            </a:xfrm>
            <a:custGeom>
              <a:avLst/>
              <a:gdLst/>
              <a:ahLst/>
              <a:cxnLst/>
              <a:rect l="l" t="t" r="r" b="b"/>
              <a:pathLst>
                <a:path w="344" h="284" extrusionOk="0">
                  <a:moveTo>
                    <a:pt x="152" y="0"/>
                  </a:moveTo>
                  <a:cubicBezTo>
                    <a:pt x="104" y="0"/>
                    <a:pt x="61" y="26"/>
                    <a:pt x="46" y="70"/>
                  </a:cubicBezTo>
                  <a:cubicBezTo>
                    <a:pt x="1" y="161"/>
                    <a:pt x="46" y="230"/>
                    <a:pt x="115" y="275"/>
                  </a:cubicBezTo>
                  <a:cubicBezTo>
                    <a:pt x="132" y="281"/>
                    <a:pt x="150" y="284"/>
                    <a:pt x="169" y="284"/>
                  </a:cubicBezTo>
                  <a:cubicBezTo>
                    <a:pt x="225" y="284"/>
                    <a:pt x="280" y="258"/>
                    <a:pt x="297" y="207"/>
                  </a:cubicBezTo>
                  <a:cubicBezTo>
                    <a:pt x="343" y="138"/>
                    <a:pt x="297" y="47"/>
                    <a:pt x="229" y="24"/>
                  </a:cubicBezTo>
                  <a:cubicBezTo>
                    <a:pt x="205" y="8"/>
                    <a:pt x="178" y="0"/>
                    <a:pt x="1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6327900" y="2017025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75" y="0"/>
                  </a:moveTo>
                  <a:cubicBezTo>
                    <a:pt x="119" y="0"/>
                    <a:pt x="63" y="26"/>
                    <a:pt x="46" y="77"/>
                  </a:cubicBezTo>
                  <a:cubicBezTo>
                    <a:pt x="1" y="146"/>
                    <a:pt x="23" y="237"/>
                    <a:pt x="92" y="260"/>
                  </a:cubicBezTo>
                  <a:cubicBezTo>
                    <a:pt x="124" y="276"/>
                    <a:pt x="154" y="284"/>
                    <a:pt x="180" y="284"/>
                  </a:cubicBezTo>
                  <a:cubicBezTo>
                    <a:pt x="229" y="284"/>
                    <a:pt x="268" y="258"/>
                    <a:pt x="297" y="214"/>
                  </a:cubicBezTo>
                  <a:cubicBezTo>
                    <a:pt x="320" y="123"/>
                    <a:pt x="297" y="54"/>
                    <a:pt x="229" y="9"/>
                  </a:cubicBezTo>
                  <a:cubicBezTo>
                    <a:pt x="212" y="3"/>
                    <a:pt x="193" y="0"/>
                    <a:pt x="17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6072825" y="2014725"/>
              <a:ext cx="6300" cy="5050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33" y="1"/>
                  </a:moveTo>
                  <a:cubicBezTo>
                    <a:pt x="90" y="1"/>
                    <a:pt x="57" y="22"/>
                    <a:pt x="24" y="55"/>
                  </a:cubicBezTo>
                  <a:cubicBezTo>
                    <a:pt x="1" y="101"/>
                    <a:pt x="24" y="169"/>
                    <a:pt x="92" y="192"/>
                  </a:cubicBezTo>
                  <a:cubicBezTo>
                    <a:pt x="104" y="198"/>
                    <a:pt x="118" y="201"/>
                    <a:pt x="132" y="201"/>
                  </a:cubicBezTo>
                  <a:cubicBezTo>
                    <a:pt x="171" y="201"/>
                    <a:pt x="212" y="180"/>
                    <a:pt x="229" y="146"/>
                  </a:cubicBezTo>
                  <a:cubicBezTo>
                    <a:pt x="252" y="101"/>
                    <a:pt x="229" y="32"/>
                    <a:pt x="183" y="10"/>
                  </a:cubicBezTo>
                  <a:cubicBezTo>
                    <a:pt x="165" y="3"/>
                    <a:pt x="148" y="1"/>
                    <a:pt x="13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6262275" y="145460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63" y="0"/>
                  </a:moveTo>
                  <a:cubicBezTo>
                    <a:pt x="107" y="0"/>
                    <a:pt x="62" y="31"/>
                    <a:pt x="46" y="91"/>
                  </a:cubicBezTo>
                  <a:cubicBezTo>
                    <a:pt x="1" y="160"/>
                    <a:pt x="24" y="251"/>
                    <a:pt x="115" y="297"/>
                  </a:cubicBezTo>
                  <a:cubicBezTo>
                    <a:pt x="134" y="310"/>
                    <a:pt x="155" y="315"/>
                    <a:pt x="176" y="315"/>
                  </a:cubicBezTo>
                  <a:cubicBezTo>
                    <a:pt x="231" y="315"/>
                    <a:pt x="287" y="278"/>
                    <a:pt x="320" y="228"/>
                  </a:cubicBezTo>
                  <a:cubicBezTo>
                    <a:pt x="366" y="137"/>
                    <a:pt x="320" y="46"/>
                    <a:pt x="252" y="23"/>
                  </a:cubicBezTo>
                  <a:cubicBezTo>
                    <a:pt x="221" y="8"/>
                    <a:pt x="191" y="0"/>
                    <a:pt x="16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6254300" y="1462350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38" y="1"/>
                  </a:moveTo>
                  <a:cubicBezTo>
                    <a:pt x="93" y="1"/>
                    <a:pt x="40" y="22"/>
                    <a:pt x="23" y="55"/>
                  </a:cubicBezTo>
                  <a:cubicBezTo>
                    <a:pt x="0" y="124"/>
                    <a:pt x="23" y="192"/>
                    <a:pt x="92" y="215"/>
                  </a:cubicBezTo>
                  <a:cubicBezTo>
                    <a:pt x="108" y="231"/>
                    <a:pt x="127" y="239"/>
                    <a:pt x="147" y="239"/>
                  </a:cubicBezTo>
                  <a:cubicBezTo>
                    <a:pt x="183" y="239"/>
                    <a:pt x="222" y="214"/>
                    <a:pt x="251" y="169"/>
                  </a:cubicBezTo>
                  <a:cubicBezTo>
                    <a:pt x="274" y="101"/>
                    <a:pt x="251" y="32"/>
                    <a:pt x="183" y="10"/>
                  </a:cubicBezTo>
                  <a:cubicBezTo>
                    <a:pt x="171" y="4"/>
                    <a:pt x="155" y="1"/>
                    <a:pt x="1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6276550" y="1513125"/>
              <a:ext cx="11425" cy="10425"/>
            </a:xfrm>
            <a:custGeom>
              <a:avLst/>
              <a:gdLst/>
              <a:ahLst/>
              <a:cxnLst/>
              <a:rect l="l" t="t" r="r" b="b"/>
              <a:pathLst>
                <a:path w="457" h="417" extrusionOk="0">
                  <a:moveTo>
                    <a:pt x="223" y="1"/>
                  </a:moveTo>
                  <a:cubicBezTo>
                    <a:pt x="150" y="1"/>
                    <a:pt x="77" y="47"/>
                    <a:pt x="46" y="124"/>
                  </a:cubicBezTo>
                  <a:cubicBezTo>
                    <a:pt x="0" y="216"/>
                    <a:pt x="46" y="352"/>
                    <a:pt x="137" y="398"/>
                  </a:cubicBezTo>
                  <a:cubicBezTo>
                    <a:pt x="168" y="410"/>
                    <a:pt x="199" y="416"/>
                    <a:pt x="228" y="416"/>
                  </a:cubicBezTo>
                  <a:cubicBezTo>
                    <a:pt x="308" y="416"/>
                    <a:pt x="378" y="374"/>
                    <a:pt x="411" y="307"/>
                  </a:cubicBezTo>
                  <a:cubicBezTo>
                    <a:pt x="457" y="193"/>
                    <a:pt x="411" y="79"/>
                    <a:pt x="320" y="33"/>
                  </a:cubicBezTo>
                  <a:cubicBezTo>
                    <a:pt x="291" y="11"/>
                    <a:pt x="257" y="1"/>
                    <a:pt x="2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6273700" y="1481950"/>
              <a:ext cx="6300" cy="5425"/>
            </a:xfrm>
            <a:custGeom>
              <a:avLst/>
              <a:gdLst/>
              <a:ahLst/>
              <a:cxnLst/>
              <a:rect l="l" t="t" r="r" b="b"/>
              <a:pathLst>
                <a:path w="252" h="217" extrusionOk="0">
                  <a:moveTo>
                    <a:pt x="106" y="1"/>
                  </a:moveTo>
                  <a:cubicBezTo>
                    <a:pt x="72" y="1"/>
                    <a:pt x="38" y="26"/>
                    <a:pt x="23" y="70"/>
                  </a:cubicBezTo>
                  <a:cubicBezTo>
                    <a:pt x="0" y="116"/>
                    <a:pt x="23" y="184"/>
                    <a:pt x="69" y="207"/>
                  </a:cubicBezTo>
                  <a:cubicBezTo>
                    <a:pt x="81" y="213"/>
                    <a:pt x="95" y="216"/>
                    <a:pt x="109" y="216"/>
                  </a:cubicBezTo>
                  <a:cubicBezTo>
                    <a:pt x="148" y="216"/>
                    <a:pt x="189" y="195"/>
                    <a:pt x="206" y="161"/>
                  </a:cubicBezTo>
                  <a:cubicBezTo>
                    <a:pt x="251" y="116"/>
                    <a:pt x="229" y="47"/>
                    <a:pt x="160" y="25"/>
                  </a:cubicBezTo>
                  <a:cubicBezTo>
                    <a:pt x="144" y="8"/>
                    <a:pt x="125" y="1"/>
                    <a:pt x="1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5680800" y="1186375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52" y="0"/>
                  </a:moveTo>
                  <a:cubicBezTo>
                    <a:pt x="104" y="0"/>
                    <a:pt x="61" y="25"/>
                    <a:pt x="46" y="70"/>
                  </a:cubicBezTo>
                  <a:cubicBezTo>
                    <a:pt x="1" y="138"/>
                    <a:pt x="24" y="229"/>
                    <a:pt x="92" y="275"/>
                  </a:cubicBezTo>
                  <a:cubicBezTo>
                    <a:pt x="109" y="281"/>
                    <a:pt x="128" y="284"/>
                    <a:pt x="146" y="284"/>
                  </a:cubicBezTo>
                  <a:cubicBezTo>
                    <a:pt x="202" y="284"/>
                    <a:pt x="258" y="258"/>
                    <a:pt x="275" y="207"/>
                  </a:cubicBezTo>
                  <a:cubicBezTo>
                    <a:pt x="320" y="138"/>
                    <a:pt x="298" y="47"/>
                    <a:pt x="229" y="24"/>
                  </a:cubicBezTo>
                  <a:cubicBezTo>
                    <a:pt x="205" y="8"/>
                    <a:pt x="178" y="0"/>
                    <a:pt x="1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5685950" y="114795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32" y="0"/>
                  </a:moveTo>
                  <a:cubicBezTo>
                    <a:pt x="83" y="0"/>
                    <a:pt x="40" y="26"/>
                    <a:pt x="23" y="77"/>
                  </a:cubicBezTo>
                  <a:cubicBezTo>
                    <a:pt x="0" y="123"/>
                    <a:pt x="23" y="192"/>
                    <a:pt x="69" y="237"/>
                  </a:cubicBezTo>
                  <a:cubicBezTo>
                    <a:pt x="86" y="243"/>
                    <a:pt x="103" y="246"/>
                    <a:pt x="119" y="246"/>
                  </a:cubicBezTo>
                  <a:cubicBezTo>
                    <a:pt x="169" y="246"/>
                    <a:pt x="211" y="220"/>
                    <a:pt x="228" y="169"/>
                  </a:cubicBezTo>
                  <a:cubicBezTo>
                    <a:pt x="274" y="123"/>
                    <a:pt x="228" y="55"/>
                    <a:pt x="183" y="9"/>
                  </a:cubicBezTo>
                  <a:cubicBezTo>
                    <a:pt x="166" y="3"/>
                    <a:pt x="149" y="0"/>
                    <a:pt x="13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" name="Google Shape;794;p3"/>
          <p:cNvGrpSpPr/>
          <p:nvPr/>
        </p:nvGrpSpPr>
        <p:grpSpPr>
          <a:xfrm>
            <a:off x="3476442" y="-948130"/>
            <a:ext cx="2352860" cy="2352860"/>
            <a:chOff x="3413675" y="1416350"/>
            <a:chExt cx="685925" cy="685925"/>
          </a:xfrm>
        </p:grpSpPr>
        <p:sp>
          <p:nvSpPr>
            <p:cNvPr id="795" name="Google Shape;795;p3"/>
            <p:cNvSpPr/>
            <p:nvPr/>
          </p:nvSpPr>
          <p:spPr>
            <a:xfrm>
              <a:off x="3514125" y="1599525"/>
              <a:ext cx="435400" cy="402325"/>
            </a:xfrm>
            <a:custGeom>
              <a:avLst/>
              <a:gdLst/>
              <a:ahLst/>
              <a:cxnLst/>
              <a:rect l="l" t="t" r="r" b="b"/>
              <a:pathLst>
                <a:path w="17416" h="16093" extrusionOk="0">
                  <a:moveTo>
                    <a:pt x="0" y="6392"/>
                  </a:moveTo>
                  <a:cubicBezTo>
                    <a:pt x="0" y="4041"/>
                    <a:pt x="845" y="1758"/>
                    <a:pt x="2397" y="1"/>
                  </a:cubicBezTo>
                  <a:lnTo>
                    <a:pt x="3424" y="914"/>
                  </a:lnTo>
                  <a:cubicBezTo>
                    <a:pt x="2100" y="2420"/>
                    <a:pt x="1370" y="4360"/>
                    <a:pt x="1370" y="6392"/>
                  </a:cubicBezTo>
                  <a:cubicBezTo>
                    <a:pt x="1370" y="10980"/>
                    <a:pt x="5113" y="14723"/>
                    <a:pt x="9701" y="14723"/>
                  </a:cubicBezTo>
                  <a:cubicBezTo>
                    <a:pt x="12326" y="14723"/>
                    <a:pt x="14722" y="13513"/>
                    <a:pt x="16320" y="11436"/>
                  </a:cubicBezTo>
                  <a:lnTo>
                    <a:pt x="17416" y="12281"/>
                  </a:lnTo>
                  <a:cubicBezTo>
                    <a:pt x="15567" y="14700"/>
                    <a:pt x="12759" y="16093"/>
                    <a:pt x="9701" y="16093"/>
                  </a:cubicBezTo>
                  <a:cubicBezTo>
                    <a:pt x="4360" y="16093"/>
                    <a:pt x="0" y="11733"/>
                    <a:pt x="0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3570025" y="1516800"/>
              <a:ext cx="429150" cy="398875"/>
            </a:xfrm>
            <a:custGeom>
              <a:avLst/>
              <a:gdLst/>
              <a:ahLst/>
              <a:cxnLst/>
              <a:rect l="l" t="t" r="r" b="b"/>
              <a:pathLst>
                <a:path w="17166" h="15955" extrusionOk="0">
                  <a:moveTo>
                    <a:pt x="161" y="3310"/>
                  </a:moveTo>
                  <a:cubicBezTo>
                    <a:pt x="47" y="3447"/>
                    <a:pt x="1" y="3606"/>
                    <a:pt x="1" y="3766"/>
                  </a:cubicBezTo>
                  <a:lnTo>
                    <a:pt x="1" y="3766"/>
                  </a:lnTo>
                  <a:cubicBezTo>
                    <a:pt x="1" y="3949"/>
                    <a:pt x="69" y="4131"/>
                    <a:pt x="229" y="4268"/>
                  </a:cubicBezTo>
                  <a:lnTo>
                    <a:pt x="229" y="4268"/>
                  </a:lnTo>
                  <a:cubicBezTo>
                    <a:pt x="503" y="4519"/>
                    <a:pt x="960" y="4497"/>
                    <a:pt x="1188" y="4223"/>
                  </a:cubicBezTo>
                  <a:lnTo>
                    <a:pt x="1188" y="4223"/>
                  </a:lnTo>
                  <a:cubicBezTo>
                    <a:pt x="2786" y="2397"/>
                    <a:pt x="5068" y="1370"/>
                    <a:pt x="7465" y="1370"/>
                  </a:cubicBezTo>
                  <a:lnTo>
                    <a:pt x="7465" y="1370"/>
                  </a:lnTo>
                  <a:cubicBezTo>
                    <a:pt x="12053" y="1370"/>
                    <a:pt x="15796" y="5113"/>
                    <a:pt x="15796" y="9701"/>
                  </a:cubicBezTo>
                  <a:lnTo>
                    <a:pt x="15796" y="9701"/>
                  </a:lnTo>
                  <a:cubicBezTo>
                    <a:pt x="15796" y="11550"/>
                    <a:pt x="15203" y="13284"/>
                    <a:pt x="14084" y="14745"/>
                  </a:cubicBezTo>
                  <a:lnTo>
                    <a:pt x="14084" y="14745"/>
                  </a:lnTo>
                  <a:cubicBezTo>
                    <a:pt x="13856" y="15065"/>
                    <a:pt x="13902" y="15498"/>
                    <a:pt x="14221" y="15727"/>
                  </a:cubicBezTo>
                  <a:lnTo>
                    <a:pt x="14221" y="15727"/>
                  </a:lnTo>
                  <a:cubicBezTo>
                    <a:pt x="14518" y="15955"/>
                    <a:pt x="14952" y="15886"/>
                    <a:pt x="15180" y="15590"/>
                  </a:cubicBezTo>
                  <a:lnTo>
                    <a:pt x="15180" y="15590"/>
                  </a:lnTo>
                  <a:cubicBezTo>
                    <a:pt x="16481" y="13878"/>
                    <a:pt x="17166" y="11846"/>
                    <a:pt x="17166" y="9701"/>
                  </a:cubicBezTo>
                  <a:lnTo>
                    <a:pt x="17166" y="9701"/>
                  </a:lnTo>
                  <a:cubicBezTo>
                    <a:pt x="17166" y="4337"/>
                    <a:pt x="12806" y="0"/>
                    <a:pt x="7465" y="0"/>
                  </a:cubicBezTo>
                  <a:lnTo>
                    <a:pt x="7465" y="0"/>
                  </a:lnTo>
                  <a:cubicBezTo>
                    <a:pt x="4657" y="0"/>
                    <a:pt x="2010" y="1210"/>
                    <a:pt x="161" y="3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3596850" y="1599525"/>
              <a:ext cx="319575" cy="290475"/>
            </a:xfrm>
            <a:custGeom>
              <a:avLst/>
              <a:gdLst/>
              <a:ahLst/>
              <a:cxnLst/>
              <a:rect l="l" t="t" r="r" b="b"/>
              <a:pathLst>
                <a:path w="12783" h="11619" extrusionOk="0">
                  <a:moveTo>
                    <a:pt x="1" y="6392"/>
                  </a:moveTo>
                  <a:cubicBezTo>
                    <a:pt x="1" y="2854"/>
                    <a:pt x="2877" y="1"/>
                    <a:pt x="6392" y="1"/>
                  </a:cubicBezTo>
                  <a:cubicBezTo>
                    <a:pt x="9907" y="1"/>
                    <a:pt x="12783" y="2854"/>
                    <a:pt x="12783" y="6392"/>
                  </a:cubicBezTo>
                  <a:cubicBezTo>
                    <a:pt x="12783" y="8378"/>
                    <a:pt x="11870" y="10226"/>
                    <a:pt x="10295" y="11459"/>
                  </a:cubicBezTo>
                  <a:lnTo>
                    <a:pt x="9450" y="10363"/>
                  </a:lnTo>
                  <a:cubicBezTo>
                    <a:pt x="10706" y="9405"/>
                    <a:pt x="11413" y="7967"/>
                    <a:pt x="11413" y="6392"/>
                  </a:cubicBezTo>
                  <a:cubicBezTo>
                    <a:pt x="11413" y="3630"/>
                    <a:pt x="9154" y="1370"/>
                    <a:pt x="6392" y="1370"/>
                  </a:cubicBezTo>
                  <a:cubicBezTo>
                    <a:pt x="3630" y="1370"/>
                    <a:pt x="1370" y="3630"/>
                    <a:pt x="1370" y="6392"/>
                  </a:cubicBezTo>
                  <a:cubicBezTo>
                    <a:pt x="1370" y="8012"/>
                    <a:pt x="2169" y="9542"/>
                    <a:pt x="3516" y="10500"/>
                  </a:cubicBezTo>
                  <a:lnTo>
                    <a:pt x="2717" y="11619"/>
                  </a:lnTo>
                  <a:cubicBezTo>
                    <a:pt x="1005" y="10432"/>
                    <a:pt x="1" y="8469"/>
                    <a:pt x="1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3657350" y="1855175"/>
              <a:ext cx="206025" cy="63925"/>
            </a:xfrm>
            <a:custGeom>
              <a:avLst/>
              <a:gdLst/>
              <a:ahLst/>
              <a:cxnLst/>
              <a:rect l="l" t="t" r="r" b="b"/>
              <a:pathLst>
                <a:path w="8241" h="2557" extrusionOk="0">
                  <a:moveTo>
                    <a:pt x="7030" y="137"/>
                  </a:moveTo>
                  <a:cubicBezTo>
                    <a:pt x="6140" y="822"/>
                    <a:pt x="5090" y="1187"/>
                    <a:pt x="3972" y="1187"/>
                  </a:cubicBezTo>
                  <a:lnTo>
                    <a:pt x="3972" y="1187"/>
                  </a:lnTo>
                  <a:cubicBezTo>
                    <a:pt x="2922" y="1187"/>
                    <a:pt x="1940" y="868"/>
                    <a:pt x="1096" y="274"/>
                  </a:cubicBezTo>
                  <a:lnTo>
                    <a:pt x="1096" y="274"/>
                  </a:lnTo>
                  <a:cubicBezTo>
                    <a:pt x="776" y="46"/>
                    <a:pt x="343" y="115"/>
                    <a:pt x="137" y="434"/>
                  </a:cubicBezTo>
                  <a:lnTo>
                    <a:pt x="137" y="434"/>
                  </a:lnTo>
                  <a:cubicBezTo>
                    <a:pt x="46" y="548"/>
                    <a:pt x="0" y="685"/>
                    <a:pt x="0" y="822"/>
                  </a:cubicBezTo>
                  <a:lnTo>
                    <a:pt x="0" y="822"/>
                  </a:lnTo>
                  <a:cubicBezTo>
                    <a:pt x="0" y="1050"/>
                    <a:pt x="92" y="1256"/>
                    <a:pt x="297" y="1393"/>
                  </a:cubicBezTo>
                  <a:lnTo>
                    <a:pt x="297" y="1393"/>
                  </a:lnTo>
                  <a:cubicBezTo>
                    <a:pt x="1370" y="2146"/>
                    <a:pt x="2648" y="2557"/>
                    <a:pt x="3972" y="2557"/>
                  </a:cubicBezTo>
                  <a:lnTo>
                    <a:pt x="3972" y="2557"/>
                  </a:lnTo>
                  <a:cubicBezTo>
                    <a:pt x="5387" y="2557"/>
                    <a:pt x="6757" y="2100"/>
                    <a:pt x="7875" y="1233"/>
                  </a:cubicBezTo>
                  <a:lnTo>
                    <a:pt x="7875" y="1233"/>
                  </a:lnTo>
                  <a:cubicBezTo>
                    <a:pt x="8172" y="1005"/>
                    <a:pt x="8240" y="571"/>
                    <a:pt x="7989" y="274"/>
                  </a:cubicBezTo>
                  <a:lnTo>
                    <a:pt x="7989" y="274"/>
                  </a:lnTo>
                  <a:cubicBezTo>
                    <a:pt x="7852" y="92"/>
                    <a:pt x="7647" y="0"/>
                    <a:pt x="7441" y="0"/>
                  </a:cubicBezTo>
                  <a:lnTo>
                    <a:pt x="7441" y="0"/>
                  </a:lnTo>
                  <a:cubicBezTo>
                    <a:pt x="7304" y="0"/>
                    <a:pt x="7167" y="46"/>
                    <a:pt x="7030" y="137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3413675" y="1416350"/>
              <a:ext cx="551825" cy="631150"/>
            </a:xfrm>
            <a:custGeom>
              <a:avLst/>
              <a:gdLst/>
              <a:ahLst/>
              <a:cxnLst/>
              <a:rect l="l" t="t" r="r" b="b"/>
              <a:pathLst>
                <a:path w="22073" h="25246" extrusionOk="0">
                  <a:moveTo>
                    <a:pt x="1" y="13719"/>
                  </a:moveTo>
                  <a:cubicBezTo>
                    <a:pt x="1" y="6141"/>
                    <a:pt x="6141" y="1"/>
                    <a:pt x="13719" y="1"/>
                  </a:cubicBezTo>
                  <a:cubicBezTo>
                    <a:pt x="16755" y="1"/>
                    <a:pt x="19653" y="959"/>
                    <a:pt x="22073" y="2808"/>
                  </a:cubicBezTo>
                  <a:lnTo>
                    <a:pt x="21228" y="3904"/>
                  </a:lnTo>
                  <a:cubicBezTo>
                    <a:pt x="19060" y="2238"/>
                    <a:pt x="16458" y="1370"/>
                    <a:pt x="13719" y="1370"/>
                  </a:cubicBezTo>
                  <a:cubicBezTo>
                    <a:pt x="6917" y="1370"/>
                    <a:pt x="1370" y="6917"/>
                    <a:pt x="1370" y="13719"/>
                  </a:cubicBezTo>
                  <a:cubicBezTo>
                    <a:pt x="1370" y="17919"/>
                    <a:pt x="3493" y="21799"/>
                    <a:pt x="7008" y="24081"/>
                  </a:cubicBezTo>
                  <a:lnTo>
                    <a:pt x="6278" y="25246"/>
                  </a:lnTo>
                  <a:cubicBezTo>
                    <a:pt x="2329" y="22712"/>
                    <a:pt x="1" y="18398"/>
                    <a:pt x="1" y="13719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3562625" y="1483125"/>
              <a:ext cx="536975" cy="619150"/>
            </a:xfrm>
            <a:custGeom>
              <a:avLst/>
              <a:gdLst/>
              <a:ahLst/>
              <a:cxnLst/>
              <a:rect l="l" t="t" r="r" b="b"/>
              <a:pathLst>
                <a:path w="21479" h="24766" extrusionOk="0">
                  <a:moveTo>
                    <a:pt x="15133" y="274"/>
                  </a:moveTo>
                  <a:cubicBezTo>
                    <a:pt x="14905" y="571"/>
                    <a:pt x="14974" y="1005"/>
                    <a:pt x="15270" y="1233"/>
                  </a:cubicBezTo>
                  <a:lnTo>
                    <a:pt x="15270" y="1233"/>
                  </a:lnTo>
                  <a:cubicBezTo>
                    <a:pt x="18352" y="3607"/>
                    <a:pt x="20109" y="7167"/>
                    <a:pt x="20109" y="11048"/>
                  </a:cubicBezTo>
                  <a:lnTo>
                    <a:pt x="20109" y="11048"/>
                  </a:lnTo>
                  <a:cubicBezTo>
                    <a:pt x="20109" y="17850"/>
                    <a:pt x="14563" y="23396"/>
                    <a:pt x="7761" y="23396"/>
                  </a:cubicBezTo>
                  <a:lnTo>
                    <a:pt x="7761" y="23396"/>
                  </a:lnTo>
                  <a:cubicBezTo>
                    <a:pt x="5364" y="23396"/>
                    <a:pt x="3059" y="22711"/>
                    <a:pt x="1050" y="21410"/>
                  </a:cubicBezTo>
                  <a:lnTo>
                    <a:pt x="1050" y="21410"/>
                  </a:lnTo>
                  <a:cubicBezTo>
                    <a:pt x="731" y="21205"/>
                    <a:pt x="320" y="21296"/>
                    <a:pt x="114" y="21616"/>
                  </a:cubicBezTo>
                  <a:lnTo>
                    <a:pt x="114" y="21616"/>
                  </a:lnTo>
                  <a:cubicBezTo>
                    <a:pt x="23" y="21730"/>
                    <a:pt x="0" y="21867"/>
                    <a:pt x="0" y="22004"/>
                  </a:cubicBezTo>
                  <a:lnTo>
                    <a:pt x="0" y="22004"/>
                  </a:lnTo>
                  <a:cubicBezTo>
                    <a:pt x="0" y="22232"/>
                    <a:pt x="114" y="22438"/>
                    <a:pt x="320" y="22575"/>
                  </a:cubicBezTo>
                  <a:lnTo>
                    <a:pt x="320" y="22575"/>
                  </a:lnTo>
                  <a:cubicBezTo>
                    <a:pt x="2534" y="24013"/>
                    <a:pt x="5113" y="24766"/>
                    <a:pt x="7761" y="24766"/>
                  </a:cubicBezTo>
                  <a:lnTo>
                    <a:pt x="7761" y="24766"/>
                  </a:lnTo>
                  <a:cubicBezTo>
                    <a:pt x="15339" y="24766"/>
                    <a:pt x="21479" y="18603"/>
                    <a:pt x="21479" y="11048"/>
                  </a:cubicBezTo>
                  <a:lnTo>
                    <a:pt x="21479" y="11048"/>
                  </a:lnTo>
                  <a:cubicBezTo>
                    <a:pt x="21479" y="6734"/>
                    <a:pt x="19516" y="2762"/>
                    <a:pt x="16115" y="137"/>
                  </a:cubicBezTo>
                  <a:lnTo>
                    <a:pt x="16115" y="137"/>
                  </a:lnTo>
                  <a:cubicBezTo>
                    <a:pt x="15978" y="46"/>
                    <a:pt x="15841" y="0"/>
                    <a:pt x="15681" y="0"/>
                  </a:cubicBezTo>
                  <a:lnTo>
                    <a:pt x="15681" y="0"/>
                  </a:lnTo>
                  <a:cubicBezTo>
                    <a:pt x="15476" y="0"/>
                    <a:pt x="15270" y="92"/>
                    <a:pt x="15133" y="27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1" name="Google Shape;801;p3"/>
          <p:cNvSpPr txBox="1">
            <a:spLocks noGrp="1"/>
          </p:cNvSpPr>
          <p:nvPr>
            <p:ph type="title"/>
          </p:nvPr>
        </p:nvSpPr>
        <p:spPr>
          <a:xfrm>
            <a:off x="1106900" y="1868900"/>
            <a:ext cx="3852000" cy="18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55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02" name="Google Shape;802;p3"/>
          <p:cNvSpPr txBox="1">
            <a:spLocks noGrp="1"/>
          </p:cNvSpPr>
          <p:nvPr>
            <p:ph type="title" idx="2" hasCustomPrompt="1"/>
          </p:nvPr>
        </p:nvSpPr>
        <p:spPr>
          <a:xfrm>
            <a:off x="1106900" y="896600"/>
            <a:ext cx="1251900" cy="9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3" name="Google Shape;803;p3"/>
          <p:cNvSpPr txBox="1">
            <a:spLocks noGrp="1"/>
          </p:cNvSpPr>
          <p:nvPr>
            <p:ph type="subTitle" idx="1"/>
          </p:nvPr>
        </p:nvSpPr>
        <p:spPr>
          <a:xfrm>
            <a:off x="1106900" y="3731500"/>
            <a:ext cx="3852000" cy="5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207" y="105507"/>
            <a:ext cx="6420143" cy="6957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33976"/>
            <a:ext cx="3886200" cy="3598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33976"/>
            <a:ext cx="3886200" cy="3598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L-Shape 7"/>
          <p:cNvSpPr/>
          <p:nvPr userDrawn="1"/>
        </p:nvSpPr>
        <p:spPr>
          <a:xfrm>
            <a:off x="0" y="822391"/>
            <a:ext cx="6826348" cy="4321109"/>
          </a:xfrm>
          <a:prstGeom prst="corner">
            <a:avLst>
              <a:gd name="adj1" fmla="val 5735"/>
              <a:gd name="adj2" fmla="val 568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-Shape 8"/>
          <p:cNvSpPr/>
          <p:nvPr userDrawn="1"/>
        </p:nvSpPr>
        <p:spPr>
          <a:xfrm>
            <a:off x="114300" y="936691"/>
            <a:ext cx="6984609" cy="4206809"/>
          </a:xfrm>
          <a:prstGeom prst="corner">
            <a:avLst>
              <a:gd name="adj1" fmla="val 3478"/>
              <a:gd name="adj2" fmla="val 5683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497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109557"/>
            <a:ext cx="6343650" cy="7028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074" y="986552"/>
            <a:ext cx="417110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074" y="1778630"/>
            <a:ext cx="4171108" cy="2863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8655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778627"/>
            <a:ext cx="3887391" cy="28636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nip Single Corner Rectangle 9"/>
          <p:cNvSpPr/>
          <p:nvPr userDrawn="1"/>
        </p:nvSpPr>
        <p:spPr>
          <a:xfrm>
            <a:off x="369276" y="4898149"/>
            <a:ext cx="6203852" cy="255902"/>
          </a:xfrm>
          <a:prstGeom prst="snip1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nip Single Corner Rectangle 10"/>
          <p:cNvSpPr/>
          <p:nvPr userDrawn="1"/>
        </p:nvSpPr>
        <p:spPr>
          <a:xfrm>
            <a:off x="1" y="4758398"/>
            <a:ext cx="6203852" cy="309906"/>
          </a:xfrm>
          <a:prstGeom prst="snip1Rect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069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Process 15"/>
          <p:cNvSpPr/>
          <p:nvPr userDrawn="1"/>
        </p:nvSpPr>
        <p:spPr>
          <a:xfrm>
            <a:off x="182760" y="4842808"/>
            <a:ext cx="2127859" cy="300692"/>
          </a:xfrm>
          <a:prstGeom prst="flowChartProcess">
            <a:avLst/>
          </a:prstGeom>
          <a:solidFill>
            <a:srgbClr val="00B0F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61" y="875713"/>
            <a:ext cx="3552211" cy="66733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75713"/>
            <a:ext cx="4629150" cy="380883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761" y="1701314"/>
            <a:ext cx="3552211" cy="298323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lowchart: Process 7"/>
          <p:cNvSpPr/>
          <p:nvPr userDrawn="1"/>
        </p:nvSpPr>
        <p:spPr>
          <a:xfrm>
            <a:off x="2310619" y="0"/>
            <a:ext cx="590843" cy="400929"/>
          </a:xfrm>
          <a:prstGeom prst="flowChartProces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 userDrawn="1"/>
        </p:nvSpPr>
        <p:spPr>
          <a:xfrm>
            <a:off x="2606040" y="0"/>
            <a:ext cx="590843" cy="559194"/>
          </a:xfrm>
          <a:prstGeom prst="flowChartProcess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 userDrawn="1"/>
        </p:nvSpPr>
        <p:spPr>
          <a:xfrm>
            <a:off x="3013452" y="100235"/>
            <a:ext cx="478852" cy="400929"/>
          </a:xfrm>
          <a:prstGeom prst="flowChartProcess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 userDrawn="1"/>
        </p:nvSpPr>
        <p:spPr>
          <a:xfrm>
            <a:off x="3492303" y="0"/>
            <a:ext cx="1667023" cy="400929"/>
          </a:xfrm>
          <a:prstGeom prst="flowChartProcess">
            <a:avLst/>
          </a:prstGeom>
          <a:solidFill>
            <a:srgbClr val="FFFF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 userDrawn="1"/>
        </p:nvSpPr>
        <p:spPr>
          <a:xfrm>
            <a:off x="4919901" y="79133"/>
            <a:ext cx="478852" cy="400929"/>
          </a:xfrm>
          <a:prstGeom prst="flowChartProcess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 userDrawn="1"/>
        </p:nvSpPr>
        <p:spPr>
          <a:xfrm>
            <a:off x="8824912" y="-1"/>
            <a:ext cx="319088" cy="1213339"/>
          </a:xfrm>
          <a:prstGeom prst="flowChartProcess">
            <a:avLst/>
          </a:prstGeom>
          <a:solidFill>
            <a:srgbClr val="FFFF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 userDrawn="1"/>
        </p:nvSpPr>
        <p:spPr>
          <a:xfrm>
            <a:off x="7559075" y="0"/>
            <a:ext cx="1505264" cy="284871"/>
          </a:xfrm>
          <a:prstGeom prst="flowChartProcess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 userDrawn="1"/>
        </p:nvSpPr>
        <p:spPr>
          <a:xfrm>
            <a:off x="698049" y="4969413"/>
            <a:ext cx="3014122" cy="182006"/>
          </a:xfrm>
          <a:prstGeom prst="flowChartProcess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700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317" y="949569"/>
            <a:ext cx="3263394" cy="8572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34637" y="949569"/>
            <a:ext cx="4764240" cy="377329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3318" y="1954530"/>
            <a:ext cx="3263393" cy="276833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792373" y="-10551"/>
            <a:ext cx="3022793" cy="691076"/>
            <a:chOff x="3179299" y="0"/>
            <a:chExt cx="4030391" cy="921434"/>
          </a:xfrm>
        </p:grpSpPr>
        <p:sp>
          <p:nvSpPr>
            <p:cNvPr id="8" name="Rectangle 7"/>
            <p:cNvSpPr/>
            <p:nvPr userDrawn="1"/>
          </p:nvSpPr>
          <p:spPr>
            <a:xfrm>
              <a:off x="3179299" y="0"/>
              <a:ext cx="731520" cy="71745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3545058" y="196948"/>
              <a:ext cx="1842867" cy="717452"/>
            </a:xfrm>
            <a:prstGeom prst="rect">
              <a:avLst/>
            </a:prstGeom>
            <a:solidFill>
              <a:srgbClr val="FFFF00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6478170" y="14068"/>
              <a:ext cx="731520" cy="71745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6035036" y="203982"/>
              <a:ext cx="886269" cy="717452"/>
            </a:xfrm>
            <a:prstGeom prst="rect">
              <a:avLst/>
            </a:prstGeom>
            <a:solidFill>
              <a:srgbClr val="FFFF00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0416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7A6AC9A8-385A-4F3B-9A1A-2472650531CC}" type="datetimeFigureOut">
              <a:rPr lang="id-ID" sz="135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28/07/2025</a:t>
            </a:fld>
            <a:endParaRPr lang="id-ID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id-ID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40BD519-CB2C-43BE-8F84-116914547F7A}" type="slidenum">
              <a:rPr lang="id-ID" sz="135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id-ID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336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7A6AC9A8-385A-4F3B-9A1A-2472650531CC}" type="datetimeFigureOut">
              <a:rPr lang="id-ID" sz="135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28/07/2025</a:t>
            </a:fld>
            <a:endParaRPr lang="id-ID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id-ID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40BD519-CB2C-43BE-8F84-116914547F7A}" type="slidenum">
              <a:rPr lang="id-ID" sz="135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id-ID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843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alphaModFix amt="51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Half Frame 10"/>
          <p:cNvSpPr/>
          <p:nvPr userDrawn="1"/>
        </p:nvSpPr>
        <p:spPr>
          <a:xfrm rot="16200000">
            <a:off x="-160021" y="2745811"/>
            <a:ext cx="2542735" cy="2273746"/>
          </a:xfrm>
          <a:prstGeom prst="halfFrame">
            <a:avLst>
              <a:gd name="adj1" fmla="val 8740"/>
              <a:gd name="adj2" fmla="val 9204"/>
            </a:avLst>
          </a:prstGeom>
          <a:solidFill>
            <a:srgbClr val="31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alf Frame 11"/>
          <p:cNvSpPr/>
          <p:nvPr userDrawn="1"/>
        </p:nvSpPr>
        <p:spPr>
          <a:xfrm rot="5400000">
            <a:off x="6756862" y="123944"/>
            <a:ext cx="2542735" cy="2273746"/>
          </a:xfrm>
          <a:prstGeom prst="halfFrame">
            <a:avLst>
              <a:gd name="adj1" fmla="val 8740"/>
              <a:gd name="adj2" fmla="val 9204"/>
            </a:avLst>
          </a:prstGeom>
          <a:solidFill>
            <a:srgbClr val="31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alf Frame 12"/>
          <p:cNvSpPr/>
          <p:nvPr userDrawn="1"/>
        </p:nvSpPr>
        <p:spPr>
          <a:xfrm rot="5400000">
            <a:off x="6871160" y="356061"/>
            <a:ext cx="1974753" cy="1934363"/>
          </a:xfrm>
          <a:prstGeom prst="halfFrame">
            <a:avLst>
              <a:gd name="adj1" fmla="val 8740"/>
              <a:gd name="adj2" fmla="val 9204"/>
            </a:avLst>
          </a:prstGeom>
          <a:solidFill>
            <a:srgbClr val="31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alf Frame 13"/>
          <p:cNvSpPr/>
          <p:nvPr userDrawn="1"/>
        </p:nvSpPr>
        <p:spPr>
          <a:xfrm rot="16200000">
            <a:off x="293662" y="2817467"/>
            <a:ext cx="1974753" cy="1934363"/>
          </a:xfrm>
          <a:prstGeom prst="halfFrame">
            <a:avLst>
              <a:gd name="adj1" fmla="val 8740"/>
              <a:gd name="adj2" fmla="val 9204"/>
            </a:avLst>
          </a:prstGeom>
          <a:solidFill>
            <a:srgbClr val="31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10885" y="-17728"/>
            <a:ext cx="2583847" cy="2199293"/>
            <a:chOff x="-14514" y="-23638"/>
            <a:chExt cx="3445129" cy="2932391"/>
          </a:xfrm>
        </p:grpSpPr>
        <p:sp>
          <p:nvSpPr>
            <p:cNvPr id="15" name="L-Shape 14"/>
            <p:cNvSpPr/>
            <p:nvPr userDrawn="1"/>
          </p:nvSpPr>
          <p:spPr>
            <a:xfrm rot="5400000">
              <a:off x="254000" y="-292152"/>
              <a:ext cx="2475112" cy="3012140"/>
            </a:xfrm>
            <a:prstGeom prst="corner">
              <a:avLst>
                <a:gd name="adj1" fmla="val 9344"/>
                <a:gd name="adj2" fmla="val 10089"/>
              </a:avLst>
            </a:prstGeom>
            <a:solidFill>
              <a:srgbClr val="31FF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L-Shape 15"/>
            <p:cNvSpPr/>
            <p:nvPr userDrawn="1"/>
          </p:nvSpPr>
          <p:spPr>
            <a:xfrm rot="5400000">
              <a:off x="686989" y="165127"/>
              <a:ext cx="2475112" cy="3012140"/>
            </a:xfrm>
            <a:prstGeom prst="corner">
              <a:avLst>
                <a:gd name="adj1" fmla="val 9344"/>
                <a:gd name="adj2" fmla="val 10089"/>
              </a:avLst>
            </a:prstGeom>
            <a:solidFill>
              <a:srgbClr val="31FF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 rot="10800000">
            <a:off x="6560154" y="2955093"/>
            <a:ext cx="2583847" cy="2199293"/>
            <a:chOff x="-14514" y="-23638"/>
            <a:chExt cx="3445129" cy="2932391"/>
          </a:xfrm>
        </p:grpSpPr>
        <p:sp>
          <p:nvSpPr>
            <p:cNvPr id="19" name="L-Shape 18"/>
            <p:cNvSpPr/>
            <p:nvPr userDrawn="1"/>
          </p:nvSpPr>
          <p:spPr>
            <a:xfrm rot="5400000">
              <a:off x="254000" y="-292152"/>
              <a:ext cx="2475112" cy="3012140"/>
            </a:xfrm>
            <a:prstGeom prst="corner">
              <a:avLst>
                <a:gd name="adj1" fmla="val 9344"/>
                <a:gd name="adj2" fmla="val 10089"/>
              </a:avLst>
            </a:prstGeom>
            <a:solidFill>
              <a:srgbClr val="31FF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L-Shape 19"/>
            <p:cNvSpPr/>
            <p:nvPr userDrawn="1"/>
          </p:nvSpPr>
          <p:spPr>
            <a:xfrm rot="5400000">
              <a:off x="686989" y="165127"/>
              <a:ext cx="2475112" cy="3012140"/>
            </a:xfrm>
            <a:prstGeom prst="corner">
              <a:avLst>
                <a:gd name="adj1" fmla="val 9344"/>
                <a:gd name="adj2" fmla="val 10089"/>
              </a:avLst>
            </a:prstGeom>
            <a:solidFill>
              <a:srgbClr val="31FF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85" y="154933"/>
            <a:ext cx="434123" cy="4108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08" y="136183"/>
            <a:ext cx="839440" cy="44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80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 rot="16200000">
            <a:off x="7093346" y="262346"/>
            <a:ext cx="1988820" cy="1645920"/>
            <a:chOff x="9768840" y="4533900"/>
            <a:chExt cx="2324100" cy="2194560"/>
          </a:xfrm>
        </p:grpSpPr>
        <p:cxnSp>
          <p:nvCxnSpPr>
            <p:cNvPr id="25" name="Straight Connector 24"/>
            <p:cNvCxnSpPr/>
            <p:nvPr userDrawn="1"/>
          </p:nvCxnSpPr>
          <p:spPr>
            <a:xfrm>
              <a:off x="11788140" y="4533900"/>
              <a:ext cx="0" cy="204216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11940540" y="4686300"/>
              <a:ext cx="0" cy="204216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9768840" y="6576060"/>
              <a:ext cx="2171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9921240" y="6728460"/>
              <a:ext cx="2171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 userDrawn="1"/>
        </p:nvGrpSpPr>
        <p:grpSpPr>
          <a:xfrm rot="5400000">
            <a:off x="55406" y="3245576"/>
            <a:ext cx="1988820" cy="1645920"/>
            <a:chOff x="9768840" y="4533900"/>
            <a:chExt cx="2324100" cy="2194560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11788140" y="4533900"/>
              <a:ext cx="0" cy="204216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1940540" y="4686300"/>
              <a:ext cx="0" cy="204216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9768840" y="6576060"/>
              <a:ext cx="2171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9921240" y="6728460"/>
              <a:ext cx="2171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456" y="875714"/>
            <a:ext cx="8217056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5456" y="1653540"/>
            <a:ext cx="5273612" cy="30232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9407" y="1653541"/>
            <a:ext cx="2827386" cy="302323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46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565" y="97972"/>
            <a:ext cx="6490607" cy="7147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7169" y="958454"/>
            <a:ext cx="8349003" cy="106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207169" y="2122714"/>
            <a:ext cx="8348663" cy="252548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686800" y="0"/>
            <a:ext cx="457200" cy="9584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 userDrawn="1"/>
        </p:nvSpPr>
        <p:spPr>
          <a:xfrm>
            <a:off x="8841582" y="733425"/>
            <a:ext cx="302419" cy="914400"/>
          </a:xfrm>
          <a:prstGeom prst="flowChartProcess">
            <a:avLst/>
          </a:prstGeom>
          <a:solidFill>
            <a:srgbClr val="0070C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 userDrawn="1"/>
        </p:nvSpPr>
        <p:spPr>
          <a:xfrm>
            <a:off x="8690372" y="1163666"/>
            <a:ext cx="302419" cy="914400"/>
          </a:xfrm>
          <a:prstGeom prst="flowChartProcess">
            <a:avLst/>
          </a:prstGeom>
          <a:solidFill>
            <a:srgbClr val="7030A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 userDrawn="1"/>
        </p:nvSpPr>
        <p:spPr>
          <a:xfrm>
            <a:off x="1" y="4756723"/>
            <a:ext cx="2489981" cy="397328"/>
          </a:xfrm>
          <a:prstGeom prst="flowChartProces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 userDrawn="1"/>
        </p:nvSpPr>
        <p:spPr>
          <a:xfrm>
            <a:off x="378948" y="4648201"/>
            <a:ext cx="1214219" cy="397328"/>
          </a:xfrm>
          <a:prstGeom prst="flowChartProcess">
            <a:avLst/>
          </a:prstGeom>
          <a:solidFill>
            <a:schemeClr val="accent4">
              <a:lumMod val="60000"/>
              <a:lumOff val="4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 userDrawn="1"/>
        </p:nvSpPr>
        <p:spPr>
          <a:xfrm>
            <a:off x="1846385" y="4648201"/>
            <a:ext cx="1162508" cy="397328"/>
          </a:xfrm>
          <a:prstGeom prst="flowChartProcess">
            <a:avLst/>
          </a:prstGeom>
          <a:solidFill>
            <a:schemeClr val="accent4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 userDrawn="1"/>
        </p:nvSpPr>
        <p:spPr>
          <a:xfrm>
            <a:off x="2816175" y="4874456"/>
            <a:ext cx="728885" cy="279595"/>
          </a:xfrm>
          <a:prstGeom prst="flowChartProcess">
            <a:avLst/>
          </a:prstGeom>
          <a:solidFill>
            <a:srgbClr val="00B05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806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5401" y="84407"/>
            <a:ext cx="6424027" cy="7174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0"/>
          </p:nvPr>
        </p:nvSpPr>
        <p:spPr>
          <a:xfrm>
            <a:off x="179785" y="1110578"/>
            <a:ext cx="8429643" cy="365045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Flowchart: Process 8"/>
          <p:cNvSpPr/>
          <p:nvPr userDrawn="1"/>
        </p:nvSpPr>
        <p:spPr>
          <a:xfrm>
            <a:off x="0" y="4895557"/>
            <a:ext cx="6035040" cy="247943"/>
          </a:xfrm>
          <a:prstGeom prst="flowChartProcess">
            <a:avLst/>
          </a:prstGeom>
          <a:solidFill>
            <a:srgbClr val="01F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 userDrawn="1"/>
        </p:nvSpPr>
        <p:spPr>
          <a:xfrm>
            <a:off x="179786" y="4805875"/>
            <a:ext cx="1879429" cy="263878"/>
          </a:xfrm>
          <a:prstGeom prst="flowChartProcess">
            <a:avLst/>
          </a:prstGeom>
          <a:solidFill>
            <a:schemeClr val="accent4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 userDrawn="1"/>
        </p:nvSpPr>
        <p:spPr>
          <a:xfrm>
            <a:off x="294086" y="4920175"/>
            <a:ext cx="1879429" cy="263878"/>
          </a:xfrm>
          <a:prstGeom prst="flowChartProcess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 userDrawn="1"/>
        </p:nvSpPr>
        <p:spPr>
          <a:xfrm>
            <a:off x="2574388" y="4805875"/>
            <a:ext cx="3754738" cy="231401"/>
          </a:xfrm>
          <a:prstGeom prst="flowChartProcess">
            <a:avLst/>
          </a:prstGeom>
          <a:solidFill>
            <a:srgbClr val="01FF44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217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3" name="Google Shape;973;p6"/>
          <p:cNvGrpSpPr/>
          <p:nvPr/>
        </p:nvGrpSpPr>
        <p:grpSpPr>
          <a:xfrm>
            <a:off x="74" y="63"/>
            <a:ext cx="9144153" cy="5143512"/>
            <a:chOff x="4263926" y="3811300"/>
            <a:chExt cx="2189272" cy="1231448"/>
          </a:xfrm>
        </p:grpSpPr>
        <p:sp>
          <p:nvSpPr>
            <p:cNvPr id="974" name="Google Shape;974;p6"/>
            <p:cNvSpPr/>
            <p:nvPr/>
          </p:nvSpPr>
          <p:spPr>
            <a:xfrm>
              <a:off x="64437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63650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6286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62080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6129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6050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59718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589307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58149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57361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56574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557867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549992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5421175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53424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52642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50280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487050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4713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4792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494925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51067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51855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4634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4556100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44773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43986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43204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4263926" y="50421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4263926" y="49907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4263926" y="49399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4263926" y="48886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4263926" y="48378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4263926" y="4786499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4263926" y="47357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4263926" y="46843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4263926" y="463357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4263926" y="45822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4263926" y="45314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4263926" y="448007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4263926" y="4429300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4263926" y="437792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4263926" y="432715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4263926" y="4275800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4263926" y="422500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6"/>
            <p:cNvSpPr/>
            <p:nvPr/>
          </p:nvSpPr>
          <p:spPr>
            <a:xfrm>
              <a:off x="4263926" y="4173650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6"/>
            <p:cNvSpPr/>
            <p:nvPr/>
          </p:nvSpPr>
          <p:spPr>
            <a:xfrm>
              <a:off x="4263926" y="40207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6"/>
            <p:cNvSpPr/>
            <p:nvPr/>
          </p:nvSpPr>
          <p:spPr>
            <a:xfrm>
              <a:off x="4263926" y="386722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6"/>
            <p:cNvSpPr/>
            <p:nvPr/>
          </p:nvSpPr>
          <p:spPr>
            <a:xfrm>
              <a:off x="4263926" y="391857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6"/>
            <p:cNvSpPr/>
            <p:nvPr/>
          </p:nvSpPr>
          <p:spPr>
            <a:xfrm>
              <a:off x="4263926" y="396937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6"/>
            <p:cNvSpPr/>
            <p:nvPr/>
          </p:nvSpPr>
          <p:spPr>
            <a:xfrm>
              <a:off x="4263926" y="4071501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1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6"/>
            <p:cNvSpPr/>
            <p:nvPr/>
          </p:nvSpPr>
          <p:spPr>
            <a:xfrm>
              <a:off x="4263926" y="4122876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6"/>
            <p:cNvSpPr/>
            <p:nvPr/>
          </p:nvSpPr>
          <p:spPr>
            <a:xfrm>
              <a:off x="4263926" y="38164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7" name="Google Shape;1027;p6"/>
          <p:cNvGrpSpPr/>
          <p:nvPr/>
        </p:nvGrpSpPr>
        <p:grpSpPr>
          <a:xfrm rot="10800000" flipH="1">
            <a:off x="-707639" y="183645"/>
            <a:ext cx="11567753" cy="7972096"/>
            <a:chOff x="5457700" y="3883200"/>
            <a:chExt cx="1633725" cy="1125875"/>
          </a:xfrm>
        </p:grpSpPr>
        <p:sp>
          <p:nvSpPr>
            <p:cNvPr id="1028" name="Google Shape;1028;p6"/>
            <p:cNvSpPr/>
            <p:nvPr/>
          </p:nvSpPr>
          <p:spPr>
            <a:xfrm>
              <a:off x="5457700" y="3883200"/>
              <a:ext cx="1427175" cy="1125875"/>
            </a:xfrm>
            <a:custGeom>
              <a:avLst/>
              <a:gdLst/>
              <a:ahLst/>
              <a:cxnLst/>
              <a:rect l="l" t="t" r="r" b="b"/>
              <a:pathLst>
                <a:path w="57087" h="45035" extrusionOk="0">
                  <a:moveTo>
                    <a:pt x="24811" y="0"/>
                  </a:moveTo>
                  <a:lnTo>
                    <a:pt x="15247" y="14540"/>
                  </a:lnTo>
                  <a:lnTo>
                    <a:pt x="15225" y="14563"/>
                  </a:lnTo>
                  <a:lnTo>
                    <a:pt x="18831" y="27048"/>
                  </a:lnTo>
                  <a:lnTo>
                    <a:pt x="91" y="43003"/>
                  </a:lnTo>
                  <a:lnTo>
                    <a:pt x="0" y="43095"/>
                  </a:lnTo>
                  <a:lnTo>
                    <a:pt x="18785" y="45035"/>
                  </a:lnTo>
                  <a:lnTo>
                    <a:pt x="18808" y="45035"/>
                  </a:lnTo>
                  <a:lnTo>
                    <a:pt x="29513" y="39579"/>
                  </a:lnTo>
                  <a:lnTo>
                    <a:pt x="40743" y="43848"/>
                  </a:lnTo>
                  <a:lnTo>
                    <a:pt x="40766" y="43871"/>
                  </a:lnTo>
                  <a:lnTo>
                    <a:pt x="57086" y="31819"/>
                  </a:lnTo>
                  <a:lnTo>
                    <a:pt x="57041" y="31750"/>
                  </a:lnTo>
                  <a:lnTo>
                    <a:pt x="40743" y="43734"/>
                  </a:lnTo>
                  <a:lnTo>
                    <a:pt x="29536" y="39465"/>
                  </a:lnTo>
                  <a:lnTo>
                    <a:pt x="29513" y="39465"/>
                  </a:lnTo>
                  <a:lnTo>
                    <a:pt x="18785" y="44921"/>
                  </a:lnTo>
                  <a:lnTo>
                    <a:pt x="251" y="43003"/>
                  </a:lnTo>
                  <a:lnTo>
                    <a:pt x="18922" y="27117"/>
                  </a:lnTo>
                  <a:lnTo>
                    <a:pt x="18945" y="27094"/>
                  </a:lnTo>
                  <a:lnTo>
                    <a:pt x="15339" y="14586"/>
                  </a:lnTo>
                  <a:lnTo>
                    <a:pt x="24902" y="46"/>
                  </a:lnTo>
                  <a:lnTo>
                    <a:pt x="24811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6"/>
            <p:cNvSpPr/>
            <p:nvPr/>
          </p:nvSpPr>
          <p:spPr>
            <a:xfrm>
              <a:off x="6149875" y="4418450"/>
              <a:ext cx="480500" cy="558675"/>
            </a:xfrm>
            <a:custGeom>
              <a:avLst/>
              <a:gdLst/>
              <a:ahLst/>
              <a:cxnLst/>
              <a:rect l="l" t="t" r="r" b="b"/>
              <a:pathLst>
                <a:path w="19220" h="22347" extrusionOk="0">
                  <a:moveTo>
                    <a:pt x="13490" y="1"/>
                  </a:moveTo>
                  <a:lnTo>
                    <a:pt x="12942" y="22073"/>
                  </a:lnTo>
                  <a:lnTo>
                    <a:pt x="137" y="5547"/>
                  </a:lnTo>
                  <a:lnTo>
                    <a:pt x="0" y="5387"/>
                  </a:lnTo>
                  <a:lnTo>
                    <a:pt x="1781" y="18124"/>
                  </a:lnTo>
                  <a:lnTo>
                    <a:pt x="1895" y="18101"/>
                  </a:lnTo>
                  <a:lnTo>
                    <a:pt x="160" y="5752"/>
                  </a:lnTo>
                  <a:lnTo>
                    <a:pt x="13033" y="22346"/>
                  </a:lnTo>
                  <a:lnTo>
                    <a:pt x="13581" y="617"/>
                  </a:lnTo>
                  <a:lnTo>
                    <a:pt x="19128" y="17896"/>
                  </a:lnTo>
                  <a:lnTo>
                    <a:pt x="19219" y="17873"/>
                  </a:lnTo>
                  <a:lnTo>
                    <a:pt x="13490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6"/>
            <p:cNvSpPr/>
            <p:nvPr/>
          </p:nvSpPr>
          <p:spPr>
            <a:xfrm>
              <a:off x="6610950" y="4416175"/>
              <a:ext cx="480475" cy="559225"/>
            </a:xfrm>
            <a:custGeom>
              <a:avLst/>
              <a:gdLst/>
              <a:ahLst/>
              <a:cxnLst/>
              <a:rect l="l" t="t" r="r" b="b"/>
              <a:pathLst>
                <a:path w="19219" h="22369" extrusionOk="0">
                  <a:moveTo>
                    <a:pt x="13467" y="0"/>
                  </a:moveTo>
                  <a:lnTo>
                    <a:pt x="12919" y="22072"/>
                  </a:lnTo>
                  <a:lnTo>
                    <a:pt x="114" y="5547"/>
                  </a:lnTo>
                  <a:lnTo>
                    <a:pt x="0" y="5387"/>
                  </a:lnTo>
                  <a:lnTo>
                    <a:pt x="1758" y="18123"/>
                  </a:lnTo>
                  <a:lnTo>
                    <a:pt x="1872" y="18101"/>
                  </a:lnTo>
                  <a:lnTo>
                    <a:pt x="160" y="5752"/>
                  </a:lnTo>
                  <a:lnTo>
                    <a:pt x="13010" y="22369"/>
                  </a:lnTo>
                  <a:lnTo>
                    <a:pt x="13558" y="616"/>
                  </a:lnTo>
                  <a:lnTo>
                    <a:pt x="19105" y="17895"/>
                  </a:lnTo>
                  <a:lnTo>
                    <a:pt x="19219" y="17872"/>
                  </a:lnTo>
                  <a:lnTo>
                    <a:pt x="1346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6"/>
            <p:cNvSpPr/>
            <p:nvPr/>
          </p:nvSpPr>
          <p:spPr>
            <a:xfrm>
              <a:off x="5541000" y="4301475"/>
              <a:ext cx="737275" cy="704175"/>
            </a:xfrm>
            <a:custGeom>
              <a:avLst/>
              <a:gdLst/>
              <a:ahLst/>
              <a:cxnLst/>
              <a:rect l="l" t="t" r="r" b="b"/>
              <a:pathLst>
                <a:path w="29491" h="28167" extrusionOk="0">
                  <a:moveTo>
                    <a:pt x="29194" y="343"/>
                  </a:moveTo>
                  <a:lnTo>
                    <a:pt x="15430" y="27847"/>
                  </a:lnTo>
                  <a:lnTo>
                    <a:pt x="15430" y="27847"/>
                  </a:lnTo>
                  <a:lnTo>
                    <a:pt x="15613" y="10363"/>
                  </a:lnTo>
                  <a:lnTo>
                    <a:pt x="29194" y="343"/>
                  </a:lnTo>
                  <a:close/>
                  <a:moveTo>
                    <a:pt x="160" y="3424"/>
                  </a:moveTo>
                  <a:lnTo>
                    <a:pt x="15499" y="10386"/>
                  </a:lnTo>
                  <a:lnTo>
                    <a:pt x="15339" y="27961"/>
                  </a:lnTo>
                  <a:lnTo>
                    <a:pt x="4566" y="19721"/>
                  </a:lnTo>
                  <a:lnTo>
                    <a:pt x="160" y="3424"/>
                  </a:lnTo>
                  <a:close/>
                  <a:moveTo>
                    <a:pt x="29491" y="0"/>
                  </a:moveTo>
                  <a:lnTo>
                    <a:pt x="15545" y="10272"/>
                  </a:lnTo>
                  <a:lnTo>
                    <a:pt x="92" y="3287"/>
                  </a:lnTo>
                  <a:lnTo>
                    <a:pt x="1" y="3242"/>
                  </a:lnTo>
                  <a:lnTo>
                    <a:pt x="4474" y="19767"/>
                  </a:lnTo>
                  <a:lnTo>
                    <a:pt x="15362" y="28121"/>
                  </a:lnTo>
                  <a:lnTo>
                    <a:pt x="15430" y="28167"/>
                  </a:lnTo>
                  <a:lnTo>
                    <a:pt x="15430" y="28075"/>
                  </a:lnTo>
                  <a:lnTo>
                    <a:pt x="29491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6"/>
            <p:cNvSpPr/>
            <p:nvPr/>
          </p:nvSpPr>
          <p:spPr>
            <a:xfrm>
              <a:off x="6152150" y="4526300"/>
              <a:ext cx="333275" cy="32550"/>
            </a:xfrm>
            <a:custGeom>
              <a:avLst/>
              <a:gdLst/>
              <a:ahLst/>
              <a:cxnLst/>
              <a:rect l="l" t="t" r="r" b="b"/>
              <a:pathLst>
                <a:path w="13331" h="1302" extrusionOk="0">
                  <a:moveTo>
                    <a:pt x="13330" y="0"/>
                  </a:moveTo>
                  <a:lnTo>
                    <a:pt x="0" y="1210"/>
                  </a:lnTo>
                  <a:lnTo>
                    <a:pt x="0" y="1302"/>
                  </a:lnTo>
                  <a:lnTo>
                    <a:pt x="13330" y="115"/>
                  </a:lnTo>
                  <a:lnTo>
                    <a:pt x="13330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3" name="Google Shape;1033;p6"/>
          <p:cNvGrpSpPr/>
          <p:nvPr/>
        </p:nvGrpSpPr>
        <p:grpSpPr>
          <a:xfrm>
            <a:off x="8424011" y="-287825"/>
            <a:ext cx="1390987" cy="1390987"/>
            <a:chOff x="3413675" y="1416350"/>
            <a:chExt cx="685925" cy="685925"/>
          </a:xfrm>
        </p:grpSpPr>
        <p:sp>
          <p:nvSpPr>
            <p:cNvPr id="1034" name="Google Shape;1034;p6"/>
            <p:cNvSpPr/>
            <p:nvPr/>
          </p:nvSpPr>
          <p:spPr>
            <a:xfrm>
              <a:off x="3514125" y="1599525"/>
              <a:ext cx="435400" cy="402325"/>
            </a:xfrm>
            <a:custGeom>
              <a:avLst/>
              <a:gdLst/>
              <a:ahLst/>
              <a:cxnLst/>
              <a:rect l="l" t="t" r="r" b="b"/>
              <a:pathLst>
                <a:path w="17416" h="16093" extrusionOk="0">
                  <a:moveTo>
                    <a:pt x="0" y="6392"/>
                  </a:moveTo>
                  <a:cubicBezTo>
                    <a:pt x="0" y="4041"/>
                    <a:pt x="845" y="1758"/>
                    <a:pt x="2397" y="1"/>
                  </a:cubicBezTo>
                  <a:lnTo>
                    <a:pt x="3424" y="914"/>
                  </a:lnTo>
                  <a:cubicBezTo>
                    <a:pt x="2100" y="2420"/>
                    <a:pt x="1370" y="4360"/>
                    <a:pt x="1370" y="6392"/>
                  </a:cubicBezTo>
                  <a:cubicBezTo>
                    <a:pt x="1370" y="10980"/>
                    <a:pt x="5113" y="14723"/>
                    <a:pt x="9701" y="14723"/>
                  </a:cubicBezTo>
                  <a:cubicBezTo>
                    <a:pt x="12326" y="14723"/>
                    <a:pt x="14722" y="13513"/>
                    <a:pt x="16320" y="11436"/>
                  </a:cubicBezTo>
                  <a:lnTo>
                    <a:pt x="17416" y="12281"/>
                  </a:lnTo>
                  <a:cubicBezTo>
                    <a:pt x="15567" y="14700"/>
                    <a:pt x="12759" y="16093"/>
                    <a:pt x="9701" y="16093"/>
                  </a:cubicBezTo>
                  <a:cubicBezTo>
                    <a:pt x="4360" y="16093"/>
                    <a:pt x="0" y="11733"/>
                    <a:pt x="0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6"/>
            <p:cNvSpPr/>
            <p:nvPr/>
          </p:nvSpPr>
          <p:spPr>
            <a:xfrm>
              <a:off x="3570025" y="1516800"/>
              <a:ext cx="429150" cy="398875"/>
            </a:xfrm>
            <a:custGeom>
              <a:avLst/>
              <a:gdLst/>
              <a:ahLst/>
              <a:cxnLst/>
              <a:rect l="l" t="t" r="r" b="b"/>
              <a:pathLst>
                <a:path w="17166" h="15955" extrusionOk="0">
                  <a:moveTo>
                    <a:pt x="161" y="3310"/>
                  </a:moveTo>
                  <a:cubicBezTo>
                    <a:pt x="47" y="3447"/>
                    <a:pt x="1" y="3606"/>
                    <a:pt x="1" y="3766"/>
                  </a:cubicBezTo>
                  <a:lnTo>
                    <a:pt x="1" y="3766"/>
                  </a:lnTo>
                  <a:cubicBezTo>
                    <a:pt x="1" y="3949"/>
                    <a:pt x="69" y="4131"/>
                    <a:pt x="229" y="4268"/>
                  </a:cubicBezTo>
                  <a:lnTo>
                    <a:pt x="229" y="4268"/>
                  </a:lnTo>
                  <a:cubicBezTo>
                    <a:pt x="503" y="4519"/>
                    <a:pt x="960" y="4497"/>
                    <a:pt x="1188" y="4223"/>
                  </a:cubicBezTo>
                  <a:lnTo>
                    <a:pt x="1188" y="4223"/>
                  </a:lnTo>
                  <a:cubicBezTo>
                    <a:pt x="2786" y="2397"/>
                    <a:pt x="5068" y="1370"/>
                    <a:pt x="7465" y="1370"/>
                  </a:cubicBezTo>
                  <a:lnTo>
                    <a:pt x="7465" y="1370"/>
                  </a:lnTo>
                  <a:cubicBezTo>
                    <a:pt x="12053" y="1370"/>
                    <a:pt x="15796" y="5113"/>
                    <a:pt x="15796" y="9701"/>
                  </a:cubicBezTo>
                  <a:lnTo>
                    <a:pt x="15796" y="9701"/>
                  </a:lnTo>
                  <a:cubicBezTo>
                    <a:pt x="15796" y="11550"/>
                    <a:pt x="15203" y="13284"/>
                    <a:pt x="14084" y="14745"/>
                  </a:cubicBezTo>
                  <a:lnTo>
                    <a:pt x="14084" y="14745"/>
                  </a:lnTo>
                  <a:cubicBezTo>
                    <a:pt x="13856" y="15065"/>
                    <a:pt x="13902" y="15498"/>
                    <a:pt x="14221" y="15727"/>
                  </a:cubicBezTo>
                  <a:lnTo>
                    <a:pt x="14221" y="15727"/>
                  </a:lnTo>
                  <a:cubicBezTo>
                    <a:pt x="14518" y="15955"/>
                    <a:pt x="14952" y="15886"/>
                    <a:pt x="15180" y="15590"/>
                  </a:cubicBezTo>
                  <a:lnTo>
                    <a:pt x="15180" y="15590"/>
                  </a:lnTo>
                  <a:cubicBezTo>
                    <a:pt x="16481" y="13878"/>
                    <a:pt x="17166" y="11846"/>
                    <a:pt x="17166" y="9701"/>
                  </a:cubicBezTo>
                  <a:lnTo>
                    <a:pt x="17166" y="9701"/>
                  </a:lnTo>
                  <a:cubicBezTo>
                    <a:pt x="17166" y="4337"/>
                    <a:pt x="12806" y="0"/>
                    <a:pt x="7465" y="0"/>
                  </a:cubicBezTo>
                  <a:lnTo>
                    <a:pt x="7465" y="0"/>
                  </a:lnTo>
                  <a:cubicBezTo>
                    <a:pt x="4657" y="0"/>
                    <a:pt x="2010" y="1210"/>
                    <a:pt x="161" y="3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6"/>
            <p:cNvSpPr/>
            <p:nvPr/>
          </p:nvSpPr>
          <p:spPr>
            <a:xfrm>
              <a:off x="3596850" y="1599525"/>
              <a:ext cx="319575" cy="290475"/>
            </a:xfrm>
            <a:custGeom>
              <a:avLst/>
              <a:gdLst/>
              <a:ahLst/>
              <a:cxnLst/>
              <a:rect l="l" t="t" r="r" b="b"/>
              <a:pathLst>
                <a:path w="12783" h="11619" extrusionOk="0">
                  <a:moveTo>
                    <a:pt x="1" y="6392"/>
                  </a:moveTo>
                  <a:cubicBezTo>
                    <a:pt x="1" y="2854"/>
                    <a:pt x="2877" y="1"/>
                    <a:pt x="6392" y="1"/>
                  </a:cubicBezTo>
                  <a:cubicBezTo>
                    <a:pt x="9907" y="1"/>
                    <a:pt x="12783" y="2854"/>
                    <a:pt x="12783" y="6392"/>
                  </a:cubicBezTo>
                  <a:cubicBezTo>
                    <a:pt x="12783" y="8378"/>
                    <a:pt x="11870" y="10226"/>
                    <a:pt x="10295" y="11459"/>
                  </a:cubicBezTo>
                  <a:lnTo>
                    <a:pt x="9450" y="10363"/>
                  </a:lnTo>
                  <a:cubicBezTo>
                    <a:pt x="10706" y="9405"/>
                    <a:pt x="11413" y="7967"/>
                    <a:pt x="11413" y="6392"/>
                  </a:cubicBezTo>
                  <a:cubicBezTo>
                    <a:pt x="11413" y="3630"/>
                    <a:pt x="9154" y="1370"/>
                    <a:pt x="6392" y="1370"/>
                  </a:cubicBezTo>
                  <a:cubicBezTo>
                    <a:pt x="3630" y="1370"/>
                    <a:pt x="1370" y="3630"/>
                    <a:pt x="1370" y="6392"/>
                  </a:cubicBezTo>
                  <a:cubicBezTo>
                    <a:pt x="1370" y="8012"/>
                    <a:pt x="2169" y="9542"/>
                    <a:pt x="3516" y="10500"/>
                  </a:cubicBezTo>
                  <a:lnTo>
                    <a:pt x="2717" y="11619"/>
                  </a:lnTo>
                  <a:cubicBezTo>
                    <a:pt x="1005" y="10432"/>
                    <a:pt x="1" y="8469"/>
                    <a:pt x="1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6"/>
            <p:cNvSpPr/>
            <p:nvPr/>
          </p:nvSpPr>
          <p:spPr>
            <a:xfrm>
              <a:off x="3657350" y="1855175"/>
              <a:ext cx="206025" cy="63925"/>
            </a:xfrm>
            <a:custGeom>
              <a:avLst/>
              <a:gdLst/>
              <a:ahLst/>
              <a:cxnLst/>
              <a:rect l="l" t="t" r="r" b="b"/>
              <a:pathLst>
                <a:path w="8241" h="2557" extrusionOk="0">
                  <a:moveTo>
                    <a:pt x="7030" y="137"/>
                  </a:moveTo>
                  <a:cubicBezTo>
                    <a:pt x="6140" y="822"/>
                    <a:pt x="5090" y="1187"/>
                    <a:pt x="3972" y="1187"/>
                  </a:cubicBezTo>
                  <a:lnTo>
                    <a:pt x="3972" y="1187"/>
                  </a:lnTo>
                  <a:cubicBezTo>
                    <a:pt x="2922" y="1187"/>
                    <a:pt x="1940" y="868"/>
                    <a:pt x="1096" y="274"/>
                  </a:cubicBezTo>
                  <a:lnTo>
                    <a:pt x="1096" y="274"/>
                  </a:lnTo>
                  <a:cubicBezTo>
                    <a:pt x="776" y="46"/>
                    <a:pt x="343" y="115"/>
                    <a:pt x="137" y="434"/>
                  </a:cubicBezTo>
                  <a:lnTo>
                    <a:pt x="137" y="434"/>
                  </a:lnTo>
                  <a:cubicBezTo>
                    <a:pt x="46" y="548"/>
                    <a:pt x="0" y="685"/>
                    <a:pt x="0" y="822"/>
                  </a:cubicBezTo>
                  <a:lnTo>
                    <a:pt x="0" y="822"/>
                  </a:lnTo>
                  <a:cubicBezTo>
                    <a:pt x="0" y="1050"/>
                    <a:pt x="92" y="1256"/>
                    <a:pt x="297" y="1393"/>
                  </a:cubicBezTo>
                  <a:lnTo>
                    <a:pt x="297" y="1393"/>
                  </a:lnTo>
                  <a:cubicBezTo>
                    <a:pt x="1370" y="2146"/>
                    <a:pt x="2648" y="2557"/>
                    <a:pt x="3972" y="2557"/>
                  </a:cubicBezTo>
                  <a:lnTo>
                    <a:pt x="3972" y="2557"/>
                  </a:lnTo>
                  <a:cubicBezTo>
                    <a:pt x="5387" y="2557"/>
                    <a:pt x="6757" y="2100"/>
                    <a:pt x="7875" y="1233"/>
                  </a:cubicBezTo>
                  <a:lnTo>
                    <a:pt x="7875" y="1233"/>
                  </a:lnTo>
                  <a:cubicBezTo>
                    <a:pt x="8172" y="1005"/>
                    <a:pt x="8240" y="571"/>
                    <a:pt x="7989" y="274"/>
                  </a:cubicBezTo>
                  <a:lnTo>
                    <a:pt x="7989" y="274"/>
                  </a:lnTo>
                  <a:cubicBezTo>
                    <a:pt x="7852" y="92"/>
                    <a:pt x="7647" y="0"/>
                    <a:pt x="7441" y="0"/>
                  </a:cubicBezTo>
                  <a:lnTo>
                    <a:pt x="7441" y="0"/>
                  </a:lnTo>
                  <a:cubicBezTo>
                    <a:pt x="7304" y="0"/>
                    <a:pt x="7167" y="46"/>
                    <a:pt x="7030" y="137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6"/>
            <p:cNvSpPr/>
            <p:nvPr/>
          </p:nvSpPr>
          <p:spPr>
            <a:xfrm>
              <a:off x="3413675" y="1416350"/>
              <a:ext cx="551825" cy="631150"/>
            </a:xfrm>
            <a:custGeom>
              <a:avLst/>
              <a:gdLst/>
              <a:ahLst/>
              <a:cxnLst/>
              <a:rect l="l" t="t" r="r" b="b"/>
              <a:pathLst>
                <a:path w="22073" h="25246" extrusionOk="0">
                  <a:moveTo>
                    <a:pt x="1" y="13719"/>
                  </a:moveTo>
                  <a:cubicBezTo>
                    <a:pt x="1" y="6141"/>
                    <a:pt x="6141" y="1"/>
                    <a:pt x="13719" y="1"/>
                  </a:cubicBezTo>
                  <a:cubicBezTo>
                    <a:pt x="16755" y="1"/>
                    <a:pt x="19653" y="959"/>
                    <a:pt x="22073" y="2808"/>
                  </a:cubicBezTo>
                  <a:lnTo>
                    <a:pt x="21228" y="3904"/>
                  </a:lnTo>
                  <a:cubicBezTo>
                    <a:pt x="19060" y="2238"/>
                    <a:pt x="16458" y="1370"/>
                    <a:pt x="13719" y="1370"/>
                  </a:cubicBezTo>
                  <a:cubicBezTo>
                    <a:pt x="6917" y="1370"/>
                    <a:pt x="1370" y="6917"/>
                    <a:pt x="1370" y="13719"/>
                  </a:cubicBezTo>
                  <a:cubicBezTo>
                    <a:pt x="1370" y="17919"/>
                    <a:pt x="3493" y="21799"/>
                    <a:pt x="7008" y="24081"/>
                  </a:cubicBezTo>
                  <a:lnTo>
                    <a:pt x="6278" y="25246"/>
                  </a:lnTo>
                  <a:cubicBezTo>
                    <a:pt x="2329" y="22712"/>
                    <a:pt x="1" y="18398"/>
                    <a:pt x="1" y="13719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6"/>
            <p:cNvSpPr/>
            <p:nvPr/>
          </p:nvSpPr>
          <p:spPr>
            <a:xfrm>
              <a:off x="3562625" y="1483125"/>
              <a:ext cx="536975" cy="619150"/>
            </a:xfrm>
            <a:custGeom>
              <a:avLst/>
              <a:gdLst/>
              <a:ahLst/>
              <a:cxnLst/>
              <a:rect l="l" t="t" r="r" b="b"/>
              <a:pathLst>
                <a:path w="21479" h="24766" extrusionOk="0">
                  <a:moveTo>
                    <a:pt x="15133" y="274"/>
                  </a:moveTo>
                  <a:cubicBezTo>
                    <a:pt x="14905" y="571"/>
                    <a:pt x="14974" y="1005"/>
                    <a:pt x="15270" y="1233"/>
                  </a:cubicBezTo>
                  <a:lnTo>
                    <a:pt x="15270" y="1233"/>
                  </a:lnTo>
                  <a:cubicBezTo>
                    <a:pt x="18352" y="3607"/>
                    <a:pt x="20109" y="7167"/>
                    <a:pt x="20109" y="11048"/>
                  </a:cubicBezTo>
                  <a:lnTo>
                    <a:pt x="20109" y="11048"/>
                  </a:lnTo>
                  <a:cubicBezTo>
                    <a:pt x="20109" y="17850"/>
                    <a:pt x="14563" y="23396"/>
                    <a:pt x="7761" y="23396"/>
                  </a:cubicBezTo>
                  <a:lnTo>
                    <a:pt x="7761" y="23396"/>
                  </a:lnTo>
                  <a:cubicBezTo>
                    <a:pt x="5364" y="23396"/>
                    <a:pt x="3059" y="22711"/>
                    <a:pt x="1050" y="21410"/>
                  </a:cubicBezTo>
                  <a:lnTo>
                    <a:pt x="1050" y="21410"/>
                  </a:lnTo>
                  <a:cubicBezTo>
                    <a:pt x="731" y="21205"/>
                    <a:pt x="320" y="21296"/>
                    <a:pt x="114" y="21616"/>
                  </a:cubicBezTo>
                  <a:lnTo>
                    <a:pt x="114" y="21616"/>
                  </a:lnTo>
                  <a:cubicBezTo>
                    <a:pt x="23" y="21730"/>
                    <a:pt x="0" y="21867"/>
                    <a:pt x="0" y="22004"/>
                  </a:cubicBezTo>
                  <a:lnTo>
                    <a:pt x="0" y="22004"/>
                  </a:lnTo>
                  <a:cubicBezTo>
                    <a:pt x="0" y="22232"/>
                    <a:pt x="114" y="22438"/>
                    <a:pt x="320" y="22575"/>
                  </a:cubicBezTo>
                  <a:lnTo>
                    <a:pt x="320" y="22575"/>
                  </a:lnTo>
                  <a:cubicBezTo>
                    <a:pt x="2534" y="24013"/>
                    <a:pt x="5113" y="24766"/>
                    <a:pt x="7761" y="24766"/>
                  </a:cubicBezTo>
                  <a:lnTo>
                    <a:pt x="7761" y="24766"/>
                  </a:lnTo>
                  <a:cubicBezTo>
                    <a:pt x="15339" y="24766"/>
                    <a:pt x="21479" y="18603"/>
                    <a:pt x="21479" y="11048"/>
                  </a:cubicBezTo>
                  <a:lnTo>
                    <a:pt x="21479" y="11048"/>
                  </a:lnTo>
                  <a:cubicBezTo>
                    <a:pt x="21479" y="6734"/>
                    <a:pt x="19516" y="2762"/>
                    <a:pt x="16115" y="137"/>
                  </a:cubicBezTo>
                  <a:lnTo>
                    <a:pt x="16115" y="137"/>
                  </a:lnTo>
                  <a:cubicBezTo>
                    <a:pt x="15978" y="46"/>
                    <a:pt x="15841" y="0"/>
                    <a:pt x="15681" y="0"/>
                  </a:cubicBezTo>
                  <a:lnTo>
                    <a:pt x="15681" y="0"/>
                  </a:lnTo>
                  <a:cubicBezTo>
                    <a:pt x="15476" y="0"/>
                    <a:pt x="15270" y="92"/>
                    <a:pt x="15133" y="27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0" name="Google Shape;1040;p6"/>
          <p:cNvGrpSpPr/>
          <p:nvPr/>
        </p:nvGrpSpPr>
        <p:grpSpPr>
          <a:xfrm flipH="1">
            <a:off x="-1348014" y="3005809"/>
            <a:ext cx="3459295" cy="3196594"/>
            <a:chOff x="407025" y="3490600"/>
            <a:chExt cx="1442575" cy="1333025"/>
          </a:xfrm>
        </p:grpSpPr>
        <p:sp>
          <p:nvSpPr>
            <p:cNvPr id="1041" name="Google Shape;1041;p6"/>
            <p:cNvSpPr/>
            <p:nvPr/>
          </p:nvSpPr>
          <p:spPr>
            <a:xfrm>
              <a:off x="810450" y="3490600"/>
              <a:ext cx="1039150" cy="1082525"/>
            </a:xfrm>
            <a:custGeom>
              <a:avLst/>
              <a:gdLst/>
              <a:ahLst/>
              <a:cxnLst/>
              <a:rect l="l" t="t" r="r" b="b"/>
              <a:pathLst>
                <a:path w="41566" h="43301" extrusionOk="0">
                  <a:moveTo>
                    <a:pt x="1" y="41497"/>
                  </a:moveTo>
                  <a:lnTo>
                    <a:pt x="252" y="43300"/>
                  </a:lnTo>
                  <a:lnTo>
                    <a:pt x="41566" y="1804"/>
                  </a:lnTo>
                  <a:lnTo>
                    <a:pt x="4131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6"/>
            <p:cNvSpPr/>
            <p:nvPr/>
          </p:nvSpPr>
          <p:spPr>
            <a:xfrm>
              <a:off x="566225" y="3920300"/>
              <a:ext cx="783500" cy="816575"/>
            </a:xfrm>
            <a:custGeom>
              <a:avLst/>
              <a:gdLst/>
              <a:ahLst/>
              <a:cxnLst/>
              <a:rect l="l" t="t" r="r" b="b"/>
              <a:pathLst>
                <a:path w="31340" h="32663" extrusionOk="0">
                  <a:moveTo>
                    <a:pt x="31157" y="0"/>
                  </a:moveTo>
                  <a:lnTo>
                    <a:pt x="1" y="31293"/>
                  </a:lnTo>
                  <a:lnTo>
                    <a:pt x="183" y="32663"/>
                  </a:lnTo>
                  <a:lnTo>
                    <a:pt x="31340" y="1370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6"/>
            <p:cNvSpPr/>
            <p:nvPr/>
          </p:nvSpPr>
          <p:spPr>
            <a:xfrm>
              <a:off x="1016450" y="3682900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1"/>
                  </a:moveTo>
                  <a:lnTo>
                    <a:pt x="1" y="31294"/>
                  </a:lnTo>
                  <a:lnTo>
                    <a:pt x="183" y="32641"/>
                  </a:lnTo>
                  <a:lnTo>
                    <a:pt x="31340" y="1370"/>
                  </a:lnTo>
                  <a:lnTo>
                    <a:pt x="31157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6"/>
            <p:cNvSpPr/>
            <p:nvPr/>
          </p:nvSpPr>
          <p:spPr>
            <a:xfrm>
              <a:off x="788775" y="3843825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0"/>
                  </a:moveTo>
                  <a:lnTo>
                    <a:pt x="0" y="31294"/>
                  </a:lnTo>
                  <a:lnTo>
                    <a:pt x="183" y="32641"/>
                  </a:lnTo>
                  <a:lnTo>
                    <a:pt x="31340" y="1347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6"/>
            <p:cNvSpPr/>
            <p:nvPr/>
          </p:nvSpPr>
          <p:spPr>
            <a:xfrm>
              <a:off x="407025" y="3741675"/>
              <a:ext cx="1038575" cy="1081950"/>
            </a:xfrm>
            <a:custGeom>
              <a:avLst/>
              <a:gdLst/>
              <a:ahLst/>
              <a:cxnLst/>
              <a:rect l="l" t="t" r="r" b="b"/>
              <a:pathLst>
                <a:path w="41543" h="43278" extrusionOk="0">
                  <a:moveTo>
                    <a:pt x="41314" y="1"/>
                  </a:moveTo>
                  <a:lnTo>
                    <a:pt x="0" y="41474"/>
                  </a:lnTo>
                  <a:lnTo>
                    <a:pt x="229" y="43277"/>
                  </a:lnTo>
                  <a:lnTo>
                    <a:pt x="41542" y="1804"/>
                  </a:lnTo>
                  <a:lnTo>
                    <a:pt x="41314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6"/>
            <p:cNvSpPr/>
            <p:nvPr/>
          </p:nvSpPr>
          <p:spPr>
            <a:xfrm>
              <a:off x="1095775" y="3693175"/>
              <a:ext cx="536425" cy="575800"/>
            </a:xfrm>
            <a:custGeom>
              <a:avLst/>
              <a:gdLst/>
              <a:ahLst/>
              <a:cxnLst/>
              <a:rect l="l" t="t" r="r" b="b"/>
              <a:pathLst>
                <a:path w="21457" h="23032" extrusionOk="0">
                  <a:moveTo>
                    <a:pt x="21411" y="1"/>
                  </a:moveTo>
                  <a:lnTo>
                    <a:pt x="0" y="21434"/>
                  </a:lnTo>
                  <a:lnTo>
                    <a:pt x="23" y="23031"/>
                  </a:lnTo>
                  <a:lnTo>
                    <a:pt x="21456" y="1598"/>
                  </a:lnTo>
                  <a:lnTo>
                    <a:pt x="21411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7" name="Google Shape;1047;p6"/>
          <p:cNvGrpSpPr/>
          <p:nvPr/>
        </p:nvGrpSpPr>
        <p:grpSpPr>
          <a:xfrm>
            <a:off x="189005" y="142530"/>
            <a:ext cx="1048180" cy="245101"/>
            <a:chOff x="3504975" y="1233750"/>
            <a:chExt cx="324725" cy="75925"/>
          </a:xfrm>
        </p:grpSpPr>
        <p:sp>
          <p:nvSpPr>
            <p:cNvPr id="1048" name="Google Shape;1048;p6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6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6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1" name="Google Shape;1051;p6"/>
          <p:cNvGrpSpPr/>
          <p:nvPr/>
        </p:nvGrpSpPr>
        <p:grpSpPr>
          <a:xfrm>
            <a:off x="7906817" y="4755855"/>
            <a:ext cx="1048180" cy="245101"/>
            <a:chOff x="3504975" y="1233750"/>
            <a:chExt cx="324725" cy="75925"/>
          </a:xfrm>
        </p:grpSpPr>
        <p:sp>
          <p:nvSpPr>
            <p:cNvPr id="1052" name="Google Shape;1052;p6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6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207" y="105507"/>
            <a:ext cx="6420143" cy="6957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33976"/>
            <a:ext cx="3886200" cy="3598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33976"/>
            <a:ext cx="3886200" cy="3598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L-Shape 7"/>
          <p:cNvSpPr/>
          <p:nvPr userDrawn="1"/>
        </p:nvSpPr>
        <p:spPr>
          <a:xfrm>
            <a:off x="0" y="822391"/>
            <a:ext cx="6826348" cy="4321109"/>
          </a:xfrm>
          <a:prstGeom prst="corner">
            <a:avLst>
              <a:gd name="adj1" fmla="val 5735"/>
              <a:gd name="adj2" fmla="val 568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-Shape 8"/>
          <p:cNvSpPr/>
          <p:nvPr userDrawn="1"/>
        </p:nvSpPr>
        <p:spPr>
          <a:xfrm>
            <a:off x="114300" y="936691"/>
            <a:ext cx="6984609" cy="4206809"/>
          </a:xfrm>
          <a:prstGeom prst="corner">
            <a:avLst>
              <a:gd name="adj1" fmla="val 3478"/>
              <a:gd name="adj2" fmla="val 5683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90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109557"/>
            <a:ext cx="6343650" cy="7028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074" y="986552"/>
            <a:ext cx="417110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074" y="1778630"/>
            <a:ext cx="4171108" cy="2863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8655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778627"/>
            <a:ext cx="3887391" cy="28636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nip Single Corner Rectangle 9"/>
          <p:cNvSpPr/>
          <p:nvPr userDrawn="1"/>
        </p:nvSpPr>
        <p:spPr>
          <a:xfrm>
            <a:off x="369276" y="4898149"/>
            <a:ext cx="6203852" cy="255902"/>
          </a:xfrm>
          <a:prstGeom prst="snip1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nip Single Corner Rectangle 10"/>
          <p:cNvSpPr/>
          <p:nvPr userDrawn="1"/>
        </p:nvSpPr>
        <p:spPr>
          <a:xfrm>
            <a:off x="1" y="4758398"/>
            <a:ext cx="6203852" cy="309906"/>
          </a:xfrm>
          <a:prstGeom prst="snip1Rect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3006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Process 15"/>
          <p:cNvSpPr/>
          <p:nvPr userDrawn="1"/>
        </p:nvSpPr>
        <p:spPr>
          <a:xfrm>
            <a:off x="182760" y="4842808"/>
            <a:ext cx="2127859" cy="300692"/>
          </a:xfrm>
          <a:prstGeom prst="flowChartProcess">
            <a:avLst/>
          </a:prstGeom>
          <a:solidFill>
            <a:srgbClr val="00B0F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61" y="875713"/>
            <a:ext cx="3552211" cy="66733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75713"/>
            <a:ext cx="4629150" cy="380883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761" y="1701314"/>
            <a:ext cx="3552211" cy="298323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lowchart: Process 7"/>
          <p:cNvSpPr/>
          <p:nvPr userDrawn="1"/>
        </p:nvSpPr>
        <p:spPr>
          <a:xfrm>
            <a:off x="2310619" y="0"/>
            <a:ext cx="590843" cy="400929"/>
          </a:xfrm>
          <a:prstGeom prst="flowChartProces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 userDrawn="1"/>
        </p:nvSpPr>
        <p:spPr>
          <a:xfrm>
            <a:off x="2606040" y="0"/>
            <a:ext cx="590843" cy="559194"/>
          </a:xfrm>
          <a:prstGeom prst="flowChartProcess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 userDrawn="1"/>
        </p:nvSpPr>
        <p:spPr>
          <a:xfrm>
            <a:off x="3013452" y="100235"/>
            <a:ext cx="478852" cy="400929"/>
          </a:xfrm>
          <a:prstGeom prst="flowChartProcess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 userDrawn="1"/>
        </p:nvSpPr>
        <p:spPr>
          <a:xfrm>
            <a:off x="3492303" y="0"/>
            <a:ext cx="1667023" cy="400929"/>
          </a:xfrm>
          <a:prstGeom prst="flowChartProcess">
            <a:avLst/>
          </a:prstGeom>
          <a:solidFill>
            <a:srgbClr val="FFFF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 userDrawn="1"/>
        </p:nvSpPr>
        <p:spPr>
          <a:xfrm>
            <a:off x="4919901" y="79133"/>
            <a:ext cx="478852" cy="400929"/>
          </a:xfrm>
          <a:prstGeom prst="flowChartProcess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 userDrawn="1"/>
        </p:nvSpPr>
        <p:spPr>
          <a:xfrm>
            <a:off x="8824912" y="-1"/>
            <a:ext cx="319088" cy="1213339"/>
          </a:xfrm>
          <a:prstGeom prst="flowChartProcess">
            <a:avLst/>
          </a:prstGeom>
          <a:solidFill>
            <a:srgbClr val="FFFF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 userDrawn="1"/>
        </p:nvSpPr>
        <p:spPr>
          <a:xfrm>
            <a:off x="7559075" y="0"/>
            <a:ext cx="1505264" cy="284871"/>
          </a:xfrm>
          <a:prstGeom prst="flowChartProcess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 userDrawn="1"/>
        </p:nvSpPr>
        <p:spPr>
          <a:xfrm>
            <a:off x="698049" y="4969413"/>
            <a:ext cx="3014122" cy="182006"/>
          </a:xfrm>
          <a:prstGeom prst="flowChartProcess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277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317" y="949569"/>
            <a:ext cx="3263394" cy="8572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34637" y="949569"/>
            <a:ext cx="4764240" cy="377329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3318" y="1954530"/>
            <a:ext cx="3263393" cy="276833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792373" y="-10551"/>
            <a:ext cx="3022793" cy="691076"/>
            <a:chOff x="3179299" y="0"/>
            <a:chExt cx="4030391" cy="921434"/>
          </a:xfrm>
        </p:grpSpPr>
        <p:sp>
          <p:nvSpPr>
            <p:cNvPr id="8" name="Rectangle 7"/>
            <p:cNvSpPr/>
            <p:nvPr userDrawn="1"/>
          </p:nvSpPr>
          <p:spPr>
            <a:xfrm>
              <a:off x="3179299" y="0"/>
              <a:ext cx="731520" cy="71745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3545058" y="196948"/>
              <a:ext cx="1842867" cy="717452"/>
            </a:xfrm>
            <a:prstGeom prst="rect">
              <a:avLst/>
            </a:prstGeom>
            <a:solidFill>
              <a:srgbClr val="FFFF00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6478170" y="14068"/>
              <a:ext cx="731520" cy="71745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6035036" y="203982"/>
              <a:ext cx="886269" cy="717452"/>
            </a:xfrm>
            <a:prstGeom prst="rect">
              <a:avLst/>
            </a:prstGeom>
            <a:solidFill>
              <a:srgbClr val="FFFF00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635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6AC9A8-385A-4F3B-9A1A-2472650531CC}" type="datetimeFigureOut">
              <a:rPr lang="id-ID" sz="135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40BD519-CB2C-43BE-8F84-116914547F7A}" type="slidenum">
              <a:rPr lang="id-ID" sz="135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188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6AC9A8-385A-4F3B-9A1A-2472650531CC}" type="datetimeFigureOut">
              <a:rPr lang="id-ID" sz="135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40BD519-CB2C-43BE-8F84-116914547F7A}" type="slidenum">
              <a:rPr lang="id-ID" sz="135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8333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341340"/>
            <a:ext cx="6270922" cy="1573670"/>
          </a:xfrm>
        </p:spPr>
        <p:txBody>
          <a:bodyPr anchor="b">
            <a:noAutofit/>
          </a:bodyPr>
          <a:lstStyle>
            <a:lvl1pPr algn="ct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2967210"/>
            <a:ext cx="5123755" cy="814678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725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4840039"/>
            <a:ext cx="1205958" cy="30346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4840039"/>
            <a:ext cx="5267533" cy="303461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defTabSz="685800">
              <a:buClrTx/>
            </a:pPr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4840039"/>
            <a:ext cx="1197219" cy="30346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4644" y="558352"/>
            <a:ext cx="8005588" cy="4012253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267643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6803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976020"/>
            <a:ext cx="7209728" cy="2139553"/>
          </a:xfrm>
        </p:spPr>
        <p:txBody>
          <a:bodyPr anchor="b">
            <a:normAutofit/>
          </a:bodyPr>
          <a:lstStyle>
            <a:lvl1pPr algn="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3162246"/>
            <a:ext cx="7209728" cy="857493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4840039"/>
            <a:ext cx="1216807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srgbClr val="EFEDE3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srgbClr val="EFEDE3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4840039"/>
            <a:ext cx="5267533" cy="30346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defTabSz="685800">
              <a:buClrTx/>
            </a:pPr>
            <a:endParaRPr lang="id-ID" kern="1200">
              <a:solidFill>
                <a:srgbClr val="EFEDE3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4840039"/>
            <a:ext cx="119721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EFEDE3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EFEDE3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6113972" y="1264239"/>
            <a:ext cx="2456260" cy="3306366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1541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714500"/>
            <a:ext cx="3335840" cy="268605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1714500"/>
            <a:ext cx="3335840" cy="26860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386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8" name="Google Shape;1138;p8"/>
          <p:cNvGrpSpPr/>
          <p:nvPr/>
        </p:nvGrpSpPr>
        <p:grpSpPr>
          <a:xfrm>
            <a:off x="74" y="63"/>
            <a:ext cx="9144153" cy="5143512"/>
            <a:chOff x="4263926" y="3811300"/>
            <a:chExt cx="2189272" cy="1231448"/>
          </a:xfrm>
        </p:grpSpPr>
        <p:sp>
          <p:nvSpPr>
            <p:cNvPr id="1139" name="Google Shape;1139;p8"/>
            <p:cNvSpPr/>
            <p:nvPr/>
          </p:nvSpPr>
          <p:spPr>
            <a:xfrm>
              <a:off x="64437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3650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286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2080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129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050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59718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589307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58149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57361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56574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557867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549992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5421175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53424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52642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50280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487050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4713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4792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494925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51067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51855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4634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4556100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44773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43986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43204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4263926" y="50421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4263926" y="49907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4263926" y="49399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4263926" y="48886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4263926" y="48378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4263926" y="4786499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4263926" y="47357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4263926" y="46843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4263926" y="463357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4263926" y="45822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4263926" y="45314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4263926" y="448007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4263926" y="4429300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4263926" y="437792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4263926" y="432715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4263926" y="4275800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4263926" y="422500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4263926" y="4173650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4263926" y="40207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4263926" y="386722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4263926" y="391857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4263926" y="396937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4263926" y="4071501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1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4263926" y="4122876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4263926" y="38164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2" name="Google Shape;1192;p8"/>
          <p:cNvGrpSpPr/>
          <p:nvPr/>
        </p:nvGrpSpPr>
        <p:grpSpPr>
          <a:xfrm>
            <a:off x="1355835" y="611870"/>
            <a:ext cx="6432293" cy="6055903"/>
            <a:chOff x="5187775" y="635000"/>
            <a:chExt cx="1791825" cy="1686975"/>
          </a:xfrm>
        </p:grpSpPr>
        <p:sp>
          <p:nvSpPr>
            <p:cNvPr id="1193" name="Google Shape;1193;p8"/>
            <p:cNvSpPr/>
            <p:nvPr/>
          </p:nvSpPr>
          <p:spPr>
            <a:xfrm>
              <a:off x="6404950" y="1750600"/>
              <a:ext cx="8000" cy="7025"/>
            </a:xfrm>
            <a:custGeom>
              <a:avLst/>
              <a:gdLst/>
              <a:ahLst/>
              <a:cxnLst/>
              <a:rect l="l" t="t" r="r" b="b"/>
              <a:pathLst>
                <a:path w="320" h="281" extrusionOk="0">
                  <a:moveTo>
                    <a:pt x="147" y="0"/>
                  </a:moveTo>
                  <a:cubicBezTo>
                    <a:pt x="91" y="0"/>
                    <a:pt x="42" y="41"/>
                    <a:pt x="23" y="98"/>
                  </a:cubicBezTo>
                  <a:cubicBezTo>
                    <a:pt x="0" y="166"/>
                    <a:pt x="46" y="257"/>
                    <a:pt x="114" y="280"/>
                  </a:cubicBezTo>
                  <a:cubicBezTo>
                    <a:pt x="206" y="280"/>
                    <a:pt x="274" y="235"/>
                    <a:pt x="297" y="166"/>
                  </a:cubicBezTo>
                  <a:cubicBezTo>
                    <a:pt x="320" y="98"/>
                    <a:pt x="274" y="29"/>
                    <a:pt x="183" y="6"/>
                  </a:cubicBezTo>
                  <a:cubicBezTo>
                    <a:pt x="171" y="2"/>
                    <a:pt x="158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253150" y="1585725"/>
              <a:ext cx="11450" cy="10525"/>
            </a:xfrm>
            <a:custGeom>
              <a:avLst/>
              <a:gdLst/>
              <a:ahLst/>
              <a:cxnLst/>
              <a:rect l="l" t="t" r="r" b="b"/>
              <a:pathLst>
                <a:path w="458" h="421" extrusionOk="0">
                  <a:moveTo>
                    <a:pt x="238" y="1"/>
                  </a:moveTo>
                  <a:cubicBezTo>
                    <a:pt x="155" y="1"/>
                    <a:pt x="63" y="65"/>
                    <a:pt x="23" y="165"/>
                  </a:cubicBezTo>
                  <a:cubicBezTo>
                    <a:pt x="1" y="279"/>
                    <a:pt x="69" y="393"/>
                    <a:pt x="183" y="416"/>
                  </a:cubicBezTo>
                  <a:cubicBezTo>
                    <a:pt x="198" y="419"/>
                    <a:pt x="213" y="420"/>
                    <a:pt x="227" y="420"/>
                  </a:cubicBezTo>
                  <a:cubicBezTo>
                    <a:pt x="325" y="420"/>
                    <a:pt x="414" y="355"/>
                    <a:pt x="434" y="256"/>
                  </a:cubicBezTo>
                  <a:cubicBezTo>
                    <a:pt x="457" y="165"/>
                    <a:pt x="389" y="51"/>
                    <a:pt x="274" y="5"/>
                  </a:cubicBezTo>
                  <a:cubicBezTo>
                    <a:pt x="263" y="2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085375" y="16433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3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34"/>
                    <a:pt x="69" y="325"/>
                    <a:pt x="161" y="348"/>
                  </a:cubicBezTo>
                  <a:cubicBezTo>
                    <a:pt x="176" y="352"/>
                    <a:pt x="192" y="353"/>
                    <a:pt x="207" y="353"/>
                  </a:cubicBezTo>
                  <a:cubicBezTo>
                    <a:pt x="281" y="353"/>
                    <a:pt x="347" y="309"/>
                    <a:pt x="366" y="234"/>
                  </a:cubicBezTo>
                  <a:cubicBezTo>
                    <a:pt x="389" y="142"/>
                    <a:pt x="320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088800" y="1627950"/>
              <a:ext cx="10300" cy="9950"/>
            </a:xfrm>
            <a:custGeom>
              <a:avLst/>
              <a:gdLst/>
              <a:ahLst/>
              <a:cxnLst/>
              <a:rect l="l" t="t" r="r" b="b"/>
              <a:pathLst>
                <a:path w="412" h="398" extrusionOk="0">
                  <a:moveTo>
                    <a:pt x="209" y="1"/>
                  </a:moveTo>
                  <a:cubicBezTo>
                    <a:pt x="115" y="1"/>
                    <a:pt x="44" y="65"/>
                    <a:pt x="24" y="165"/>
                  </a:cubicBezTo>
                  <a:cubicBezTo>
                    <a:pt x="1" y="256"/>
                    <a:pt x="47" y="370"/>
                    <a:pt x="161" y="393"/>
                  </a:cubicBezTo>
                  <a:cubicBezTo>
                    <a:pt x="173" y="396"/>
                    <a:pt x="185" y="397"/>
                    <a:pt x="198" y="397"/>
                  </a:cubicBezTo>
                  <a:cubicBezTo>
                    <a:pt x="280" y="397"/>
                    <a:pt x="369" y="335"/>
                    <a:pt x="389" y="256"/>
                  </a:cubicBezTo>
                  <a:cubicBezTo>
                    <a:pt x="412" y="142"/>
                    <a:pt x="343" y="51"/>
                    <a:pt x="252" y="5"/>
                  </a:cubicBezTo>
                  <a:cubicBezTo>
                    <a:pt x="237" y="2"/>
                    <a:pt x="223" y="1"/>
                    <a:pt x="20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72825" y="16273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92" y="1"/>
                  </a:moveTo>
                  <a:cubicBezTo>
                    <a:pt x="114" y="1"/>
                    <a:pt x="43" y="60"/>
                    <a:pt x="24" y="119"/>
                  </a:cubicBezTo>
                  <a:cubicBezTo>
                    <a:pt x="1" y="211"/>
                    <a:pt x="69" y="302"/>
                    <a:pt x="138" y="325"/>
                  </a:cubicBezTo>
                  <a:cubicBezTo>
                    <a:pt x="153" y="329"/>
                    <a:pt x="169" y="331"/>
                    <a:pt x="184" y="331"/>
                  </a:cubicBezTo>
                  <a:cubicBezTo>
                    <a:pt x="258" y="331"/>
                    <a:pt x="324" y="286"/>
                    <a:pt x="343" y="211"/>
                  </a:cubicBezTo>
                  <a:cubicBezTo>
                    <a:pt x="366" y="119"/>
                    <a:pt x="320" y="28"/>
                    <a:pt x="229" y="5"/>
                  </a:cubicBezTo>
                  <a:cubicBezTo>
                    <a:pt x="217" y="2"/>
                    <a:pt x="205" y="1"/>
                    <a:pt x="19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5702500" y="1262700"/>
              <a:ext cx="9725" cy="8325"/>
            </a:xfrm>
            <a:custGeom>
              <a:avLst/>
              <a:gdLst/>
              <a:ahLst/>
              <a:cxnLst/>
              <a:rect l="l" t="t" r="r" b="b"/>
              <a:pathLst>
                <a:path w="389" h="333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4"/>
                    <a:pt x="160" y="326"/>
                  </a:cubicBezTo>
                  <a:cubicBezTo>
                    <a:pt x="176" y="330"/>
                    <a:pt x="191" y="332"/>
                    <a:pt x="207" y="332"/>
                  </a:cubicBezTo>
                  <a:cubicBezTo>
                    <a:pt x="281" y="332"/>
                    <a:pt x="346" y="288"/>
                    <a:pt x="365" y="212"/>
                  </a:cubicBezTo>
                  <a:cubicBezTo>
                    <a:pt x="388" y="121"/>
                    <a:pt x="320" y="30"/>
                    <a:pt x="228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409500" y="1544750"/>
              <a:ext cx="6875" cy="6300"/>
            </a:xfrm>
            <a:custGeom>
              <a:avLst/>
              <a:gdLst/>
              <a:ahLst/>
              <a:cxnLst/>
              <a:rect l="l" t="t" r="r" b="b"/>
              <a:pathLst>
                <a:path w="275" h="252" extrusionOk="0">
                  <a:moveTo>
                    <a:pt x="160" y="0"/>
                  </a:moveTo>
                  <a:cubicBezTo>
                    <a:pt x="92" y="0"/>
                    <a:pt x="24" y="23"/>
                    <a:pt x="24" y="92"/>
                  </a:cubicBezTo>
                  <a:cubicBezTo>
                    <a:pt x="1" y="160"/>
                    <a:pt x="46" y="229"/>
                    <a:pt x="115" y="252"/>
                  </a:cubicBezTo>
                  <a:cubicBezTo>
                    <a:pt x="160" y="252"/>
                    <a:pt x="229" y="229"/>
                    <a:pt x="252" y="160"/>
                  </a:cubicBezTo>
                  <a:cubicBezTo>
                    <a:pt x="275" y="92"/>
                    <a:pt x="229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525350" y="1792825"/>
              <a:ext cx="7425" cy="7175"/>
            </a:xfrm>
            <a:custGeom>
              <a:avLst/>
              <a:gdLst/>
              <a:ahLst/>
              <a:cxnLst/>
              <a:rect l="l" t="t" r="r" b="b"/>
              <a:pathLst>
                <a:path w="297" h="287" extrusionOk="0">
                  <a:moveTo>
                    <a:pt x="137" y="1"/>
                  </a:moveTo>
                  <a:cubicBezTo>
                    <a:pt x="69" y="1"/>
                    <a:pt x="19" y="41"/>
                    <a:pt x="0" y="98"/>
                  </a:cubicBezTo>
                  <a:cubicBezTo>
                    <a:pt x="0" y="189"/>
                    <a:pt x="46" y="258"/>
                    <a:pt x="114" y="280"/>
                  </a:cubicBezTo>
                  <a:cubicBezTo>
                    <a:pt x="126" y="284"/>
                    <a:pt x="138" y="286"/>
                    <a:pt x="149" y="286"/>
                  </a:cubicBezTo>
                  <a:cubicBezTo>
                    <a:pt x="205" y="286"/>
                    <a:pt x="255" y="242"/>
                    <a:pt x="274" y="166"/>
                  </a:cubicBezTo>
                  <a:cubicBezTo>
                    <a:pt x="297" y="98"/>
                    <a:pt x="251" y="29"/>
                    <a:pt x="183" y="6"/>
                  </a:cubicBezTo>
                  <a:cubicBezTo>
                    <a:pt x="167" y="2"/>
                    <a:pt x="151" y="1"/>
                    <a:pt x="13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545325" y="1590850"/>
              <a:ext cx="11425" cy="10000"/>
            </a:xfrm>
            <a:custGeom>
              <a:avLst/>
              <a:gdLst/>
              <a:ahLst/>
              <a:cxnLst/>
              <a:rect l="l" t="t" r="r" b="b"/>
              <a:pathLst>
                <a:path w="457" h="400" extrusionOk="0">
                  <a:moveTo>
                    <a:pt x="238" y="1"/>
                  </a:moveTo>
                  <a:cubicBezTo>
                    <a:pt x="155" y="1"/>
                    <a:pt x="66" y="66"/>
                    <a:pt x="46" y="165"/>
                  </a:cubicBezTo>
                  <a:cubicBezTo>
                    <a:pt x="0" y="256"/>
                    <a:pt x="69" y="371"/>
                    <a:pt x="183" y="393"/>
                  </a:cubicBezTo>
                  <a:cubicBezTo>
                    <a:pt x="202" y="397"/>
                    <a:pt x="220" y="399"/>
                    <a:pt x="238" y="399"/>
                  </a:cubicBezTo>
                  <a:cubicBezTo>
                    <a:pt x="326" y="399"/>
                    <a:pt x="396" y="352"/>
                    <a:pt x="434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62" y="2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443750" y="1815075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35"/>
                    <a:pt x="46" y="326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43" y="29"/>
                    <a:pt x="228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470000" y="1775750"/>
              <a:ext cx="11425" cy="10500"/>
            </a:xfrm>
            <a:custGeom>
              <a:avLst/>
              <a:gdLst/>
              <a:ahLst/>
              <a:cxnLst/>
              <a:rect l="l" t="t" r="r" b="b"/>
              <a:pathLst>
                <a:path w="457" h="420" extrusionOk="0">
                  <a:moveTo>
                    <a:pt x="230" y="0"/>
                  </a:moveTo>
                  <a:cubicBezTo>
                    <a:pt x="132" y="0"/>
                    <a:pt x="43" y="65"/>
                    <a:pt x="23" y="165"/>
                  </a:cubicBezTo>
                  <a:cubicBezTo>
                    <a:pt x="0" y="256"/>
                    <a:pt x="69" y="370"/>
                    <a:pt x="183" y="416"/>
                  </a:cubicBezTo>
                  <a:cubicBezTo>
                    <a:pt x="195" y="419"/>
                    <a:pt x="207" y="420"/>
                    <a:pt x="219" y="420"/>
                  </a:cubicBezTo>
                  <a:cubicBezTo>
                    <a:pt x="302" y="420"/>
                    <a:pt x="391" y="355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440325" y="1675275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3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20" y="29"/>
                    <a:pt x="229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555025" y="1619400"/>
              <a:ext cx="9150" cy="8800"/>
            </a:xfrm>
            <a:custGeom>
              <a:avLst/>
              <a:gdLst/>
              <a:ahLst/>
              <a:cxnLst/>
              <a:rect l="l" t="t" r="r" b="b"/>
              <a:pathLst>
                <a:path w="366" h="352" extrusionOk="0">
                  <a:moveTo>
                    <a:pt x="193" y="0"/>
                  </a:moveTo>
                  <a:cubicBezTo>
                    <a:pt x="114" y="0"/>
                    <a:pt x="43" y="62"/>
                    <a:pt x="23" y="142"/>
                  </a:cubicBezTo>
                  <a:cubicBezTo>
                    <a:pt x="0" y="233"/>
                    <a:pt x="46" y="324"/>
                    <a:pt x="137" y="347"/>
                  </a:cubicBezTo>
                  <a:cubicBezTo>
                    <a:pt x="149" y="350"/>
                    <a:pt x="161" y="351"/>
                    <a:pt x="173" y="351"/>
                  </a:cubicBezTo>
                  <a:cubicBezTo>
                    <a:pt x="251" y="351"/>
                    <a:pt x="323" y="289"/>
                    <a:pt x="343" y="210"/>
                  </a:cubicBezTo>
                  <a:cubicBezTo>
                    <a:pt x="365" y="119"/>
                    <a:pt x="320" y="27"/>
                    <a:pt x="228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411775" y="1487550"/>
              <a:ext cx="7450" cy="6575"/>
            </a:xfrm>
            <a:custGeom>
              <a:avLst/>
              <a:gdLst/>
              <a:ahLst/>
              <a:cxnLst/>
              <a:rect l="l" t="t" r="r" b="b"/>
              <a:pathLst>
                <a:path w="298" h="263" extrusionOk="0">
                  <a:moveTo>
                    <a:pt x="147" y="0"/>
                  </a:moveTo>
                  <a:cubicBezTo>
                    <a:pt x="92" y="0"/>
                    <a:pt x="43" y="41"/>
                    <a:pt x="24" y="97"/>
                  </a:cubicBezTo>
                  <a:cubicBezTo>
                    <a:pt x="1" y="166"/>
                    <a:pt x="47" y="234"/>
                    <a:pt x="115" y="257"/>
                  </a:cubicBezTo>
                  <a:cubicBezTo>
                    <a:pt x="127" y="261"/>
                    <a:pt x="139" y="263"/>
                    <a:pt x="151" y="263"/>
                  </a:cubicBezTo>
                  <a:cubicBezTo>
                    <a:pt x="206" y="263"/>
                    <a:pt x="256" y="222"/>
                    <a:pt x="275" y="166"/>
                  </a:cubicBezTo>
                  <a:cubicBezTo>
                    <a:pt x="298" y="97"/>
                    <a:pt x="252" y="29"/>
                    <a:pt x="184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552175" y="1694725"/>
              <a:ext cx="10850" cy="9925"/>
            </a:xfrm>
            <a:custGeom>
              <a:avLst/>
              <a:gdLst/>
              <a:ahLst/>
              <a:cxnLst/>
              <a:rect l="l" t="t" r="r" b="b"/>
              <a:pathLst>
                <a:path w="434" h="397" extrusionOk="0">
                  <a:moveTo>
                    <a:pt x="231" y="0"/>
                  </a:moveTo>
                  <a:cubicBezTo>
                    <a:pt x="137" y="0"/>
                    <a:pt x="63" y="65"/>
                    <a:pt x="23" y="164"/>
                  </a:cubicBezTo>
                  <a:cubicBezTo>
                    <a:pt x="0" y="256"/>
                    <a:pt x="68" y="370"/>
                    <a:pt x="183" y="393"/>
                  </a:cubicBezTo>
                  <a:cubicBezTo>
                    <a:pt x="195" y="396"/>
                    <a:pt x="207" y="397"/>
                    <a:pt x="220" y="397"/>
                  </a:cubicBezTo>
                  <a:cubicBezTo>
                    <a:pt x="302" y="397"/>
                    <a:pt x="391" y="335"/>
                    <a:pt x="411" y="256"/>
                  </a:cubicBezTo>
                  <a:cubicBezTo>
                    <a:pt x="434" y="141"/>
                    <a:pt x="365" y="50"/>
                    <a:pt x="274" y="5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418625" y="1541175"/>
              <a:ext cx="7450" cy="7175"/>
            </a:xfrm>
            <a:custGeom>
              <a:avLst/>
              <a:gdLst/>
              <a:ahLst/>
              <a:cxnLst/>
              <a:rect l="l" t="t" r="r" b="b"/>
              <a:pathLst>
                <a:path w="298" h="287" extrusionOk="0">
                  <a:moveTo>
                    <a:pt x="147" y="1"/>
                  </a:moveTo>
                  <a:cubicBezTo>
                    <a:pt x="86" y="1"/>
                    <a:pt x="24" y="45"/>
                    <a:pt x="24" y="121"/>
                  </a:cubicBezTo>
                  <a:cubicBezTo>
                    <a:pt x="1" y="189"/>
                    <a:pt x="47" y="258"/>
                    <a:pt x="115" y="280"/>
                  </a:cubicBezTo>
                  <a:cubicBezTo>
                    <a:pt x="127" y="284"/>
                    <a:pt x="140" y="286"/>
                    <a:pt x="153" y="286"/>
                  </a:cubicBezTo>
                  <a:cubicBezTo>
                    <a:pt x="214" y="286"/>
                    <a:pt x="279" y="245"/>
                    <a:pt x="298" y="189"/>
                  </a:cubicBezTo>
                  <a:cubicBezTo>
                    <a:pt x="298" y="98"/>
                    <a:pt x="252" y="29"/>
                    <a:pt x="183" y="7"/>
                  </a:cubicBezTo>
                  <a:cubicBezTo>
                    <a:pt x="172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5440575" y="1009925"/>
              <a:ext cx="10300" cy="9400"/>
            </a:xfrm>
            <a:custGeom>
              <a:avLst/>
              <a:gdLst/>
              <a:ahLst/>
              <a:cxnLst/>
              <a:rect l="l" t="t" r="r" b="b"/>
              <a:pathLst>
                <a:path w="412" h="376" extrusionOk="0">
                  <a:moveTo>
                    <a:pt x="204" y="1"/>
                  </a:moveTo>
                  <a:cubicBezTo>
                    <a:pt x="125" y="1"/>
                    <a:pt x="42" y="48"/>
                    <a:pt x="23" y="143"/>
                  </a:cubicBezTo>
                  <a:cubicBezTo>
                    <a:pt x="0" y="234"/>
                    <a:pt x="69" y="349"/>
                    <a:pt x="160" y="371"/>
                  </a:cubicBezTo>
                  <a:cubicBezTo>
                    <a:pt x="172" y="374"/>
                    <a:pt x="184" y="376"/>
                    <a:pt x="197" y="376"/>
                  </a:cubicBezTo>
                  <a:cubicBezTo>
                    <a:pt x="280" y="376"/>
                    <a:pt x="369" y="314"/>
                    <a:pt x="388" y="234"/>
                  </a:cubicBezTo>
                  <a:cubicBezTo>
                    <a:pt x="411" y="143"/>
                    <a:pt x="343" y="29"/>
                    <a:pt x="251" y="6"/>
                  </a:cubicBezTo>
                  <a:cubicBezTo>
                    <a:pt x="236" y="2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99100" y="1836225"/>
              <a:ext cx="11425" cy="10525"/>
            </a:xfrm>
            <a:custGeom>
              <a:avLst/>
              <a:gdLst/>
              <a:ahLst/>
              <a:cxnLst/>
              <a:rect l="l" t="t" r="r" b="b"/>
              <a:pathLst>
                <a:path w="457" h="421" extrusionOk="0">
                  <a:moveTo>
                    <a:pt x="230" y="1"/>
                  </a:moveTo>
                  <a:cubicBezTo>
                    <a:pt x="132" y="1"/>
                    <a:pt x="43" y="66"/>
                    <a:pt x="23" y="165"/>
                  </a:cubicBezTo>
                  <a:cubicBezTo>
                    <a:pt x="0" y="279"/>
                    <a:pt x="69" y="370"/>
                    <a:pt x="160" y="416"/>
                  </a:cubicBezTo>
                  <a:cubicBezTo>
                    <a:pt x="175" y="419"/>
                    <a:pt x="190" y="420"/>
                    <a:pt x="204" y="420"/>
                  </a:cubicBezTo>
                  <a:cubicBezTo>
                    <a:pt x="302" y="420"/>
                    <a:pt x="391" y="356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63725" y="1832800"/>
              <a:ext cx="8575" cy="5275"/>
            </a:xfrm>
            <a:custGeom>
              <a:avLst/>
              <a:gdLst/>
              <a:ahLst/>
              <a:cxnLst/>
              <a:rect l="l" t="t" r="r" b="b"/>
              <a:pathLst>
                <a:path w="343" h="211" extrusionOk="0">
                  <a:moveTo>
                    <a:pt x="154" y="1"/>
                  </a:moveTo>
                  <a:cubicBezTo>
                    <a:pt x="91" y="1"/>
                    <a:pt x="20" y="60"/>
                    <a:pt x="0" y="119"/>
                  </a:cubicBezTo>
                  <a:lnTo>
                    <a:pt x="320" y="211"/>
                  </a:lnTo>
                  <a:cubicBezTo>
                    <a:pt x="342" y="119"/>
                    <a:pt x="274" y="28"/>
                    <a:pt x="183" y="5"/>
                  </a:cubicBezTo>
                  <a:cubicBezTo>
                    <a:pt x="174" y="2"/>
                    <a:pt x="164" y="1"/>
                    <a:pt x="15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851750" y="1438250"/>
              <a:ext cx="9725" cy="9100"/>
            </a:xfrm>
            <a:custGeom>
              <a:avLst/>
              <a:gdLst/>
              <a:ahLst/>
              <a:cxnLst/>
              <a:rect l="l" t="t" r="r" b="b"/>
              <a:pathLst>
                <a:path w="389" h="364" extrusionOk="0">
                  <a:moveTo>
                    <a:pt x="180" y="0"/>
                  </a:moveTo>
                  <a:cubicBezTo>
                    <a:pt x="101" y="0"/>
                    <a:pt x="41" y="58"/>
                    <a:pt x="23" y="129"/>
                  </a:cubicBezTo>
                  <a:cubicBezTo>
                    <a:pt x="0" y="243"/>
                    <a:pt x="46" y="335"/>
                    <a:pt x="160" y="357"/>
                  </a:cubicBezTo>
                  <a:cubicBezTo>
                    <a:pt x="175" y="361"/>
                    <a:pt x="191" y="363"/>
                    <a:pt x="205" y="363"/>
                  </a:cubicBezTo>
                  <a:cubicBezTo>
                    <a:pt x="280" y="363"/>
                    <a:pt x="346" y="316"/>
                    <a:pt x="366" y="220"/>
                  </a:cubicBezTo>
                  <a:cubicBezTo>
                    <a:pt x="388" y="129"/>
                    <a:pt x="343" y="38"/>
                    <a:pt x="251" y="15"/>
                  </a:cubicBezTo>
                  <a:cubicBezTo>
                    <a:pt x="226" y="5"/>
                    <a:pt x="202" y="0"/>
                    <a:pt x="18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845475" y="1415650"/>
              <a:ext cx="9725" cy="9400"/>
            </a:xfrm>
            <a:custGeom>
              <a:avLst/>
              <a:gdLst/>
              <a:ahLst/>
              <a:cxnLst/>
              <a:rect l="l" t="t" r="r" b="b"/>
              <a:pathLst>
                <a:path w="389" h="376" extrusionOk="0">
                  <a:moveTo>
                    <a:pt x="183" y="0"/>
                  </a:moveTo>
                  <a:cubicBezTo>
                    <a:pt x="109" y="0"/>
                    <a:pt x="42" y="48"/>
                    <a:pt x="23" y="143"/>
                  </a:cubicBezTo>
                  <a:cubicBezTo>
                    <a:pt x="0" y="234"/>
                    <a:pt x="46" y="326"/>
                    <a:pt x="137" y="371"/>
                  </a:cubicBezTo>
                  <a:cubicBezTo>
                    <a:pt x="152" y="374"/>
                    <a:pt x="167" y="376"/>
                    <a:pt x="181" y="376"/>
                  </a:cubicBezTo>
                  <a:cubicBezTo>
                    <a:pt x="274" y="376"/>
                    <a:pt x="346" y="314"/>
                    <a:pt x="365" y="234"/>
                  </a:cubicBezTo>
                  <a:cubicBezTo>
                    <a:pt x="388" y="120"/>
                    <a:pt x="343" y="29"/>
                    <a:pt x="228" y="6"/>
                  </a:cubicBezTo>
                  <a:cubicBezTo>
                    <a:pt x="213" y="2"/>
                    <a:pt x="198" y="0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867725" y="1599525"/>
              <a:ext cx="8000" cy="7600"/>
            </a:xfrm>
            <a:custGeom>
              <a:avLst/>
              <a:gdLst/>
              <a:ahLst/>
              <a:cxnLst/>
              <a:rect l="l" t="t" r="r" b="b"/>
              <a:pathLst>
                <a:path w="320" h="304" extrusionOk="0">
                  <a:moveTo>
                    <a:pt x="206" y="1"/>
                  </a:moveTo>
                  <a:cubicBezTo>
                    <a:pt x="115" y="1"/>
                    <a:pt x="46" y="46"/>
                    <a:pt x="23" y="115"/>
                  </a:cubicBezTo>
                  <a:cubicBezTo>
                    <a:pt x="0" y="206"/>
                    <a:pt x="46" y="297"/>
                    <a:pt x="115" y="297"/>
                  </a:cubicBezTo>
                  <a:cubicBezTo>
                    <a:pt x="131" y="301"/>
                    <a:pt x="147" y="303"/>
                    <a:pt x="163" y="303"/>
                  </a:cubicBezTo>
                  <a:cubicBezTo>
                    <a:pt x="236" y="303"/>
                    <a:pt x="301" y="262"/>
                    <a:pt x="320" y="206"/>
                  </a:cubicBezTo>
                  <a:cubicBezTo>
                    <a:pt x="320" y="115"/>
                    <a:pt x="274" y="24"/>
                    <a:pt x="2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866575" y="1359725"/>
              <a:ext cx="8600" cy="7725"/>
            </a:xfrm>
            <a:custGeom>
              <a:avLst/>
              <a:gdLst/>
              <a:ahLst/>
              <a:cxnLst/>
              <a:rect l="l" t="t" r="r" b="b"/>
              <a:pathLst>
                <a:path w="344" h="309" extrusionOk="0">
                  <a:moveTo>
                    <a:pt x="160" y="0"/>
                  </a:moveTo>
                  <a:cubicBezTo>
                    <a:pt x="86" y="0"/>
                    <a:pt x="20" y="45"/>
                    <a:pt x="1" y="120"/>
                  </a:cubicBezTo>
                  <a:cubicBezTo>
                    <a:pt x="1" y="212"/>
                    <a:pt x="46" y="280"/>
                    <a:pt x="115" y="303"/>
                  </a:cubicBezTo>
                  <a:cubicBezTo>
                    <a:pt x="131" y="307"/>
                    <a:pt x="146" y="309"/>
                    <a:pt x="162" y="309"/>
                  </a:cubicBezTo>
                  <a:cubicBezTo>
                    <a:pt x="236" y="309"/>
                    <a:pt x="301" y="264"/>
                    <a:pt x="320" y="189"/>
                  </a:cubicBezTo>
                  <a:cubicBezTo>
                    <a:pt x="343" y="97"/>
                    <a:pt x="297" y="29"/>
                    <a:pt x="206" y="6"/>
                  </a:cubicBezTo>
                  <a:cubicBezTo>
                    <a:pt x="191" y="2"/>
                    <a:pt x="175" y="0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698825" y="1787725"/>
              <a:ext cx="10850" cy="10200"/>
            </a:xfrm>
            <a:custGeom>
              <a:avLst/>
              <a:gdLst/>
              <a:ahLst/>
              <a:cxnLst/>
              <a:rect l="l" t="t" r="r" b="b"/>
              <a:pathLst>
                <a:path w="434" h="408" extrusionOk="0">
                  <a:moveTo>
                    <a:pt x="230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0" y="256"/>
                    <a:pt x="69" y="370"/>
                    <a:pt x="160" y="393"/>
                  </a:cubicBezTo>
                  <a:cubicBezTo>
                    <a:pt x="184" y="403"/>
                    <a:pt x="209" y="407"/>
                    <a:pt x="232" y="407"/>
                  </a:cubicBezTo>
                  <a:cubicBezTo>
                    <a:pt x="319" y="407"/>
                    <a:pt x="393" y="346"/>
                    <a:pt x="411" y="256"/>
                  </a:cubicBezTo>
                  <a:cubicBezTo>
                    <a:pt x="434" y="142"/>
                    <a:pt x="388" y="28"/>
                    <a:pt x="274" y="5"/>
                  </a:cubicBezTo>
                  <a:cubicBezTo>
                    <a:pt x="259" y="2"/>
                    <a:pt x="245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655450" y="1510975"/>
              <a:ext cx="9725" cy="8825"/>
            </a:xfrm>
            <a:custGeom>
              <a:avLst/>
              <a:gdLst/>
              <a:ahLst/>
              <a:cxnLst/>
              <a:rect l="l" t="t" r="r" b="b"/>
              <a:pathLst>
                <a:path w="389" h="353" extrusionOk="0">
                  <a:moveTo>
                    <a:pt x="193" y="0"/>
                  </a:moveTo>
                  <a:cubicBezTo>
                    <a:pt x="115" y="0"/>
                    <a:pt x="43" y="62"/>
                    <a:pt x="23" y="142"/>
                  </a:cubicBezTo>
                  <a:cubicBezTo>
                    <a:pt x="0" y="233"/>
                    <a:pt x="46" y="324"/>
                    <a:pt x="137" y="347"/>
                  </a:cubicBezTo>
                  <a:cubicBezTo>
                    <a:pt x="157" y="351"/>
                    <a:pt x="176" y="353"/>
                    <a:pt x="194" y="353"/>
                  </a:cubicBezTo>
                  <a:cubicBezTo>
                    <a:pt x="281" y="353"/>
                    <a:pt x="347" y="309"/>
                    <a:pt x="366" y="233"/>
                  </a:cubicBezTo>
                  <a:cubicBezTo>
                    <a:pt x="388" y="142"/>
                    <a:pt x="320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97825" y="1354050"/>
              <a:ext cx="10275" cy="9400"/>
            </a:xfrm>
            <a:custGeom>
              <a:avLst/>
              <a:gdLst/>
              <a:ahLst/>
              <a:cxnLst/>
              <a:rect l="l" t="t" r="r" b="b"/>
              <a:pathLst>
                <a:path w="411" h="376" extrusionOk="0">
                  <a:moveTo>
                    <a:pt x="214" y="0"/>
                  </a:moveTo>
                  <a:cubicBezTo>
                    <a:pt x="131" y="0"/>
                    <a:pt x="43" y="63"/>
                    <a:pt x="23" y="142"/>
                  </a:cubicBezTo>
                  <a:cubicBezTo>
                    <a:pt x="0" y="256"/>
                    <a:pt x="69" y="347"/>
                    <a:pt x="160" y="370"/>
                  </a:cubicBezTo>
                  <a:cubicBezTo>
                    <a:pt x="179" y="374"/>
                    <a:pt x="197" y="376"/>
                    <a:pt x="215" y="376"/>
                  </a:cubicBezTo>
                  <a:cubicBezTo>
                    <a:pt x="302" y="376"/>
                    <a:pt x="369" y="328"/>
                    <a:pt x="388" y="233"/>
                  </a:cubicBezTo>
                  <a:cubicBezTo>
                    <a:pt x="411" y="142"/>
                    <a:pt x="365" y="28"/>
                    <a:pt x="251" y="5"/>
                  </a:cubicBezTo>
                  <a:cubicBezTo>
                    <a:pt x="239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548175" y="12273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71" y="0"/>
                  </a:moveTo>
                  <a:cubicBezTo>
                    <a:pt x="97" y="0"/>
                    <a:pt x="43" y="62"/>
                    <a:pt x="23" y="142"/>
                  </a:cubicBezTo>
                  <a:cubicBezTo>
                    <a:pt x="0" y="210"/>
                    <a:pt x="46" y="301"/>
                    <a:pt x="137" y="324"/>
                  </a:cubicBezTo>
                  <a:cubicBezTo>
                    <a:pt x="153" y="328"/>
                    <a:pt x="169" y="330"/>
                    <a:pt x="184" y="330"/>
                  </a:cubicBezTo>
                  <a:cubicBezTo>
                    <a:pt x="258" y="330"/>
                    <a:pt x="324" y="286"/>
                    <a:pt x="343" y="210"/>
                  </a:cubicBezTo>
                  <a:cubicBezTo>
                    <a:pt x="365" y="119"/>
                    <a:pt x="297" y="27"/>
                    <a:pt x="206" y="5"/>
                  </a:cubicBezTo>
                  <a:cubicBezTo>
                    <a:pt x="194" y="2"/>
                    <a:pt x="182" y="0"/>
                    <a:pt x="17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559000" y="1255075"/>
              <a:ext cx="11450" cy="10200"/>
            </a:xfrm>
            <a:custGeom>
              <a:avLst/>
              <a:gdLst/>
              <a:ahLst/>
              <a:cxnLst/>
              <a:rect l="l" t="t" r="r" b="b"/>
              <a:pathLst>
                <a:path w="458" h="408" extrusionOk="0">
                  <a:moveTo>
                    <a:pt x="203" y="1"/>
                  </a:moveTo>
                  <a:cubicBezTo>
                    <a:pt x="116" y="1"/>
                    <a:pt x="42" y="62"/>
                    <a:pt x="24" y="152"/>
                  </a:cubicBezTo>
                  <a:cubicBezTo>
                    <a:pt x="1" y="266"/>
                    <a:pt x="69" y="380"/>
                    <a:pt x="161" y="403"/>
                  </a:cubicBezTo>
                  <a:cubicBezTo>
                    <a:pt x="175" y="406"/>
                    <a:pt x="190" y="407"/>
                    <a:pt x="205" y="407"/>
                  </a:cubicBezTo>
                  <a:cubicBezTo>
                    <a:pt x="303" y="407"/>
                    <a:pt x="392" y="343"/>
                    <a:pt x="412" y="243"/>
                  </a:cubicBezTo>
                  <a:cubicBezTo>
                    <a:pt x="457" y="152"/>
                    <a:pt x="389" y="38"/>
                    <a:pt x="275" y="15"/>
                  </a:cubicBezTo>
                  <a:cubicBezTo>
                    <a:pt x="250" y="5"/>
                    <a:pt x="226" y="1"/>
                    <a:pt x="20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533325" y="1229600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11" y="1"/>
                  </a:moveTo>
                  <a:cubicBezTo>
                    <a:pt x="68" y="1"/>
                    <a:pt x="19" y="38"/>
                    <a:pt x="1" y="75"/>
                  </a:cubicBezTo>
                  <a:cubicBezTo>
                    <a:pt x="1" y="144"/>
                    <a:pt x="24" y="212"/>
                    <a:pt x="92" y="212"/>
                  </a:cubicBezTo>
                  <a:cubicBezTo>
                    <a:pt x="100" y="217"/>
                    <a:pt x="110" y="218"/>
                    <a:pt x="119" y="218"/>
                  </a:cubicBezTo>
                  <a:cubicBezTo>
                    <a:pt x="161" y="218"/>
                    <a:pt x="210" y="181"/>
                    <a:pt x="229" y="144"/>
                  </a:cubicBezTo>
                  <a:cubicBezTo>
                    <a:pt x="252" y="75"/>
                    <a:pt x="206" y="7"/>
                    <a:pt x="138" y="7"/>
                  </a:cubicBezTo>
                  <a:cubicBezTo>
                    <a:pt x="129" y="3"/>
                    <a:pt x="120" y="1"/>
                    <a:pt x="11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545875" y="1256425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6" y="1"/>
                  </a:moveTo>
                  <a:cubicBezTo>
                    <a:pt x="85" y="1"/>
                    <a:pt x="20" y="42"/>
                    <a:pt x="1" y="98"/>
                  </a:cubicBezTo>
                  <a:cubicBezTo>
                    <a:pt x="1" y="167"/>
                    <a:pt x="47" y="258"/>
                    <a:pt x="115" y="258"/>
                  </a:cubicBezTo>
                  <a:cubicBezTo>
                    <a:pt x="127" y="262"/>
                    <a:pt x="139" y="264"/>
                    <a:pt x="151" y="264"/>
                  </a:cubicBezTo>
                  <a:cubicBezTo>
                    <a:pt x="206" y="264"/>
                    <a:pt x="256" y="223"/>
                    <a:pt x="275" y="167"/>
                  </a:cubicBezTo>
                  <a:cubicBezTo>
                    <a:pt x="298" y="98"/>
                    <a:pt x="252" y="30"/>
                    <a:pt x="184" y="7"/>
                  </a:cubicBezTo>
                  <a:cubicBezTo>
                    <a:pt x="171" y="3"/>
                    <a:pt x="159" y="1"/>
                    <a:pt x="14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668575" y="1792250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4" y="1"/>
                  </a:moveTo>
                  <a:cubicBezTo>
                    <a:pt x="125" y="1"/>
                    <a:pt x="42" y="49"/>
                    <a:pt x="23" y="144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6" y="353"/>
                    <a:pt x="192" y="355"/>
                    <a:pt x="209" y="355"/>
                  </a:cubicBezTo>
                  <a:cubicBezTo>
                    <a:pt x="288" y="355"/>
                    <a:pt x="370" y="311"/>
                    <a:pt x="388" y="235"/>
                  </a:cubicBezTo>
                  <a:cubicBezTo>
                    <a:pt x="411" y="121"/>
                    <a:pt x="343" y="29"/>
                    <a:pt x="251" y="7"/>
                  </a:cubicBezTo>
                  <a:cubicBezTo>
                    <a:pt x="236" y="3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445450" y="1343200"/>
              <a:ext cx="11450" cy="9975"/>
            </a:xfrm>
            <a:custGeom>
              <a:avLst/>
              <a:gdLst/>
              <a:ahLst/>
              <a:cxnLst/>
              <a:rect l="l" t="t" r="r" b="b"/>
              <a:pathLst>
                <a:path w="458" h="399" extrusionOk="0">
                  <a:moveTo>
                    <a:pt x="232" y="1"/>
                  </a:moveTo>
                  <a:cubicBezTo>
                    <a:pt x="138" y="1"/>
                    <a:pt x="63" y="66"/>
                    <a:pt x="24" y="165"/>
                  </a:cubicBezTo>
                  <a:cubicBezTo>
                    <a:pt x="1" y="256"/>
                    <a:pt x="69" y="370"/>
                    <a:pt x="183" y="393"/>
                  </a:cubicBezTo>
                  <a:cubicBezTo>
                    <a:pt x="199" y="397"/>
                    <a:pt x="214" y="399"/>
                    <a:pt x="230" y="399"/>
                  </a:cubicBezTo>
                  <a:cubicBezTo>
                    <a:pt x="310" y="399"/>
                    <a:pt x="393" y="351"/>
                    <a:pt x="412" y="256"/>
                  </a:cubicBezTo>
                  <a:cubicBezTo>
                    <a:pt x="457" y="142"/>
                    <a:pt x="389" y="51"/>
                    <a:pt x="275" y="5"/>
                  </a:cubicBezTo>
                  <a:cubicBezTo>
                    <a:pt x="260" y="2"/>
                    <a:pt x="245" y="1"/>
                    <a:pt x="23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580125" y="1388975"/>
              <a:ext cx="6300" cy="5300"/>
            </a:xfrm>
            <a:custGeom>
              <a:avLst/>
              <a:gdLst/>
              <a:ahLst/>
              <a:cxnLst/>
              <a:rect l="l" t="t" r="r" b="b"/>
              <a:pathLst>
                <a:path w="252" h="212" extrusionOk="0">
                  <a:moveTo>
                    <a:pt x="160" y="0"/>
                  </a:moveTo>
                  <a:cubicBezTo>
                    <a:pt x="92" y="0"/>
                    <a:pt x="46" y="23"/>
                    <a:pt x="23" y="91"/>
                  </a:cubicBezTo>
                  <a:cubicBezTo>
                    <a:pt x="0" y="137"/>
                    <a:pt x="46" y="183"/>
                    <a:pt x="92" y="206"/>
                  </a:cubicBezTo>
                  <a:cubicBezTo>
                    <a:pt x="104" y="210"/>
                    <a:pt x="116" y="212"/>
                    <a:pt x="127" y="212"/>
                  </a:cubicBezTo>
                  <a:cubicBezTo>
                    <a:pt x="176" y="212"/>
                    <a:pt x="210" y="174"/>
                    <a:pt x="229" y="137"/>
                  </a:cubicBezTo>
                  <a:cubicBezTo>
                    <a:pt x="252" y="69"/>
                    <a:pt x="206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766150" y="1658150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1" y="212"/>
                    <a:pt x="46" y="281"/>
                    <a:pt x="137" y="303"/>
                  </a:cubicBezTo>
                  <a:cubicBezTo>
                    <a:pt x="149" y="307"/>
                    <a:pt x="162" y="309"/>
                    <a:pt x="174" y="309"/>
                  </a:cubicBezTo>
                  <a:cubicBezTo>
                    <a:pt x="235" y="309"/>
                    <a:pt x="301" y="265"/>
                    <a:pt x="320" y="189"/>
                  </a:cubicBezTo>
                  <a:cubicBezTo>
                    <a:pt x="343" y="121"/>
                    <a:pt x="297" y="30"/>
                    <a:pt x="206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432900" y="10082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0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89"/>
                    <a:pt x="46" y="258"/>
                    <a:pt x="115" y="281"/>
                  </a:cubicBezTo>
                  <a:cubicBezTo>
                    <a:pt x="131" y="285"/>
                    <a:pt x="146" y="287"/>
                    <a:pt x="161" y="287"/>
                  </a:cubicBezTo>
                  <a:cubicBezTo>
                    <a:pt x="229" y="287"/>
                    <a:pt x="278" y="246"/>
                    <a:pt x="297" y="189"/>
                  </a:cubicBezTo>
                  <a:cubicBezTo>
                    <a:pt x="320" y="98"/>
                    <a:pt x="274" y="7"/>
                    <a:pt x="206" y="7"/>
                  </a:cubicBezTo>
                  <a:cubicBezTo>
                    <a:pt x="190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571000" y="12998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5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26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43" y="29"/>
                    <a:pt x="251" y="6"/>
                  </a:cubicBezTo>
                  <a:cubicBezTo>
                    <a:pt x="232" y="3"/>
                    <a:pt x="213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560725" y="1275300"/>
              <a:ext cx="8000" cy="7700"/>
            </a:xfrm>
            <a:custGeom>
              <a:avLst/>
              <a:gdLst/>
              <a:ahLst/>
              <a:cxnLst/>
              <a:rect l="l" t="t" r="r" b="b"/>
              <a:pathLst>
                <a:path w="320" h="308" extrusionOk="0">
                  <a:moveTo>
                    <a:pt x="170" y="0"/>
                  </a:moveTo>
                  <a:cubicBezTo>
                    <a:pt x="97" y="0"/>
                    <a:pt x="43" y="60"/>
                    <a:pt x="23" y="119"/>
                  </a:cubicBezTo>
                  <a:cubicBezTo>
                    <a:pt x="0" y="210"/>
                    <a:pt x="46" y="279"/>
                    <a:pt x="115" y="302"/>
                  </a:cubicBezTo>
                  <a:cubicBezTo>
                    <a:pt x="130" y="306"/>
                    <a:pt x="146" y="308"/>
                    <a:pt x="161" y="308"/>
                  </a:cubicBezTo>
                  <a:cubicBezTo>
                    <a:pt x="234" y="308"/>
                    <a:pt x="297" y="263"/>
                    <a:pt x="297" y="188"/>
                  </a:cubicBezTo>
                  <a:cubicBezTo>
                    <a:pt x="320" y="119"/>
                    <a:pt x="274" y="28"/>
                    <a:pt x="206" y="5"/>
                  </a:cubicBezTo>
                  <a:cubicBezTo>
                    <a:pt x="194" y="2"/>
                    <a:pt x="182" y="0"/>
                    <a:pt x="17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468850" y="1097800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1" y="212"/>
                    <a:pt x="69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7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707950" y="1377975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4" y="1"/>
                  </a:moveTo>
                  <a:cubicBezTo>
                    <a:pt x="125" y="1"/>
                    <a:pt x="42" y="48"/>
                    <a:pt x="23" y="143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6" y="353"/>
                    <a:pt x="192" y="355"/>
                    <a:pt x="209" y="355"/>
                  </a:cubicBezTo>
                  <a:cubicBezTo>
                    <a:pt x="288" y="355"/>
                    <a:pt x="369" y="310"/>
                    <a:pt x="388" y="235"/>
                  </a:cubicBezTo>
                  <a:cubicBezTo>
                    <a:pt x="411" y="121"/>
                    <a:pt x="343" y="29"/>
                    <a:pt x="251" y="7"/>
                  </a:cubicBezTo>
                  <a:cubicBezTo>
                    <a:pt x="236" y="3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5839450" y="1408225"/>
              <a:ext cx="9150" cy="7725"/>
            </a:xfrm>
            <a:custGeom>
              <a:avLst/>
              <a:gdLst/>
              <a:ahLst/>
              <a:cxnLst/>
              <a:rect l="l" t="t" r="r" b="b"/>
              <a:pathLst>
                <a:path w="366" h="309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2"/>
                    <a:pt x="69" y="303"/>
                    <a:pt x="137" y="303"/>
                  </a:cubicBezTo>
                  <a:cubicBezTo>
                    <a:pt x="153" y="307"/>
                    <a:pt x="170" y="309"/>
                    <a:pt x="185" y="309"/>
                  </a:cubicBezTo>
                  <a:cubicBezTo>
                    <a:pt x="259" y="309"/>
                    <a:pt x="324" y="268"/>
                    <a:pt x="343" y="212"/>
                  </a:cubicBezTo>
                  <a:cubicBezTo>
                    <a:pt x="365" y="120"/>
                    <a:pt x="297" y="29"/>
                    <a:pt x="228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5954700" y="1343200"/>
              <a:ext cx="9725" cy="9375"/>
            </a:xfrm>
            <a:custGeom>
              <a:avLst/>
              <a:gdLst/>
              <a:ahLst/>
              <a:cxnLst/>
              <a:rect l="l" t="t" r="r" b="b"/>
              <a:pathLst>
                <a:path w="389" h="375" extrusionOk="0">
                  <a:moveTo>
                    <a:pt x="193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33"/>
                    <a:pt x="47" y="348"/>
                    <a:pt x="161" y="370"/>
                  </a:cubicBezTo>
                  <a:cubicBezTo>
                    <a:pt x="173" y="373"/>
                    <a:pt x="185" y="375"/>
                    <a:pt x="197" y="375"/>
                  </a:cubicBezTo>
                  <a:cubicBezTo>
                    <a:pt x="275" y="375"/>
                    <a:pt x="346" y="313"/>
                    <a:pt x="366" y="233"/>
                  </a:cubicBezTo>
                  <a:cubicBezTo>
                    <a:pt x="389" y="142"/>
                    <a:pt x="343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616075" y="1591975"/>
              <a:ext cx="6875" cy="6025"/>
            </a:xfrm>
            <a:custGeom>
              <a:avLst/>
              <a:gdLst/>
              <a:ahLst/>
              <a:cxnLst/>
              <a:rect l="l" t="t" r="r" b="b"/>
              <a:pathLst>
                <a:path w="275" h="241" extrusionOk="0">
                  <a:moveTo>
                    <a:pt x="124" y="0"/>
                  </a:moveTo>
                  <a:cubicBezTo>
                    <a:pt x="70" y="0"/>
                    <a:pt x="23" y="41"/>
                    <a:pt x="23" y="97"/>
                  </a:cubicBezTo>
                  <a:cubicBezTo>
                    <a:pt x="0" y="166"/>
                    <a:pt x="46" y="211"/>
                    <a:pt x="92" y="234"/>
                  </a:cubicBezTo>
                  <a:cubicBezTo>
                    <a:pt x="104" y="238"/>
                    <a:pt x="116" y="240"/>
                    <a:pt x="128" y="240"/>
                  </a:cubicBezTo>
                  <a:cubicBezTo>
                    <a:pt x="183" y="240"/>
                    <a:pt x="233" y="199"/>
                    <a:pt x="252" y="143"/>
                  </a:cubicBezTo>
                  <a:cubicBezTo>
                    <a:pt x="274" y="97"/>
                    <a:pt x="229" y="29"/>
                    <a:pt x="160" y="6"/>
                  </a:cubicBezTo>
                  <a:cubicBezTo>
                    <a:pt x="148" y="2"/>
                    <a:pt x="136" y="0"/>
                    <a:pt x="12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589250" y="14795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4" y="1"/>
                  </a:moveTo>
                  <a:cubicBezTo>
                    <a:pt x="109" y="1"/>
                    <a:pt x="43" y="48"/>
                    <a:pt x="23" y="143"/>
                  </a:cubicBezTo>
                  <a:cubicBezTo>
                    <a:pt x="1" y="235"/>
                    <a:pt x="46" y="326"/>
                    <a:pt x="138" y="349"/>
                  </a:cubicBezTo>
                  <a:cubicBezTo>
                    <a:pt x="150" y="352"/>
                    <a:pt x="162" y="353"/>
                    <a:pt x="175" y="353"/>
                  </a:cubicBezTo>
                  <a:cubicBezTo>
                    <a:pt x="257" y="353"/>
                    <a:pt x="346" y="291"/>
                    <a:pt x="366" y="212"/>
                  </a:cubicBezTo>
                  <a:cubicBezTo>
                    <a:pt x="389" y="121"/>
                    <a:pt x="320" y="29"/>
                    <a:pt x="229" y="6"/>
                  </a:cubicBezTo>
                  <a:cubicBezTo>
                    <a:pt x="214" y="3"/>
                    <a:pt x="198" y="1"/>
                    <a:pt x="1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485400" y="1534900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47" y="1"/>
                  </a:moveTo>
                  <a:cubicBezTo>
                    <a:pt x="92" y="1"/>
                    <a:pt x="42" y="41"/>
                    <a:pt x="23" y="98"/>
                  </a:cubicBezTo>
                  <a:cubicBezTo>
                    <a:pt x="0" y="166"/>
                    <a:pt x="46" y="258"/>
                    <a:pt x="115" y="280"/>
                  </a:cubicBezTo>
                  <a:cubicBezTo>
                    <a:pt x="130" y="284"/>
                    <a:pt x="145" y="286"/>
                    <a:pt x="159" y="286"/>
                  </a:cubicBezTo>
                  <a:cubicBezTo>
                    <a:pt x="228" y="286"/>
                    <a:pt x="278" y="242"/>
                    <a:pt x="297" y="166"/>
                  </a:cubicBezTo>
                  <a:cubicBezTo>
                    <a:pt x="320" y="98"/>
                    <a:pt x="274" y="6"/>
                    <a:pt x="183" y="6"/>
                  </a:cubicBezTo>
                  <a:cubicBezTo>
                    <a:pt x="171" y="2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5448000" y="1569150"/>
              <a:ext cx="7425" cy="4725"/>
            </a:xfrm>
            <a:custGeom>
              <a:avLst/>
              <a:gdLst/>
              <a:ahLst/>
              <a:cxnLst/>
              <a:rect l="l" t="t" r="r" b="b"/>
              <a:pathLst>
                <a:path w="297" h="189" extrusionOk="0">
                  <a:moveTo>
                    <a:pt x="125" y="0"/>
                  </a:moveTo>
                  <a:cubicBezTo>
                    <a:pt x="69" y="0"/>
                    <a:pt x="19" y="44"/>
                    <a:pt x="0" y="120"/>
                  </a:cubicBezTo>
                  <a:lnTo>
                    <a:pt x="274" y="189"/>
                  </a:lnTo>
                  <a:cubicBezTo>
                    <a:pt x="297" y="120"/>
                    <a:pt x="251" y="29"/>
                    <a:pt x="160" y="6"/>
                  </a:cubicBezTo>
                  <a:cubicBezTo>
                    <a:pt x="148" y="2"/>
                    <a:pt x="136" y="0"/>
                    <a:pt x="12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871725" y="1715800"/>
              <a:ext cx="8000" cy="7150"/>
            </a:xfrm>
            <a:custGeom>
              <a:avLst/>
              <a:gdLst/>
              <a:ahLst/>
              <a:cxnLst/>
              <a:rect l="l" t="t" r="r" b="b"/>
              <a:pathLst>
                <a:path w="320" h="286" extrusionOk="0">
                  <a:moveTo>
                    <a:pt x="148" y="0"/>
                  </a:moveTo>
                  <a:cubicBezTo>
                    <a:pt x="92" y="0"/>
                    <a:pt x="42" y="45"/>
                    <a:pt x="23" y="120"/>
                  </a:cubicBezTo>
                  <a:cubicBezTo>
                    <a:pt x="0" y="189"/>
                    <a:pt x="46" y="257"/>
                    <a:pt x="114" y="280"/>
                  </a:cubicBezTo>
                  <a:cubicBezTo>
                    <a:pt x="130" y="284"/>
                    <a:pt x="146" y="286"/>
                    <a:pt x="161" y="286"/>
                  </a:cubicBezTo>
                  <a:cubicBezTo>
                    <a:pt x="228" y="286"/>
                    <a:pt x="278" y="245"/>
                    <a:pt x="297" y="189"/>
                  </a:cubicBezTo>
                  <a:cubicBezTo>
                    <a:pt x="320" y="97"/>
                    <a:pt x="274" y="29"/>
                    <a:pt x="183" y="6"/>
                  </a:cubicBezTo>
                  <a:cubicBezTo>
                    <a:pt x="171" y="2"/>
                    <a:pt x="159" y="0"/>
                    <a:pt x="14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68300" y="1744325"/>
              <a:ext cx="6300" cy="5875"/>
            </a:xfrm>
            <a:custGeom>
              <a:avLst/>
              <a:gdLst/>
              <a:ahLst/>
              <a:cxnLst/>
              <a:rect l="l" t="t" r="r" b="b"/>
              <a:pathLst>
                <a:path w="252" h="235" extrusionOk="0">
                  <a:moveTo>
                    <a:pt x="111" y="0"/>
                  </a:moveTo>
                  <a:cubicBezTo>
                    <a:pt x="69" y="0"/>
                    <a:pt x="19" y="41"/>
                    <a:pt x="0" y="98"/>
                  </a:cubicBezTo>
                  <a:cubicBezTo>
                    <a:pt x="0" y="143"/>
                    <a:pt x="23" y="212"/>
                    <a:pt x="92" y="235"/>
                  </a:cubicBezTo>
                  <a:cubicBezTo>
                    <a:pt x="137" y="235"/>
                    <a:pt x="206" y="212"/>
                    <a:pt x="228" y="143"/>
                  </a:cubicBezTo>
                  <a:cubicBezTo>
                    <a:pt x="251" y="75"/>
                    <a:pt x="206" y="29"/>
                    <a:pt x="137" y="6"/>
                  </a:cubicBezTo>
                  <a:cubicBezTo>
                    <a:pt x="129" y="2"/>
                    <a:pt x="120" y="0"/>
                    <a:pt x="11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43450" y="1783175"/>
              <a:ext cx="10875" cy="6400"/>
            </a:xfrm>
            <a:custGeom>
              <a:avLst/>
              <a:gdLst/>
              <a:ahLst/>
              <a:cxnLst/>
              <a:rect l="l" t="t" r="r" b="b"/>
              <a:pathLst>
                <a:path w="435" h="256" extrusionOk="0">
                  <a:moveTo>
                    <a:pt x="209" y="0"/>
                  </a:moveTo>
                  <a:cubicBezTo>
                    <a:pt x="115" y="0"/>
                    <a:pt x="40" y="65"/>
                    <a:pt x="1" y="164"/>
                  </a:cubicBezTo>
                  <a:lnTo>
                    <a:pt x="389" y="256"/>
                  </a:lnTo>
                  <a:cubicBezTo>
                    <a:pt x="434" y="141"/>
                    <a:pt x="366" y="27"/>
                    <a:pt x="252" y="4"/>
                  </a:cubicBezTo>
                  <a:cubicBezTo>
                    <a:pt x="237" y="2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5840575" y="1121200"/>
              <a:ext cx="8025" cy="7700"/>
            </a:xfrm>
            <a:custGeom>
              <a:avLst/>
              <a:gdLst/>
              <a:ahLst/>
              <a:cxnLst/>
              <a:rect l="l" t="t" r="r" b="b"/>
              <a:pathLst>
                <a:path w="321" h="308" extrusionOk="0">
                  <a:moveTo>
                    <a:pt x="161" y="0"/>
                  </a:moveTo>
                  <a:cubicBezTo>
                    <a:pt x="93" y="0"/>
                    <a:pt x="43" y="45"/>
                    <a:pt x="24" y="120"/>
                  </a:cubicBezTo>
                  <a:cubicBezTo>
                    <a:pt x="1" y="189"/>
                    <a:pt x="47" y="280"/>
                    <a:pt x="138" y="303"/>
                  </a:cubicBezTo>
                  <a:cubicBezTo>
                    <a:pt x="147" y="306"/>
                    <a:pt x="157" y="307"/>
                    <a:pt x="166" y="307"/>
                  </a:cubicBezTo>
                  <a:cubicBezTo>
                    <a:pt x="230" y="307"/>
                    <a:pt x="301" y="248"/>
                    <a:pt x="320" y="189"/>
                  </a:cubicBezTo>
                  <a:cubicBezTo>
                    <a:pt x="320" y="97"/>
                    <a:pt x="275" y="29"/>
                    <a:pt x="206" y="6"/>
                  </a:cubicBezTo>
                  <a:cubicBezTo>
                    <a:pt x="191" y="2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5744725" y="1028750"/>
              <a:ext cx="8000" cy="7700"/>
            </a:xfrm>
            <a:custGeom>
              <a:avLst/>
              <a:gdLst/>
              <a:ahLst/>
              <a:cxnLst/>
              <a:rect l="l" t="t" r="r" b="b"/>
              <a:pathLst>
                <a:path w="320" h="308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0" y="189"/>
                    <a:pt x="46" y="280"/>
                    <a:pt x="114" y="303"/>
                  </a:cubicBezTo>
                  <a:cubicBezTo>
                    <a:pt x="127" y="306"/>
                    <a:pt x="139" y="308"/>
                    <a:pt x="151" y="308"/>
                  </a:cubicBezTo>
                  <a:cubicBezTo>
                    <a:pt x="228" y="308"/>
                    <a:pt x="297" y="248"/>
                    <a:pt x="297" y="189"/>
                  </a:cubicBezTo>
                  <a:cubicBezTo>
                    <a:pt x="320" y="98"/>
                    <a:pt x="274" y="29"/>
                    <a:pt x="206" y="6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021475" y="1322675"/>
              <a:ext cx="10300" cy="9400"/>
            </a:xfrm>
            <a:custGeom>
              <a:avLst/>
              <a:gdLst/>
              <a:ahLst/>
              <a:cxnLst/>
              <a:rect l="l" t="t" r="r" b="b"/>
              <a:pathLst>
                <a:path w="412" h="376" extrusionOk="0">
                  <a:moveTo>
                    <a:pt x="215" y="0"/>
                  </a:moveTo>
                  <a:cubicBezTo>
                    <a:pt x="132" y="0"/>
                    <a:pt x="43" y="62"/>
                    <a:pt x="23" y="141"/>
                  </a:cubicBezTo>
                  <a:cubicBezTo>
                    <a:pt x="0" y="256"/>
                    <a:pt x="69" y="347"/>
                    <a:pt x="160" y="370"/>
                  </a:cubicBezTo>
                  <a:cubicBezTo>
                    <a:pt x="175" y="373"/>
                    <a:pt x="191" y="375"/>
                    <a:pt x="207" y="375"/>
                  </a:cubicBezTo>
                  <a:cubicBezTo>
                    <a:pt x="287" y="375"/>
                    <a:pt x="369" y="328"/>
                    <a:pt x="389" y="233"/>
                  </a:cubicBezTo>
                  <a:cubicBezTo>
                    <a:pt x="411" y="141"/>
                    <a:pt x="366" y="27"/>
                    <a:pt x="252" y="4"/>
                  </a:cubicBezTo>
                  <a:cubicBezTo>
                    <a:pt x="240" y="1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5918750" y="1214250"/>
              <a:ext cx="9175" cy="8800"/>
            </a:xfrm>
            <a:custGeom>
              <a:avLst/>
              <a:gdLst/>
              <a:ahLst/>
              <a:cxnLst/>
              <a:rect l="l" t="t" r="r" b="b"/>
              <a:pathLst>
                <a:path w="367" h="352" extrusionOk="0">
                  <a:moveTo>
                    <a:pt x="193" y="0"/>
                  </a:moveTo>
                  <a:cubicBezTo>
                    <a:pt x="115" y="0"/>
                    <a:pt x="44" y="62"/>
                    <a:pt x="24" y="142"/>
                  </a:cubicBezTo>
                  <a:cubicBezTo>
                    <a:pt x="1" y="233"/>
                    <a:pt x="47" y="324"/>
                    <a:pt x="138" y="347"/>
                  </a:cubicBezTo>
                  <a:cubicBezTo>
                    <a:pt x="150" y="350"/>
                    <a:pt x="162" y="351"/>
                    <a:pt x="174" y="351"/>
                  </a:cubicBezTo>
                  <a:cubicBezTo>
                    <a:pt x="252" y="351"/>
                    <a:pt x="323" y="289"/>
                    <a:pt x="343" y="210"/>
                  </a:cubicBezTo>
                  <a:cubicBezTo>
                    <a:pt x="366" y="119"/>
                    <a:pt x="298" y="27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280550" y="1778600"/>
              <a:ext cx="9725" cy="8800"/>
            </a:xfrm>
            <a:custGeom>
              <a:avLst/>
              <a:gdLst/>
              <a:ahLst/>
              <a:cxnLst/>
              <a:rect l="l" t="t" r="r" b="b"/>
              <a:pathLst>
                <a:path w="389" h="352" extrusionOk="0">
                  <a:moveTo>
                    <a:pt x="193" y="0"/>
                  </a:moveTo>
                  <a:cubicBezTo>
                    <a:pt x="114" y="0"/>
                    <a:pt x="43" y="63"/>
                    <a:pt x="23" y="142"/>
                  </a:cubicBezTo>
                  <a:cubicBezTo>
                    <a:pt x="0" y="233"/>
                    <a:pt x="69" y="324"/>
                    <a:pt x="160" y="347"/>
                  </a:cubicBezTo>
                  <a:cubicBezTo>
                    <a:pt x="169" y="350"/>
                    <a:pt x="179" y="352"/>
                    <a:pt x="189" y="352"/>
                  </a:cubicBezTo>
                  <a:cubicBezTo>
                    <a:pt x="257" y="352"/>
                    <a:pt x="346" y="290"/>
                    <a:pt x="365" y="210"/>
                  </a:cubicBezTo>
                  <a:cubicBezTo>
                    <a:pt x="388" y="119"/>
                    <a:pt x="320" y="28"/>
                    <a:pt x="228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5959275" y="1432175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1" y="144"/>
                    <a:pt x="46" y="190"/>
                    <a:pt x="92" y="212"/>
                  </a:cubicBezTo>
                  <a:cubicBezTo>
                    <a:pt x="104" y="217"/>
                    <a:pt x="117" y="218"/>
                    <a:pt x="129" y="218"/>
                  </a:cubicBezTo>
                  <a:cubicBezTo>
                    <a:pt x="183" y="218"/>
                    <a:pt x="229" y="181"/>
                    <a:pt x="229" y="144"/>
                  </a:cubicBezTo>
                  <a:cubicBezTo>
                    <a:pt x="252" y="75"/>
                    <a:pt x="206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5970125" y="142262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1"/>
                  </a:moveTo>
                  <a:cubicBezTo>
                    <a:pt x="92" y="1"/>
                    <a:pt x="23" y="24"/>
                    <a:pt x="23" y="92"/>
                  </a:cubicBezTo>
                  <a:cubicBezTo>
                    <a:pt x="0" y="161"/>
                    <a:pt x="46" y="229"/>
                    <a:pt x="92" y="252"/>
                  </a:cubicBezTo>
                  <a:cubicBezTo>
                    <a:pt x="104" y="256"/>
                    <a:pt x="116" y="258"/>
                    <a:pt x="128" y="258"/>
                  </a:cubicBezTo>
                  <a:cubicBezTo>
                    <a:pt x="183" y="258"/>
                    <a:pt x="232" y="217"/>
                    <a:pt x="251" y="161"/>
                  </a:cubicBezTo>
                  <a:cubicBezTo>
                    <a:pt x="274" y="92"/>
                    <a:pt x="228" y="24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725625" y="1401950"/>
              <a:ext cx="10875" cy="9400"/>
            </a:xfrm>
            <a:custGeom>
              <a:avLst/>
              <a:gdLst/>
              <a:ahLst/>
              <a:cxnLst/>
              <a:rect l="l" t="t" r="r" b="b"/>
              <a:pathLst>
                <a:path w="435" h="376" extrusionOk="0">
                  <a:moveTo>
                    <a:pt x="220" y="0"/>
                  </a:moveTo>
                  <a:cubicBezTo>
                    <a:pt x="132" y="0"/>
                    <a:pt x="66" y="48"/>
                    <a:pt x="47" y="143"/>
                  </a:cubicBezTo>
                  <a:cubicBezTo>
                    <a:pt x="1" y="234"/>
                    <a:pt x="69" y="349"/>
                    <a:pt x="161" y="371"/>
                  </a:cubicBezTo>
                  <a:cubicBezTo>
                    <a:pt x="176" y="374"/>
                    <a:pt x="190" y="376"/>
                    <a:pt x="204" y="376"/>
                  </a:cubicBezTo>
                  <a:cubicBezTo>
                    <a:pt x="298" y="376"/>
                    <a:pt x="369" y="314"/>
                    <a:pt x="389" y="234"/>
                  </a:cubicBezTo>
                  <a:cubicBezTo>
                    <a:pt x="435" y="120"/>
                    <a:pt x="366" y="29"/>
                    <a:pt x="275" y="6"/>
                  </a:cubicBezTo>
                  <a:cubicBezTo>
                    <a:pt x="256" y="2"/>
                    <a:pt x="237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704525" y="1685550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6" y="1"/>
                  </a:moveTo>
                  <a:cubicBezTo>
                    <a:pt x="132" y="1"/>
                    <a:pt x="65" y="48"/>
                    <a:pt x="46" y="143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5" y="353"/>
                    <a:pt x="191" y="354"/>
                    <a:pt x="207" y="354"/>
                  </a:cubicBezTo>
                  <a:cubicBezTo>
                    <a:pt x="287" y="354"/>
                    <a:pt x="369" y="307"/>
                    <a:pt x="388" y="212"/>
                  </a:cubicBezTo>
                  <a:cubicBezTo>
                    <a:pt x="411" y="120"/>
                    <a:pt x="343" y="29"/>
                    <a:pt x="251" y="6"/>
                  </a:cubicBezTo>
                  <a:cubicBezTo>
                    <a:pt x="236" y="3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188100" y="1518950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31" y="1"/>
                  </a:moveTo>
                  <a:cubicBezTo>
                    <a:pt x="137" y="1"/>
                    <a:pt x="63" y="63"/>
                    <a:pt x="23" y="142"/>
                  </a:cubicBezTo>
                  <a:cubicBezTo>
                    <a:pt x="0" y="256"/>
                    <a:pt x="69" y="371"/>
                    <a:pt x="183" y="393"/>
                  </a:cubicBezTo>
                  <a:cubicBezTo>
                    <a:pt x="195" y="396"/>
                    <a:pt x="207" y="398"/>
                    <a:pt x="220" y="398"/>
                  </a:cubicBezTo>
                  <a:cubicBezTo>
                    <a:pt x="303" y="398"/>
                    <a:pt x="391" y="336"/>
                    <a:pt x="411" y="256"/>
                  </a:cubicBezTo>
                  <a:cubicBezTo>
                    <a:pt x="434" y="142"/>
                    <a:pt x="366" y="28"/>
                    <a:pt x="274" y="5"/>
                  </a:cubicBezTo>
                  <a:cubicBezTo>
                    <a:pt x="259" y="2"/>
                    <a:pt x="245" y="1"/>
                    <a:pt x="2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388400" y="15909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0"/>
                  </a:moveTo>
                  <a:cubicBezTo>
                    <a:pt x="91" y="0"/>
                    <a:pt x="23" y="23"/>
                    <a:pt x="0" y="92"/>
                  </a:cubicBezTo>
                  <a:cubicBezTo>
                    <a:pt x="0" y="160"/>
                    <a:pt x="46" y="229"/>
                    <a:pt x="114" y="251"/>
                  </a:cubicBezTo>
                  <a:cubicBezTo>
                    <a:pt x="122" y="255"/>
                    <a:pt x="132" y="257"/>
                    <a:pt x="142" y="257"/>
                  </a:cubicBezTo>
                  <a:cubicBezTo>
                    <a:pt x="189" y="257"/>
                    <a:pt x="251" y="216"/>
                    <a:pt x="251" y="160"/>
                  </a:cubicBezTo>
                  <a:cubicBezTo>
                    <a:pt x="274" y="92"/>
                    <a:pt x="228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88400" y="1611975"/>
              <a:ext cx="11425" cy="9975"/>
            </a:xfrm>
            <a:custGeom>
              <a:avLst/>
              <a:gdLst/>
              <a:ahLst/>
              <a:cxnLst/>
              <a:rect l="l" t="t" r="r" b="b"/>
              <a:pathLst>
                <a:path w="457" h="399" extrusionOk="0">
                  <a:moveTo>
                    <a:pt x="230" y="0"/>
                  </a:moveTo>
                  <a:cubicBezTo>
                    <a:pt x="132" y="0"/>
                    <a:pt x="43" y="65"/>
                    <a:pt x="23" y="165"/>
                  </a:cubicBezTo>
                  <a:cubicBezTo>
                    <a:pt x="0" y="256"/>
                    <a:pt x="69" y="370"/>
                    <a:pt x="183" y="393"/>
                  </a:cubicBezTo>
                  <a:cubicBezTo>
                    <a:pt x="198" y="397"/>
                    <a:pt x="214" y="399"/>
                    <a:pt x="230" y="399"/>
                  </a:cubicBezTo>
                  <a:cubicBezTo>
                    <a:pt x="310" y="399"/>
                    <a:pt x="392" y="351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497375" y="1253000"/>
              <a:ext cx="6875" cy="5900"/>
            </a:xfrm>
            <a:custGeom>
              <a:avLst/>
              <a:gdLst/>
              <a:ahLst/>
              <a:cxnLst/>
              <a:rect l="l" t="t" r="r" b="b"/>
              <a:pathLst>
                <a:path w="275" h="236" extrusionOk="0">
                  <a:moveTo>
                    <a:pt x="134" y="1"/>
                  </a:moveTo>
                  <a:cubicBezTo>
                    <a:pt x="91" y="1"/>
                    <a:pt x="42" y="38"/>
                    <a:pt x="24" y="75"/>
                  </a:cubicBezTo>
                  <a:cubicBezTo>
                    <a:pt x="1" y="144"/>
                    <a:pt x="46" y="212"/>
                    <a:pt x="115" y="235"/>
                  </a:cubicBezTo>
                  <a:cubicBezTo>
                    <a:pt x="161" y="235"/>
                    <a:pt x="229" y="212"/>
                    <a:pt x="252" y="144"/>
                  </a:cubicBezTo>
                  <a:cubicBezTo>
                    <a:pt x="275" y="75"/>
                    <a:pt x="229" y="7"/>
                    <a:pt x="161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746750" y="1478400"/>
              <a:ext cx="9150" cy="8325"/>
            </a:xfrm>
            <a:custGeom>
              <a:avLst/>
              <a:gdLst/>
              <a:ahLst/>
              <a:cxnLst/>
              <a:rect l="l" t="t" r="r" b="b"/>
              <a:pathLst>
                <a:path w="366" h="333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30"/>
                    <a:pt x="229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710800" y="1642750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45" y="1"/>
                  </a:moveTo>
                  <a:cubicBezTo>
                    <a:pt x="85" y="1"/>
                    <a:pt x="23" y="41"/>
                    <a:pt x="23" y="98"/>
                  </a:cubicBezTo>
                  <a:cubicBezTo>
                    <a:pt x="0" y="189"/>
                    <a:pt x="46" y="258"/>
                    <a:pt x="115" y="280"/>
                  </a:cubicBezTo>
                  <a:cubicBezTo>
                    <a:pt x="126" y="284"/>
                    <a:pt x="139" y="286"/>
                    <a:pt x="151" y="286"/>
                  </a:cubicBezTo>
                  <a:cubicBezTo>
                    <a:pt x="212" y="286"/>
                    <a:pt x="278" y="242"/>
                    <a:pt x="297" y="166"/>
                  </a:cubicBezTo>
                  <a:cubicBezTo>
                    <a:pt x="320" y="98"/>
                    <a:pt x="274" y="29"/>
                    <a:pt x="183" y="6"/>
                  </a:cubicBezTo>
                  <a:cubicBezTo>
                    <a:pt x="171" y="2"/>
                    <a:pt x="158" y="1"/>
                    <a:pt x="14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239450" y="1672575"/>
              <a:ext cx="8025" cy="755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206" y="0"/>
                  </a:moveTo>
                  <a:cubicBezTo>
                    <a:pt x="138" y="0"/>
                    <a:pt x="46" y="46"/>
                    <a:pt x="24" y="114"/>
                  </a:cubicBezTo>
                  <a:cubicBezTo>
                    <a:pt x="1" y="183"/>
                    <a:pt x="46" y="274"/>
                    <a:pt x="138" y="297"/>
                  </a:cubicBezTo>
                  <a:cubicBezTo>
                    <a:pt x="147" y="300"/>
                    <a:pt x="156" y="302"/>
                    <a:pt x="166" y="302"/>
                  </a:cubicBezTo>
                  <a:cubicBezTo>
                    <a:pt x="229" y="302"/>
                    <a:pt x="297" y="242"/>
                    <a:pt x="297" y="183"/>
                  </a:cubicBezTo>
                  <a:cubicBezTo>
                    <a:pt x="320" y="114"/>
                    <a:pt x="275" y="23"/>
                    <a:pt x="20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507075" y="1246725"/>
              <a:ext cx="11450" cy="10250"/>
            </a:xfrm>
            <a:custGeom>
              <a:avLst/>
              <a:gdLst/>
              <a:ahLst/>
              <a:cxnLst/>
              <a:rect l="l" t="t" r="r" b="b"/>
              <a:pathLst>
                <a:path w="458" h="410" extrusionOk="0">
                  <a:moveTo>
                    <a:pt x="218" y="1"/>
                  </a:moveTo>
                  <a:cubicBezTo>
                    <a:pt x="125" y="1"/>
                    <a:pt x="43" y="49"/>
                    <a:pt x="24" y="144"/>
                  </a:cubicBezTo>
                  <a:cubicBezTo>
                    <a:pt x="1" y="258"/>
                    <a:pt x="69" y="372"/>
                    <a:pt x="161" y="395"/>
                  </a:cubicBezTo>
                  <a:cubicBezTo>
                    <a:pt x="185" y="404"/>
                    <a:pt x="209" y="409"/>
                    <a:pt x="233" y="409"/>
                  </a:cubicBezTo>
                  <a:cubicBezTo>
                    <a:pt x="319" y="409"/>
                    <a:pt x="394" y="348"/>
                    <a:pt x="412" y="258"/>
                  </a:cubicBezTo>
                  <a:cubicBezTo>
                    <a:pt x="457" y="144"/>
                    <a:pt x="389" y="30"/>
                    <a:pt x="275" y="7"/>
                  </a:cubicBezTo>
                  <a:cubicBezTo>
                    <a:pt x="256" y="3"/>
                    <a:pt x="237" y="1"/>
                    <a:pt x="21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5658550" y="1606225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66"/>
                    <a:pt x="46" y="235"/>
                    <a:pt x="115" y="258"/>
                  </a:cubicBezTo>
                  <a:cubicBezTo>
                    <a:pt x="131" y="262"/>
                    <a:pt x="146" y="264"/>
                    <a:pt x="161" y="264"/>
                  </a:cubicBezTo>
                  <a:cubicBezTo>
                    <a:pt x="228" y="264"/>
                    <a:pt x="274" y="223"/>
                    <a:pt x="274" y="166"/>
                  </a:cubicBezTo>
                  <a:cubicBezTo>
                    <a:pt x="297" y="98"/>
                    <a:pt x="252" y="29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769000" y="155787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0"/>
                  </a:moveTo>
                  <a:cubicBezTo>
                    <a:pt x="115" y="0"/>
                    <a:pt x="46" y="46"/>
                    <a:pt x="23" y="115"/>
                  </a:cubicBezTo>
                  <a:cubicBezTo>
                    <a:pt x="1" y="183"/>
                    <a:pt x="46" y="252"/>
                    <a:pt x="115" y="274"/>
                  </a:cubicBezTo>
                  <a:cubicBezTo>
                    <a:pt x="127" y="278"/>
                    <a:pt x="140" y="280"/>
                    <a:pt x="153" y="280"/>
                  </a:cubicBezTo>
                  <a:cubicBezTo>
                    <a:pt x="213" y="280"/>
                    <a:pt x="275" y="239"/>
                    <a:pt x="275" y="183"/>
                  </a:cubicBezTo>
                  <a:cubicBezTo>
                    <a:pt x="297" y="92"/>
                    <a:pt x="252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642325" y="1483550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2"/>
                    <a:pt x="69" y="303"/>
                    <a:pt x="160" y="326"/>
                  </a:cubicBezTo>
                  <a:cubicBezTo>
                    <a:pt x="172" y="329"/>
                    <a:pt x="184" y="330"/>
                    <a:pt x="196" y="330"/>
                  </a:cubicBezTo>
                  <a:cubicBezTo>
                    <a:pt x="269" y="330"/>
                    <a:pt x="323" y="271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686250" y="15411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47" y="1"/>
                  </a:moveTo>
                  <a:cubicBezTo>
                    <a:pt x="92" y="1"/>
                    <a:pt x="43" y="41"/>
                    <a:pt x="24" y="98"/>
                  </a:cubicBezTo>
                  <a:cubicBezTo>
                    <a:pt x="1" y="166"/>
                    <a:pt x="47" y="235"/>
                    <a:pt x="115" y="258"/>
                  </a:cubicBezTo>
                  <a:cubicBezTo>
                    <a:pt x="184" y="258"/>
                    <a:pt x="252" y="235"/>
                    <a:pt x="275" y="166"/>
                  </a:cubicBezTo>
                  <a:cubicBezTo>
                    <a:pt x="275" y="98"/>
                    <a:pt x="229" y="29"/>
                    <a:pt x="184" y="7"/>
                  </a:cubicBezTo>
                  <a:cubicBezTo>
                    <a:pt x="171" y="2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5208900" y="942175"/>
              <a:ext cx="6300" cy="5875"/>
            </a:xfrm>
            <a:custGeom>
              <a:avLst/>
              <a:gdLst/>
              <a:ahLst/>
              <a:cxnLst/>
              <a:rect l="l" t="t" r="r" b="b"/>
              <a:pathLst>
                <a:path w="252" h="235" extrusionOk="0">
                  <a:moveTo>
                    <a:pt x="160" y="0"/>
                  </a:moveTo>
                  <a:cubicBezTo>
                    <a:pt x="92" y="0"/>
                    <a:pt x="23" y="23"/>
                    <a:pt x="0" y="91"/>
                  </a:cubicBezTo>
                  <a:cubicBezTo>
                    <a:pt x="0" y="160"/>
                    <a:pt x="23" y="228"/>
                    <a:pt x="92" y="228"/>
                  </a:cubicBezTo>
                  <a:cubicBezTo>
                    <a:pt x="104" y="232"/>
                    <a:pt x="116" y="234"/>
                    <a:pt x="128" y="234"/>
                  </a:cubicBezTo>
                  <a:cubicBezTo>
                    <a:pt x="182" y="234"/>
                    <a:pt x="228" y="193"/>
                    <a:pt x="228" y="137"/>
                  </a:cubicBezTo>
                  <a:cubicBezTo>
                    <a:pt x="251" y="91"/>
                    <a:pt x="206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297100" y="10025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3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5" y="291"/>
                    <a:pt x="365" y="212"/>
                  </a:cubicBezTo>
                  <a:cubicBezTo>
                    <a:pt x="388" y="121"/>
                    <a:pt x="320" y="29"/>
                    <a:pt x="228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6605225" y="1625625"/>
              <a:ext cx="10875" cy="9425"/>
            </a:xfrm>
            <a:custGeom>
              <a:avLst/>
              <a:gdLst/>
              <a:ahLst/>
              <a:cxnLst/>
              <a:rect l="l" t="t" r="r" b="b"/>
              <a:pathLst>
                <a:path w="435" h="377" extrusionOk="0">
                  <a:moveTo>
                    <a:pt x="220" y="1"/>
                  </a:moveTo>
                  <a:cubicBezTo>
                    <a:pt x="131" y="1"/>
                    <a:pt x="62" y="49"/>
                    <a:pt x="24" y="144"/>
                  </a:cubicBezTo>
                  <a:cubicBezTo>
                    <a:pt x="1" y="235"/>
                    <a:pt x="69" y="349"/>
                    <a:pt x="161" y="372"/>
                  </a:cubicBezTo>
                  <a:cubicBezTo>
                    <a:pt x="176" y="375"/>
                    <a:pt x="190" y="376"/>
                    <a:pt x="204" y="376"/>
                  </a:cubicBezTo>
                  <a:cubicBezTo>
                    <a:pt x="298" y="376"/>
                    <a:pt x="369" y="314"/>
                    <a:pt x="389" y="235"/>
                  </a:cubicBezTo>
                  <a:cubicBezTo>
                    <a:pt x="434" y="121"/>
                    <a:pt x="366" y="30"/>
                    <a:pt x="275" y="7"/>
                  </a:cubicBezTo>
                  <a:cubicBezTo>
                    <a:pt x="256" y="3"/>
                    <a:pt x="237" y="1"/>
                    <a:pt x="2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6144150" y="659550"/>
              <a:ext cx="6875" cy="5875"/>
            </a:xfrm>
            <a:custGeom>
              <a:avLst/>
              <a:gdLst/>
              <a:ahLst/>
              <a:cxnLst/>
              <a:rect l="l" t="t" r="r" b="b"/>
              <a:pathLst>
                <a:path w="275" h="235" extrusionOk="0">
                  <a:moveTo>
                    <a:pt x="134" y="0"/>
                  </a:moveTo>
                  <a:cubicBezTo>
                    <a:pt x="91" y="0"/>
                    <a:pt x="42" y="38"/>
                    <a:pt x="24" y="75"/>
                  </a:cubicBezTo>
                  <a:cubicBezTo>
                    <a:pt x="1" y="143"/>
                    <a:pt x="47" y="212"/>
                    <a:pt x="115" y="235"/>
                  </a:cubicBezTo>
                  <a:cubicBezTo>
                    <a:pt x="184" y="235"/>
                    <a:pt x="229" y="212"/>
                    <a:pt x="252" y="143"/>
                  </a:cubicBezTo>
                  <a:cubicBezTo>
                    <a:pt x="275" y="75"/>
                    <a:pt x="229" y="7"/>
                    <a:pt x="161" y="7"/>
                  </a:cubicBezTo>
                  <a:cubicBezTo>
                    <a:pt x="152" y="2"/>
                    <a:pt x="143" y="0"/>
                    <a:pt x="13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129900" y="173295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4" y="0"/>
                  </a:moveTo>
                  <a:cubicBezTo>
                    <a:pt x="132" y="0"/>
                    <a:pt x="43" y="62"/>
                    <a:pt x="23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5" y="373"/>
                    <a:pt x="190" y="374"/>
                    <a:pt x="204" y="374"/>
                  </a:cubicBezTo>
                  <a:cubicBezTo>
                    <a:pt x="297" y="374"/>
                    <a:pt x="368" y="312"/>
                    <a:pt x="388" y="233"/>
                  </a:cubicBezTo>
                  <a:cubicBezTo>
                    <a:pt x="411" y="142"/>
                    <a:pt x="365" y="28"/>
                    <a:pt x="251" y="5"/>
                  </a:cubicBezTo>
                  <a:cubicBezTo>
                    <a:pt x="239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334750" y="1800275"/>
              <a:ext cx="9725" cy="5850"/>
            </a:xfrm>
            <a:custGeom>
              <a:avLst/>
              <a:gdLst/>
              <a:ahLst/>
              <a:cxnLst/>
              <a:rect l="l" t="t" r="r" b="b"/>
              <a:pathLst>
                <a:path w="389" h="234" extrusionOk="0">
                  <a:moveTo>
                    <a:pt x="193" y="1"/>
                  </a:moveTo>
                  <a:cubicBezTo>
                    <a:pt x="114" y="1"/>
                    <a:pt x="40" y="63"/>
                    <a:pt x="1" y="142"/>
                  </a:cubicBezTo>
                  <a:lnTo>
                    <a:pt x="366" y="233"/>
                  </a:lnTo>
                  <a:cubicBezTo>
                    <a:pt x="389" y="142"/>
                    <a:pt x="343" y="51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152150" y="1748875"/>
              <a:ext cx="6300" cy="3600"/>
            </a:xfrm>
            <a:custGeom>
              <a:avLst/>
              <a:gdLst/>
              <a:ahLst/>
              <a:cxnLst/>
              <a:rect l="l" t="t" r="r" b="b"/>
              <a:pathLst>
                <a:path w="252" h="144" extrusionOk="0">
                  <a:moveTo>
                    <a:pt x="101" y="1"/>
                  </a:moveTo>
                  <a:cubicBezTo>
                    <a:pt x="47" y="1"/>
                    <a:pt x="0" y="42"/>
                    <a:pt x="0" y="98"/>
                  </a:cubicBezTo>
                  <a:lnTo>
                    <a:pt x="229" y="144"/>
                  </a:lnTo>
                  <a:cubicBezTo>
                    <a:pt x="252" y="75"/>
                    <a:pt x="206" y="7"/>
                    <a:pt x="137" y="7"/>
                  </a:cubicBezTo>
                  <a:cubicBezTo>
                    <a:pt x="125" y="3"/>
                    <a:pt x="113" y="1"/>
                    <a:pt x="10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308500" y="1776275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12" y="1"/>
                  </a:moveTo>
                  <a:cubicBezTo>
                    <a:pt x="69" y="1"/>
                    <a:pt x="19" y="42"/>
                    <a:pt x="1" y="98"/>
                  </a:cubicBezTo>
                  <a:cubicBezTo>
                    <a:pt x="1" y="144"/>
                    <a:pt x="23" y="212"/>
                    <a:pt x="92" y="212"/>
                  </a:cubicBezTo>
                  <a:cubicBezTo>
                    <a:pt x="109" y="218"/>
                    <a:pt x="125" y="221"/>
                    <a:pt x="139" y="221"/>
                  </a:cubicBezTo>
                  <a:cubicBezTo>
                    <a:pt x="182" y="221"/>
                    <a:pt x="212" y="195"/>
                    <a:pt x="229" y="144"/>
                  </a:cubicBezTo>
                  <a:cubicBezTo>
                    <a:pt x="252" y="75"/>
                    <a:pt x="206" y="29"/>
                    <a:pt x="138" y="7"/>
                  </a:cubicBezTo>
                  <a:cubicBezTo>
                    <a:pt x="129" y="3"/>
                    <a:pt x="121" y="1"/>
                    <a:pt x="11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58000" y="1788250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1"/>
                  </a:moveTo>
                  <a:cubicBezTo>
                    <a:pt x="92" y="1"/>
                    <a:pt x="42" y="42"/>
                    <a:pt x="24" y="98"/>
                  </a:cubicBezTo>
                  <a:cubicBezTo>
                    <a:pt x="1" y="189"/>
                    <a:pt x="46" y="258"/>
                    <a:pt x="115" y="281"/>
                  </a:cubicBezTo>
                  <a:cubicBezTo>
                    <a:pt x="206" y="281"/>
                    <a:pt x="275" y="258"/>
                    <a:pt x="298" y="167"/>
                  </a:cubicBezTo>
                  <a:cubicBezTo>
                    <a:pt x="298" y="98"/>
                    <a:pt x="275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065425" y="1708875"/>
              <a:ext cx="5725" cy="5375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100" y="1"/>
                  </a:moveTo>
                  <a:cubicBezTo>
                    <a:pt x="61" y="1"/>
                    <a:pt x="23" y="26"/>
                    <a:pt x="23" y="78"/>
                  </a:cubicBezTo>
                  <a:cubicBezTo>
                    <a:pt x="0" y="123"/>
                    <a:pt x="23" y="192"/>
                    <a:pt x="91" y="215"/>
                  </a:cubicBezTo>
                  <a:cubicBezTo>
                    <a:pt x="137" y="215"/>
                    <a:pt x="205" y="192"/>
                    <a:pt x="228" y="123"/>
                  </a:cubicBezTo>
                  <a:cubicBezTo>
                    <a:pt x="228" y="78"/>
                    <a:pt x="205" y="9"/>
                    <a:pt x="137" y="9"/>
                  </a:cubicBezTo>
                  <a:cubicBezTo>
                    <a:pt x="126" y="3"/>
                    <a:pt x="113" y="1"/>
                    <a:pt x="10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416350" y="1817925"/>
              <a:ext cx="8575" cy="4750"/>
            </a:xfrm>
            <a:custGeom>
              <a:avLst/>
              <a:gdLst/>
              <a:ahLst/>
              <a:cxnLst/>
              <a:rect l="l" t="t" r="r" b="b"/>
              <a:pathLst>
                <a:path w="343" h="190" extrusionOk="0">
                  <a:moveTo>
                    <a:pt x="159" y="1"/>
                  </a:moveTo>
                  <a:cubicBezTo>
                    <a:pt x="85" y="1"/>
                    <a:pt x="19" y="45"/>
                    <a:pt x="1" y="121"/>
                  </a:cubicBezTo>
                  <a:lnTo>
                    <a:pt x="320" y="189"/>
                  </a:lnTo>
                  <a:cubicBezTo>
                    <a:pt x="343" y="121"/>
                    <a:pt x="274" y="30"/>
                    <a:pt x="206" y="7"/>
                  </a:cubicBezTo>
                  <a:cubicBezTo>
                    <a:pt x="190" y="3"/>
                    <a:pt x="175" y="1"/>
                    <a:pt x="15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6369000" y="1797975"/>
              <a:ext cx="9725" cy="5875"/>
            </a:xfrm>
            <a:custGeom>
              <a:avLst/>
              <a:gdLst/>
              <a:ahLst/>
              <a:cxnLst/>
              <a:rect l="l" t="t" r="r" b="b"/>
              <a:pathLst>
                <a:path w="389" h="235" extrusionOk="0">
                  <a:moveTo>
                    <a:pt x="173" y="0"/>
                  </a:moveTo>
                  <a:cubicBezTo>
                    <a:pt x="86" y="0"/>
                    <a:pt x="19" y="48"/>
                    <a:pt x="0" y="143"/>
                  </a:cubicBezTo>
                  <a:lnTo>
                    <a:pt x="365" y="234"/>
                  </a:lnTo>
                  <a:cubicBezTo>
                    <a:pt x="388" y="120"/>
                    <a:pt x="320" y="29"/>
                    <a:pt x="228" y="6"/>
                  </a:cubicBezTo>
                  <a:cubicBezTo>
                    <a:pt x="209" y="2"/>
                    <a:pt x="191" y="0"/>
                    <a:pt x="17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6354150" y="1796825"/>
              <a:ext cx="8025" cy="4725"/>
            </a:xfrm>
            <a:custGeom>
              <a:avLst/>
              <a:gdLst/>
              <a:ahLst/>
              <a:cxnLst/>
              <a:rect l="l" t="t" r="r" b="b"/>
              <a:pathLst>
                <a:path w="321" h="189" extrusionOk="0">
                  <a:moveTo>
                    <a:pt x="146" y="0"/>
                  </a:moveTo>
                  <a:cubicBezTo>
                    <a:pt x="85" y="0"/>
                    <a:pt x="20" y="45"/>
                    <a:pt x="1" y="120"/>
                  </a:cubicBezTo>
                  <a:lnTo>
                    <a:pt x="297" y="189"/>
                  </a:lnTo>
                  <a:cubicBezTo>
                    <a:pt x="320" y="98"/>
                    <a:pt x="275" y="29"/>
                    <a:pt x="183" y="6"/>
                  </a:cubicBezTo>
                  <a:cubicBezTo>
                    <a:pt x="171" y="2"/>
                    <a:pt x="159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6318775" y="16941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0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89"/>
                    <a:pt x="46" y="258"/>
                    <a:pt x="137" y="281"/>
                  </a:cubicBezTo>
                  <a:cubicBezTo>
                    <a:pt x="150" y="285"/>
                    <a:pt x="162" y="287"/>
                    <a:pt x="175" y="287"/>
                  </a:cubicBezTo>
                  <a:cubicBezTo>
                    <a:pt x="236" y="287"/>
                    <a:pt x="301" y="246"/>
                    <a:pt x="320" y="189"/>
                  </a:cubicBezTo>
                  <a:cubicBezTo>
                    <a:pt x="320" y="98"/>
                    <a:pt x="274" y="30"/>
                    <a:pt x="206" y="7"/>
                  </a:cubicBezTo>
                  <a:cubicBezTo>
                    <a:pt x="190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6613225" y="16929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1"/>
                    <a:pt x="46" y="303"/>
                    <a:pt x="137" y="326"/>
                  </a:cubicBezTo>
                  <a:cubicBezTo>
                    <a:pt x="150" y="329"/>
                    <a:pt x="162" y="330"/>
                    <a:pt x="174" y="330"/>
                  </a:cubicBezTo>
                  <a:cubicBezTo>
                    <a:pt x="252" y="330"/>
                    <a:pt x="323" y="271"/>
                    <a:pt x="343" y="211"/>
                  </a:cubicBezTo>
                  <a:cubicBezTo>
                    <a:pt x="366" y="120"/>
                    <a:pt x="297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6205800" y="1687825"/>
              <a:ext cx="6300" cy="6025"/>
            </a:xfrm>
            <a:custGeom>
              <a:avLst/>
              <a:gdLst/>
              <a:ahLst/>
              <a:cxnLst/>
              <a:rect l="l" t="t" r="r" b="b"/>
              <a:pathLst>
                <a:path w="252" h="241" extrusionOk="0">
                  <a:moveTo>
                    <a:pt x="122" y="1"/>
                  </a:moveTo>
                  <a:cubicBezTo>
                    <a:pt x="68" y="1"/>
                    <a:pt x="19" y="38"/>
                    <a:pt x="0" y="75"/>
                  </a:cubicBezTo>
                  <a:cubicBezTo>
                    <a:pt x="0" y="144"/>
                    <a:pt x="23" y="212"/>
                    <a:pt x="91" y="235"/>
                  </a:cubicBezTo>
                  <a:cubicBezTo>
                    <a:pt x="103" y="239"/>
                    <a:pt x="116" y="241"/>
                    <a:pt x="127" y="241"/>
                  </a:cubicBezTo>
                  <a:cubicBezTo>
                    <a:pt x="183" y="241"/>
                    <a:pt x="232" y="200"/>
                    <a:pt x="251" y="144"/>
                  </a:cubicBezTo>
                  <a:cubicBezTo>
                    <a:pt x="251" y="75"/>
                    <a:pt x="228" y="7"/>
                    <a:pt x="160" y="7"/>
                  </a:cubicBezTo>
                  <a:cubicBezTo>
                    <a:pt x="147" y="2"/>
                    <a:pt x="135" y="1"/>
                    <a:pt x="12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5923325" y="1530475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60" y="1"/>
                  </a:moveTo>
                  <a:cubicBezTo>
                    <a:pt x="92" y="1"/>
                    <a:pt x="46" y="24"/>
                    <a:pt x="23" y="92"/>
                  </a:cubicBezTo>
                  <a:cubicBezTo>
                    <a:pt x="1" y="161"/>
                    <a:pt x="46" y="206"/>
                    <a:pt x="115" y="229"/>
                  </a:cubicBezTo>
                  <a:cubicBezTo>
                    <a:pt x="123" y="233"/>
                    <a:pt x="132" y="235"/>
                    <a:pt x="141" y="235"/>
                  </a:cubicBezTo>
                  <a:cubicBezTo>
                    <a:pt x="183" y="235"/>
                    <a:pt x="233" y="194"/>
                    <a:pt x="252" y="138"/>
                  </a:cubicBezTo>
                  <a:cubicBezTo>
                    <a:pt x="252" y="92"/>
                    <a:pt x="229" y="24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6334175" y="1718075"/>
              <a:ext cx="8600" cy="7600"/>
            </a:xfrm>
            <a:custGeom>
              <a:avLst/>
              <a:gdLst/>
              <a:ahLst/>
              <a:cxnLst/>
              <a:rect l="l" t="t" r="r" b="b"/>
              <a:pathLst>
                <a:path w="344" h="304" extrusionOk="0">
                  <a:moveTo>
                    <a:pt x="169" y="1"/>
                  </a:moveTo>
                  <a:cubicBezTo>
                    <a:pt x="108" y="1"/>
                    <a:pt x="42" y="45"/>
                    <a:pt x="24" y="120"/>
                  </a:cubicBezTo>
                  <a:cubicBezTo>
                    <a:pt x="1" y="189"/>
                    <a:pt x="69" y="280"/>
                    <a:pt x="138" y="303"/>
                  </a:cubicBezTo>
                  <a:cubicBezTo>
                    <a:pt x="229" y="303"/>
                    <a:pt x="297" y="257"/>
                    <a:pt x="320" y="189"/>
                  </a:cubicBezTo>
                  <a:cubicBezTo>
                    <a:pt x="343" y="98"/>
                    <a:pt x="297" y="29"/>
                    <a:pt x="206" y="6"/>
                  </a:cubicBezTo>
                  <a:cubicBezTo>
                    <a:pt x="194" y="2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6372975" y="1804025"/>
              <a:ext cx="9725" cy="5525"/>
            </a:xfrm>
            <a:custGeom>
              <a:avLst/>
              <a:gdLst/>
              <a:ahLst/>
              <a:cxnLst/>
              <a:rect l="l" t="t" r="r" b="b"/>
              <a:pathLst>
                <a:path w="389" h="221" extrusionOk="0">
                  <a:moveTo>
                    <a:pt x="167" y="0"/>
                  </a:moveTo>
                  <a:cubicBezTo>
                    <a:pt x="92" y="0"/>
                    <a:pt x="19" y="58"/>
                    <a:pt x="1" y="129"/>
                  </a:cubicBezTo>
                  <a:lnTo>
                    <a:pt x="366" y="220"/>
                  </a:lnTo>
                  <a:cubicBezTo>
                    <a:pt x="389" y="129"/>
                    <a:pt x="320" y="38"/>
                    <a:pt x="229" y="15"/>
                  </a:cubicBezTo>
                  <a:cubicBezTo>
                    <a:pt x="209" y="5"/>
                    <a:pt x="188" y="0"/>
                    <a:pt x="16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6238875" y="1744900"/>
              <a:ext cx="7450" cy="6450"/>
            </a:xfrm>
            <a:custGeom>
              <a:avLst/>
              <a:gdLst/>
              <a:ahLst/>
              <a:cxnLst/>
              <a:rect l="l" t="t" r="r" b="b"/>
              <a:pathLst>
                <a:path w="298" h="258" extrusionOk="0">
                  <a:moveTo>
                    <a:pt x="147" y="0"/>
                  </a:moveTo>
                  <a:cubicBezTo>
                    <a:pt x="92" y="0"/>
                    <a:pt x="43" y="41"/>
                    <a:pt x="24" y="97"/>
                  </a:cubicBezTo>
                  <a:cubicBezTo>
                    <a:pt x="1" y="166"/>
                    <a:pt x="47" y="234"/>
                    <a:pt x="115" y="257"/>
                  </a:cubicBezTo>
                  <a:cubicBezTo>
                    <a:pt x="184" y="257"/>
                    <a:pt x="252" y="212"/>
                    <a:pt x="275" y="166"/>
                  </a:cubicBezTo>
                  <a:cubicBezTo>
                    <a:pt x="298" y="97"/>
                    <a:pt x="252" y="29"/>
                    <a:pt x="184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6459725" y="15799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169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229" y="326"/>
                    <a:pt x="297" y="281"/>
                    <a:pt x="320" y="212"/>
                  </a:cubicBezTo>
                  <a:cubicBezTo>
                    <a:pt x="343" y="121"/>
                    <a:pt x="297" y="29"/>
                    <a:pt x="206" y="7"/>
                  </a:cubicBezTo>
                  <a:cubicBezTo>
                    <a:pt x="194" y="3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6324475" y="1790000"/>
              <a:ext cx="10875" cy="10525"/>
            </a:xfrm>
            <a:custGeom>
              <a:avLst/>
              <a:gdLst/>
              <a:ahLst/>
              <a:cxnLst/>
              <a:rect l="l" t="t" r="r" b="b"/>
              <a:pathLst>
                <a:path w="435" h="421" extrusionOk="0">
                  <a:moveTo>
                    <a:pt x="231" y="1"/>
                  </a:moveTo>
                  <a:cubicBezTo>
                    <a:pt x="133" y="1"/>
                    <a:pt x="43" y="66"/>
                    <a:pt x="24" y="165"/>
                  </a:cubicBezTo>
                  <a:cubicBezTo>
                    <a:pt x="1" y="279"/>
                    <a:pt x="69" y="371"/>
                    <a:pt x="160" y="416"/>
                  </a:cubicBezTo>
                  <a:cubicBezTo>
                    <a:pt x="175" y="419"/>
                    <a:pt x="190" y="421"/>
                    <a:pt x="205" y="421"/>
                  </a:cubicBezTo>
                  <a:cubicBezTo>
                    <a:pt x="303" y="421"/>
                    <a:pt x="392" y="356"/>
                    <a:pt x="412" y="256"/>
                  </a:cubicBezTo>
                  <a:cubicBezTo>
                    <a:pt x="434" y="165"/>
                    <a:pt x="366" y="51"/>
                    <a:pt x="275" y="5"/>
                  </a:cubicBezTo>
                  <a:cubicBezTo>
                    <a:pt x="260" y="2"/>
                    <a:pt x="245" y="1"/>
                    <a:pt x="2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6348450" y="17346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215" y="1"/>
                  </a:moveTo>
                  <a:cubicBezTo>
                    <a:pt x="132" y="1"/>
                    <a:pt x="43" y="63"/>
                    <a:pt x="23" y="142"/>
                  </a:cubicBezTo>
                  <a:cubicBezTo>
                    <a:pt x="0" y="234"/>
                    <a:pt x="69" y="325"/>
                    <a:pt x="160" y="348"/>
                  </a:cubicBezTo>
                  <a:cubicBezTo>
                    <a:pt x="176" y="352"/>
                    <a:pt x="191" y="354"/>
                    <a:pt x="207" y="354"/>
                  </a:cubicBezTo>
                  <a:cubicBezTo>
                    <a:pt x="281" y="354"/>
                    <a:pt x="347" y="309"/>
                    <a:pt x="366" y="234"/>
                  </a:cubicBezTo>
                  <a:cubicBezTo>
                    <a:pt x="388" y="119"/>
                    <a:pt x="343" y="28"/>
                    <a:pt x="251" y="5"/>
                  </a:cubicBezTo>
                  <a:cubicBezTo>
                    <a:pt x="239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6425475" y="176662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6" y="0"/>
                  </a:moveTo>
                  <a:cubicBezTo>
                    <a:pt x="137" y="0"/>
                    <a:pt x="63" y="62"/>
                    <a:pt x="24" y="141"/>
                  </a:cubicBezTo>
                  <a:cubicBezTo>
                    <a:pt x="1" y="233"/>
                    <a:pt x="69" y="347"/>
                    <a:pt x="161" y="370"/>
                  </a:cubicBezTo>
                  <a:cubicBezTo>
                    <a:pt x="173" y="373"/>
                    <a:pt x="185" y="374"/>
                    <a:pt x="198" y="374"/>
                  </a:cubicBezTo>
                  <a:cubicBezTo>
                    <a:pt x="280" y="374"/>
                    <a:pt x="369" y="312"/>
                    <a:pt x="389" y="233"/>
                  </a:cubicBezTo>
                  <a:cubicBezTo>
                    <a:pt x="412" y="141"/>
                    <a:pt x="343" y="50"/>
                    <a:pt x="252" y="5"/>
                  </a:cubicBezTo>
                  <a:cubicBezTo>
                    <a:pt x="240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6177825" y="1738625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1" y="212"/>
                    <a:pt x="46" y="303"/>
                    <a:pt x="138" y="326"/>
                  </a:cubicBezTo>
                  <a:cubicBezTo>
                    <a:pt x="153" y="330"/>
                    <a:pt x="169" y="331"/>
                    <a:pt x="184" y="331"/>
                  </a:cubicBezTo>
                  <a:cubicBezTo>
                    <a:pt x="258" y="331"/>
                    <a:pt x="324" y="287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8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6293100" y="1722675"/>
              <a:ext cx="10850" cy="9950"/>
            </a:xfrm>
            <a:custGeom>
              <a:avLst/>
              <a:gdLst/>
              <a:ahLst/>
              <a:cxnLst/>
              <a:rect l="l" t="t" r="r" b="b"/>
              <a:pathLst>
                <a:path w="434" h="398" extrusionOk="0">
                  <a:moveTo>
                    <a:pt x="215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0" y="256"/>
                    <a:pt x="69" y="370"/>
                    <a:pt x="160" y="393"/>
                  </a:cubicBezTo>
                  <a:cubicBezTo>
                    <a:pt x="175" y="396"/>
                    <a:pt x="190" y="397"/>
                    <a:pt x="204" y="397"/>
                  </a:cubicBezTo>
                  <a:cubicBezTo>
                    <a:pt x="297" y="397"/>
                    <a:pt x="372" y="335"/>
                    <a:pt x="411" y="256"/>
                  </a:cubicBezTo>
                  <a:cubicBezTo>
                    <a:pt x="434" y="142"/>
                    <a:pt x="366" y="51"/>
                    <a:pt x="251" y="5"/>
                  </a:cubicBezTo>
                  <a:cubicBezTo>
                    <a:pt x="240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6088250" y="1740375"/>
              <a:ext cx="8000" cy="5250"/>
            </a:xfrm>
            <a:custGeom>
              <a:avLst/>
              <a:gdLst/>
              <a:ahLst/>
              <a:cxnLst/>
              <a:rect l="l" t="t" r="r" b="b"/>
              <a:pathLst>
                <a:path w="320" h="210" extrusionOk="0">
                  <a:moveTo>
                    <a:pt x="154" y="0"/>
                  </a:moveTo>
                  <a:cubicBezTo>
                    <a:pt x="91" y="0"/>
                    <a:pt x="20" y="59"/>
                    <a:pt x="0" y="119"/>
                  </a:cubicBezTo>
                  <a:lnTo>
                    <a:pt x="297" y="210"/>
                  </a:lnTo>
                  <a:cubicBezTo>
                    <a:pt x="320" y="119"/>
                    <a:pt x="274" y="27"/>
                    <a:pt x="183" y="5"/>
                  </a:cubicBezTo>
                  <a:cubicBezTo>
                    <a:pt x="173" y="1"/>
                    <a:pt x="164" y="0"/>
                    <a:pt x="15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6464850" y="1732350"/>
              <a:ext cx="8600" cy="7725"/>
            </a:xfrm>
            <a:custGeom>
              <a:avLst/>
              <a:gdLst/>
              <a:ahLst/>
              <a:cxnLst/>
              <a:rect l="l" t="t" r="r" b="b"/>
              <a:pathLst>
                <a:path w="344" h="309" extrusionOk="0">
                  <a:moveTo>
                    <a:pt x="161" y="0"/>
                  </a:moveTo>
                  <a:cubicBezTo>
                    <a:pt x="93" y="0"/>
                    <a:pt x="42" y="44"/>
                    <a:pt x="24" y="120"/>
                  </a:cubicBezTo>
                  <a:cubicBezTo>
                    <a:pt x="1" y="189"/>
                    <a:pt x="46" y="280"/>
                    <a:pt x="138" y="303"/>
                  </a:cubicBezTo>
                  <a:cubicBezTo>
                    <a:pt x="149" y="307"/>
                    <a:pt x="162" y="309"/>
                    <a:pt x="174" y="309"/>
                  </a:cubicBezTo>
                  <a:cubicBezTo>
                    <a:pt x="235" y="309"/>
                    <a:pt x="301" y="264"/>
                    <a:pt x="320" y="189"/>
                  </a:cubicBezTo>
                  <a:cubicBezTo>
                    <a:pt x="343" y="120"/>
                    <a:pt x="297" y="29"/>
                    <a:pt x="206" y="6"/>
                  </a:cubicBezTo>
                  <a:cubicBezTo>
                    <a:pt x="191" y="2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6499675" y="1826075"/>
              <a:ext cx="6850" cy="6450"/>
            </a:xfrm>
            <a:custGeom>
              <a:avLst/>
              <a:gdLst/>
              <a:ahLst/>
              <a:cxnLst/>
              <a:rect l="l" t="t" r="r" b="b"/>
              <a:pathLst>
                <a:path w="274" h="258" extrusionOk="0">
                  <a:moveTo>
                    <a:pt x="183" y="0"/>
                  </a:moveTo>
                  <a:cubicBezTo>
                    <a:pt x="114" y="0"/>
                    <a:pt x="46" y="23"/>
                    <a:pt x="23" y="92"/>
                  </a:cubicBezTo>
                  <a:cubicBezTo>
                    <a:pt x="0" y="160"/>
                    <a:pt x="46" y="229"/>
                    <a:pt x="114" y="251"/>
                  </a:cubicBezTo>
                  <a:cubicBezTo>
                    <a:pt x="126" y="255"/>
                    <a:pt x="138" y="257"/>
                    <a:pt x="150" y="257"/>
                  </a:cubicBezTo>
                  <a:cubicBezTo>
                    <a:pt x="206" y="257"/>
                    <a:pt x="255" y="216"/>
                    <a:pt x="274" y="160"/>
                  </a:cubicBezTo>
                  <a:cubicBezTo>
                    <a:pt x="274" y="92"/>
                    <a:pt x="251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6579550" y="1850050"/>
              <a:ext cx="5175" cy="3425"/>
            </a:xfrm>
            <a:custGeom>
              <a:avLst/>
              <a:gdLst/>
              <a:ahLst/>
              <a:cxnLst/>
              <a:rect l="l" t="t" r="r" b="b"/>
              <a:pathLst>
                <a:path w="207" h="137" extrusionOk="0">
                  <a:moveTo>
                    <a:pt x="115" y="0"/>
                  </a:moveTo>
                  <a:cubicBezTo>
                    <a:pt x="69" y="0"/>
                    <a:pt x="1" y="23"/>
                    <a:pt x="1" y="91"/>
                  </a:cubicBezTo>
                  <a:lnTo>
                    <a:pt x="206" y="137"/>
                  </a:lnTo>
                  <a:cubicBezTo>
                    <a:pt x="206" y="68"/>
                    <a:pt x="183" y="23"/>
                    <a:pt x="1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6827775" y="149495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1" y="1"/>
                  </a:moveTo>
                  <a:cubicBezTo>
                    <a:pt x="93" y="1"/>
                    <a:pt x="42" y="45"/>
                    <a:pt x="23" y="121"/>
                  </a:cubicBezTo>
                  <a:cubicBezTo>
                    <a:pt x="1" y="189"/>
                    <a:pt x="46" y="281"/>
                    <a:pt x="115" y="281"/>
                  </a:cubicBezTo>
                  <a:cubicBezTo>
                    <a:pt x="131" y="285"/>
                    <a:pt x="146" y="287"/>
                    <a:pt x="161" y="287"/>
                  </a:cubicBezTo>
                  <a:cubicBezTo>
                    <a:pt x="229" y="287"/>
                    <a:pt x="279" y="246"/>
                    <a:pt x="297" y="189"/>
                  </a:cubicBezTo>
                  <a:cubicBezTo>
                    <a:pt x="320" y="98"/>
                    <a:pt x="275" y="30"/>
                    <a:pt x="206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6799250" y="173637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5" y="0"/>
                  </a:moveTo>
                  <a:cubicBezTo>
                    <a:pt x="132" y="0"/>
                    <a:pt x="43" y="62"/>
                    <a:pt x="23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2" y="373"/>
                    <a:pt x="185" y="374"/>
                    <a:pt x="197" y="374"/>
                  </a:cubicBezTo>
                  <a:cubicBezTo>
                    <a:pt x="280" y="374"/>
                    <a:pt x="369" y="312"/>
                    <a:pt x="388" y="233"/>
                  </a:cubicBezTo>
                  <a:cubicBezTo>
                    <a:pt x="411" y="142"/>
                    <a:pt x="343" y="28"/>
                    <a:pt x="251" y="5"/>
                  </a:cubicBezTo>
                  <a:cubicBezTo>
                    <a:pt x="239" y="2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6263425" y="1662725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69" y="1"/>
                  </a:moveTo>
                  <a:cubicBezTo>
                    <a:pt x="108" y="1"/>
                    <a:pt x="42" y="45"/>
                    <a:pt x="23" y="120"/>
                  </a:cubicBezTo>
                  <a:cubicBezTo>
                    <a:pt x="0" y="189"/>
                    <a:pt x="46" y="280"/>
                    <a:pt x="137" y="280"/>
                  </a:cubicBezTo>
                  <a:cubicBezTo>
                    <a:pt x="149" y="284"/>
                    <a:pt x="162" y="286"/>
                    <a:pt x="173" y="286"/>
                  </a:cubicBezTo>
                  <a:cubicBezTo>
                    <a:pt x="229" y="286"/>
                    <a:pt x="278" y="245"/>
                    <a:pt x="297" y="189"/>
                  </a:cubicBezTo>
                  <a:cubicBezTo>
                    <a:pt x="320" y="120"/>
                    <a:pt x="274" y="29"/>
                    <a:pt x="206" y="6"/>
                  </a:cubicBezTo>
                  <a:cubicBezTo>
                    <a:pt x="194" y="2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6410075" y="14482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3" y="1"/>
                  </a:moveTo>
                  <a:cubicBezTo>
                    <a:pt x="115" y="1"/>
                    <a:pt x="43" y="63"/>
                    <a:pt x="23" y="142"/>
                  </a:cubicBezTo>
                  <a:cubicBezTo>
                    <a:pt x="1" y="233"/>
                    <a:pt x="46" y="325"/>
                    <a:pt x="137" y="347"/>
                  </a:cubicBezTo>
                  <a:cubicBezTo>
                    <a:pt x="153" y="351"/>
                    <a:pt x="169" y="353"/>
                    <a:pt x="186" y="353"/>
                  </a:cubicBezTo>
                  <a:cubicBezTo>
                    <a:pt x="265" y="353"/>
                    <a:pt x="347" y="309"/>
                    <a:pt x="366" y="233"/>
                  </a:cubicBezTo>
                  <a:cubicBezTo>
                    <a:pt x="389" y="142"/>
                    <a:pt x="320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6130475" y="1591750"/>
              <a:ext cx="10850" cy="9650"/>
            </a:xfrm>
            <a:custGeom>
              <a:avLst/>
              <a:gdLst/>
              <a:ahLst/>
              <a:cxnLst/>
              <a:rect l="l" t="t" r="r" b="b"/>
              <a:pathLst>
                <a:path w="434" h="386" extrusionOk="0">
                  <a:moveTo>
                    <a:pt x="191" y="1"/>
                  </a:moveTo>
                  <a:cubicBezTo>
                    <a:pt x="115" y="1"/>
                    <a:pt x="41" y="62"/>
                    <a:pt x="23" y="152"/>
                  </a:cubicBezTo>
                  <a:cubicBezTo>
                    <a:pt x="0" y="243"/>
                    <a:pt x="46" y="357"/>
                    <a:pt x="160" y="380"/>
                  </a:cubicBezTo>
                  <a:cubicBezTo>
                    <a:pt x="179" y="384"/>
                    <a:pt x="197" y="386"/>
                    <a:pt x="215" y="386"/>
                  </a:cubicBezTo>
                  <a:cubicBezTo>
                    <a:pt x="303" y="386"/>
                    <a:pt x="369" y="338"/>
                    <a:pt x="388" y="243"/>
                  </a:cubicBezTo>
                  <a:cubicBezTo>
                    <a:pt x="434" y="129"/>
                    <a:pt x="365" y="38"/>
                    <a:pt x="251" y="15"/>
                  </a:cubicBezTo>
                  <a:cubicBezTo>
                    <a:pt x="232" y="5"/>
                    <a:pt x="211" y="1"/>
                    <a:pt x="19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6660025" y="17220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6" y="0"/>
                  </a:moveTo>
                  <a:cubicBezTo>
                    <a:pt x="91" y="0"/>
                    <a:pt x="42" y="41"/>
                    <a:pt x="23" y="97"/>
                  </a:cubicBezTo>
                  <a:cubicBezTo>
                    <a:pt x="0" y="189"/>
                    <a:pt x="46" y="257"/>
                    <a:pt x="114" y="257"/>
                  </a:cubicBezTo>
                  <a:cubicBezTo>
                    <a:pt x="126" y="261"/>
                    <a:pt x="138" y="263"/>
                    <a:pt x="150" y="263"/>
                  </a:cubicBezTo>
                  <a:cubicBezTo>
                    <a:pt x="205" y="263"/>
                    <a:pt x="255" y="222"/>
                    <a:pt x="274" y="166"/>
                  </a:cubicBezTo>
                  <a:cubicBezTo>
                    <a:pt x="297" y="97"/>
                    <a:pt x="251" y="29"/>
                    <a:pt x="183" y="6"/>
                  </a:cubicBezTo>
                  <a:cubicBezTo>
                    <a:pt x="170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6325625" y="1467000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7" y="0"/>
                  </a:moveTo>
                  <a:cubicBezTo>
                    <a:pt x="92" y="0"/>
                    <a:pt x="42" y="41"/>
                    <a:pt x="23" y="98"/>
                  </a:cubicBezTo>
                  <a:cubicBezTo>
                    <a:pt x="0" y="166"/>
                    <a:pt x="46" y="235"/>
                    <a:pt x="114" y="257"/>
                  </a:cubicBezTo>
                  <a:cubicBezTo>
                    <a:pt x="127" y="261"/>
                    <a:pt x="139" y="263"/>
                    <a:pt x="151" y="263"/>
                  </a:cubicBezTo>
                  <a:cubicBezTo>
                    <a:pt x="206" y="263"/>
                    <a:pt x="255" y="222"/>
                    <a:pt x="274" y="166"/>
                  </a:cubicBezTo>
                  <a:cubicBezTo>
                    <a:pt x="297" y="98"/>
                    <a:pt x="251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6745600" y="178430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5" y="1"/>
                  </a:moveTo>
                  <a:cubicBezTo>
                    <a:pt x="132" y="1"/>
                    <a:pt x="43" y="63"/>
                    <a:pt x="24" y="142"/>
                  </a:cubicBezTo>
                  <a:cubicBezTo>
                    <a:pt x="1" y="233"/>
                    <a:pt x="69" y="347"/>
                    <a:pt x="161" y="370"/>
                  </a:cubicBezTo>
                  <a:cubicBezTo>
                    <a:pt x="173" y="373"/>
                    <a:pt x="185" y="375"/>
                    <a:pt x="198" y="375"/>
                  </a:cubicBezTo>
                  <a:cubicBezTo>
                    <a:pt x="280" y="375"/>
                    <a:pt x="369" y="313"/>
                    <a:pt x="389" y="233"/>
                  </a:cubicBezTo>
                  <a:cubicBezTo>
                    <a:pt x="412" y="142"/>
                    <a:pt x="343" y="51"/>
                    <a:pt x="252" y="5"/>
                  </a:cubicBezTo>
                  <a:cubicBezTo>
                    <a:pt x="240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6322775" y="95912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67"/>
                    <a:pt x="46" y="258"/>
                    <a:pt x="114" y="258"/>
                  </a:cubicBezTo>
                  <a:cubicBezTo>
                    <a:pt x="126" y="262"/>
                    <a:pt x="139" y="264"/>
                    <a:pt x="150" y="264"/>
                  </a:cubicBezTo>
                  <a:cubicBezTo>
                    <a:pt x="206" y="264"/>
                    <a:pt x="255" y="223"/>
                    <a:pt x="274" y="167"/>
                  </a:cubicBezTo>
                  <a:cubicBezTo>
                    <a:pt x="297" y="98"/>
                    <a:pt x="251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6056850" y="1658150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25" y="1"/>
                  </a:moveTo>
                  <a:cubicBezTo>
                    <a:pt x="76" y="1"/>
                    <a:pt x="42" y="38"/>
                    <a:pt x="23" y="75"/>
                  </a:cubicBezTo>
                  <a:cubicBezTo>
                    <a:pt x="1" y="144"/>
                    <a:pt x="46" y="212"/>
                    <a:pt x="92" y="212"/>
                  </a:cubicBezTo>
                  <a:cubicBezTo>
                    <a:pt x="109" y="218"/>
                    <a:pt x="126" y="221"/>
                    <a:pt x="143" y="221"/>
                  </a:cubicBezTo>
                  <a:cubicBezTo>
                    <a:pt x="192" y="221"/>
                    <a:pt x="235" y="195"/>
                    <a:pt x="252" y="144"/>
                  </a:cubicBezTo>
                  <a:cubicBezTo>
                    <a:pt x="252" y="75"/>
                    <a:pt x="229" y="7"/>
                    <a:pt x="160" y="7"/>
                  </a:cubicBezTo>
                  <a:cubicBezTo>
                    <a:pt x="148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5737300" y="1340875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212"/>
                    <a:pt x="92" y="212"/>
                  </a:cubicBezTo>
                  <a:cubicBezTo>
                    <a:pt x="109" y="218"/>
                    <a:pt x="126" y="221"/>
                    <a:pt x="142" y="221"/>
                  </a:cubicBezTo>
                  <a:cubicBezTo>
                    <a:pt x="190" y="221"/>
                    <a:pt x="229" y="195"/>
                    <a:pt x="229" y="144"/>
                  </a:cubicBezTo>
                  <a:cubicBezTo>
                    <a:pt x="252" y="75"/>
                    <a:pt x="206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5794375" y="1638200"/>
              <a:ext cx="8000" cy="7150"/>
            </a:xfrm>
            <a:custGeom>
              <a:avLst/>
              <a:gdLst/>
              <a:ahLst/>
              <a:cxnLst/>
              <a:rect l="l" t="t" r="r" b="b"/>
              <a:pathLst>
                <a:path w="320" h="286" extrusionOk="0">
                  <a:moveTo>
                    <a:pt x="146" y="0"/>
                  </a:moveTo>
                  <a:cubicBezTo>
                    <a:pt x="85" y="0"/>
                    <a:pt x="23" y="44"/>
                    <a:pt x="23" y="120"/>
                  </a:cubicBezTo>
                  <a:cubicBezTo>
                    <a:pt x="0" y="188"/>
                    <a:pt x="46" y="257"/>
                    <a:pt x="114" y="280"/>
                  </a:cubicBezTo>
                  <a:cubicBezTo>
                    <a:pt x="126" y="284"/>
                    <a:pt x="139" y="286"/>
                    <a:pt x="152" y="286"/>
                  </a:cubicBezTo>
                  <a:cubicBezTo>
                    <a:pt x="213" y="286"/>
                    <a:pt x="278" y="245"/>
                    <a:pt x="297" y="188"/>
                  </a:cubicBezTo>
                  <a:cubicBezTo>
                    <a:pt x="320" y="97"/>
                    <a:pt x="274" y="29"/>
                    <a:pt x="183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5722475" y="1634200"/>
              <a:ext cx="6850" cy="6025"/>
            </a:xfrm>
            <a:custGeom>
              <a:avLst/>
              <a:gdLst/>
              <a:ahLst/>
              <a:cxnLst/>
              <a:rect l="l" t="t" r="r" b="b"/>
              <a:pathLst>
                <a:path w="274" h="241" extrusionOk="0">
                  <a:moveTo>
                    <a:pt x="126" y="0"/>
                  </a:moveTo>
                  <a:cubicBezTo>
                    <a:pt x="76" y="0"/>
                    <a:pt x="42" y="41"/>
                    <a:pt x="23" y="97"/>
                  </a:cubicBezTo>
                  <a:cubicBezTo>
                    <a:pt x="0" y="143"/>
                    <a:pt x="46" y="211"/>
                    <a:pt x="114" y="234"/>
                  </a:cubicBezTo>
                  <a:cubicBezTo>
                    <a:pt x="122" y="238"/>
                    <a:pt x="131" y="240"/>
                    <a:pt x="140" y="240"/>
                  </a:cubicBezTo>
                  <a:cubicBezTo>
                    <a:pt x="183" y="240"/>
                    <a:pt x="232" y="199"/>
                    <a:pt x="251" y="143"/>
                  </a:cubicBezTo>
                  <a:cubicBezTo>
                    <a:pt x="274" y="75"/>
                    <a:pt x="228" y="29"/>
                    <a:pt x="160" y="6"/>
                  </a:cubicBezTo>
                  <a:cubicBezTo>
                    <a:pt x="148" y="2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5786375" y="1570850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29"/>
                    <a:pt x="229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5453125" y="1403075"/>
              <a:ext cx="6875" cy="6050"/>
            </a:xfrm>
            <a:custGeom>
              <a:avLst/>
              <a:gdLst/>
              <a:ahLst/>
              <a:cxnLst/>
              <a:rect l="l" t="t" r="r" b="b"/>
              <a:pathLst>
                <a:path w="275" h="242" extrusionOk="0">
                  <a:moveTo>
                    <a:pt x="124" y="1"/>
                  </a:moveTo>
                  <a:cubicBezTo>
                    <a:pt x="70" y="1"/>
                    <a:pt x="23" y="42"/>
                    <a:pt x="23" y="98"/>
                  </a:cubicBezTo>
                  <a:cubicBezTo>
                    <a:pt x="0" y="167"/>
                    <a:pt x="46" y="235"/>
                    <a:pt x="92" y="235"/>
                  </a:cubicBezTo>
                  <a:cubicBezTo>
                    <a:pt x="104" y="239"/>
                    <a:pt x="116" y="241"/>
                    <a:pt x="128" y="241"/>
                  </a:cubicBezTo>
                  <a:cubicBezTo>
                    <a:pt x="183" y="241"/>
                    <a:pt x="233" y="200"/>
                    <a:pt x="252" y="144"/>
                  </a:cubicBezTo>
                  <a:cubicBezTo>
                    <a:pt x="274" y="98"/>
                    <a:pt x="229" y="30"/>
                    <a:pt x="160" y="7"/>
                  </a:cubicBezTo>
                  <a:cubicBezTo>
                    <a:pt x="148" y="3"/>
                    <a:pt x="136" y="1"/>
                    <a:pt x="12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5689925" y="1594850"/>
              <a:ext cx="10300" cy="9075"/>
            </a:xfrm>
            <a:custGeom>
              <a:avLst/>
              <a:gdLst/>
              <a:ahLst/>
              <a:cxnLst/>
              <a:rect l="l" t="t" r="r" b="b"/>
              <a:pathLst>
                <a:path w="412" h="363" extrusionOk="0">
                  <a:moveTo>
                    <a:pt x="216" y="1"/>
                  </a:moveTo>
                  <a:cubicBezTo>
                    <a:pt x="138" y="1"/>
                    <a:pt x="66" y="63"/>
                    <a:pt x="47" y="142"/>
                  </a:cubicBezTo>
                  <a:cubicBezTo>
                    <a:pt x="1" y="233"/>
                    <a:pt x="69" y="325"/>
                    <a:pt x="161" y="347"/>
                  </a:cubicBezTo>
                  <a:cubicBezTo>
                    <a:pt x="181" y="358"/>
                    <a:pt x="202" y="362"/>
                    <a:pt x="223" y="362"/>
                  </a:cubicBezTo>
                  <a:cubicBezTo>
                    <a:pt x="298" y="362"/>
                    <a:pt x="371" y="305"/>
                    <a:pt x="389" y="233"/>
                  </a:cubicBezTo>
                  <a:cubicBezTo>
                    <a:pt x="412" y="142"/>
                    <a:pt x="343" y="28"/>
                    <a:pt x="252" y="5"/>
                  </a:cubicBezTo>
                  <a:cubicBezTo>
                    <a:pt x="240" y="2"/>
                    <a:pt x="228" y="1"/>
                    <a:pt x="21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5938150" y="1702675"/>
              <a:ext cx="8600" cy="4725"/>
            </a:xfrm>
            <a:custGeom>
              <a:avLst/>
              <a:gdLst/>
              <a:ahLst/>
              <a:cxnLst/>
              <a:rect l="l" t="t" r="r" b="b"/>
              <a:pathLst>
                <a:path w="344" h="189" extrusionOk="0">
                  <a:moveTo>
                    <a:pt x="160" y="0"/>
                  </a:moveTo>
                  <a:cubicBezTo>
                    <a:pt x="86" y="0"/>
                    <a:pt x="20" y="45"/>
                    <a:pt x="1" y="120"/>
                  </a:cubicBezTo>
                  <a:lnTo>
                    <a:pt x="321" y="189"/>
                  </a:lnTo>
                  <a:cubicBezTo>
                    <a:pt x="343" y="120"/>
                    <a:pt x="275" y="29"/>
                    <a:pt x="206" y="6"/>
                  </a:cubicBezTo>
                  <a:cubicBezTo>
                    <a:pt x="191" y="2"/>
                    <a:pt x="175" y="0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5751575" y="1442450"/>
              <a:ext cx="6850" cy="5900"/>
            </a:xfrm>
            <a:custGeom>
              <a:avLst/>
              <a:gdLst/>
              <a:ahLst/>
              <a:cxnLst/>
              <a:rect l="l" t="t" r="r" b="b"/>
              <a:pathLst>
                <a:path w="274" h="236" extrusionOk="0">
                  <a:moveTo>
                    <a:pt x="134" y="1"/>
                  </a:moveTo>
                  <a:cubicBezTo>
                    <a:pt x="91" y="1"/>
                    <a:pt x="42" y="42"/>
                    <a:pt x="23" y="98"/>
                  </a:cubicBezTo>
                  <a:cubicBezTo>
                    <a:pt x="0" y="144"/>
                    <a:pt x="46" y="212"/>
                    <a:pt x="114" y="235"/>
                  </a:cubicBezTo>
                  <a:cubicBezTo>
                    <a:pt x="183" y="235"/>
                    <a:pt x="228" y="212"/>
                    <a:pt x="251" y="144"/>
                  </a:cubicBezTo>
                  <a:cubicBezTo>
                    <a:pt x="274" y="75"/>
                    <a:pt x="228" y="30"/>
                    <a:pt x="160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5511900" y="13951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1" y="0"/>
                  </a:moveTo>
                  <a:cubicBezTo>
                    <a:pt x="92" y="0"/>
                    <a:pt x="42" y="45"/>
                    <a:pt x="23" y="120"/>
                  </a:cubicBezTo>
                  <a:cubicBezTo>
                    <a:pt x="0" y="189"/>
                    <a:pt x="46" y="280"/>
                    <a:pt x="115" y="280"/>
                  </a:cubicBezTo>
                  <a:cubicBezTo>
                    <a:pt x="131" y="284"/>
                    <a:pt x="146" y="286"/>
                    <a:pt x="161" y="286"/>
                  </a:cubicBezTo>
                  <a:cubicBezTo>
                    <a:pt x="229" y="286"/>
                    <a:pt x="278" y="245"/>
                    <a:pt x="297" y="189"/>
                  </a:cubicBezTo>
                  <a:cubicBezTo>
                    <a:pt x="320" y="98"/>
                    <a:pt x="274" y="29"/>
                    <a:pt x="206" y="6"/>
                  </a:cubicBezTo>
                  <a:cubicBezTo>
                    <a:pt x="190" y="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5617475" y="14471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0"/>
                  </a:moveTo>
                  <a:cubicBezTo>
                    <a:pt x="91" y="0"/>
                    <a:pt x="23" y="23"/>
                    <a:pt x="23" y="92"/>
                  </a:cubicBezTo>
                  <a:cubicBezTo>
                    <a:pt x="0" y="160"/>
                    <a:pt x="46" y="229"/>
                    <a:pt x="91" y="251"/>
                  </a:cubicBezTo>
                  <a:cubicBezTo>
                    <a:pt x="104" y="255"/>
                    <a:pt x="116" y="257"/>
                    <a:pt x="128" y="257"/>
                  </a:cubicBezTo>
                  <a:cubicBezTo>
                    <a:pt x="183" y="257"/>
                    <a:pt x="232" y="216"/>
                    <a:pt x="251" y="160"/>
                  </a:cubicBezTo>
                  <a:cubicBezTo>
                    <a:pt x="274" y="92"/>
                    <a:pt x="228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5462825" y="13918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0"/>
                  </a:moveTo>
                  <a:cubicBezTo>
                    <a:pt x="115" y="0"/>
                    <a:pt x="46" y="46"/>
                    <a:pt x="23" y="114"/>
                  </a:cubicBezTo>
                  <a:cubicBezTo>
                    <a:pt x="1" y="183"/>
                    <a:pt x="46" y="251"/>
                    <a:pt x="115" y="274"/>
                  </a:cubicBezTo>
                  <a:cubicBezTo>
                    <a:pt x="131" y="278"/>
                    <a:pt x="146" y="280"/>
                    <a:pt x="161" y="280"/>
                  </a:cubicBezTo>
                  <a:cubicBezTo>
                    <a:pt x="229" y="280"/>
                    <a:pt x="278" y="239"/>
                    <a:pt x="297" y="183"/>
                  </a:cubicBezTo>
                  <a:cubicBezTo>
                    <a:pt x="297" y="92"/>
                    <a:pt x="252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6588125" y="1407075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0" y="189"/>
                    <a:pt x="46" y="281"/>
                    <a:pt x="137" y="303"/>
                  </a:cubicBezTo>
                  <a:cubicBezTo>
                    <a:pt x="149" y="307"/>
                    <a:pt x="161" y="309"/>
                    <a:pt x="174" y="309"/>
                  </a:cubicBezTo>
                  <a:cubicBezTo>
                    <a:pt x="235" y="309"/>
                    <a:pt x="301" y="265"/>
                    <a:pt x="320" y="189"/>
                  </a:cubicBezTo>
                  <a:cubicBezTo>
                    <a:pt x="342" y="121"/>
                    <a:pt x="297" y="29"/>
                    <a:pt x="205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6284525" y="990675"/>
              <a:ext cx="6325" cy="5875"/>
            </a:xfrm>
            <a:custGeom>
              <a:avLst/>
              <a:gdLst/>
              <a:ahLst/>
              <a:cxnLst/>
              <a:rect l="l" t="t" r="r" b="b"/>
              <a:pathLst>
                <a:path w="253" h="235" extrusionOk="0">
                  <a:moveTo>
                    <a:pt x="161" y="0"/>
                  </a:moveTo>
                  <a:cubicBezTo>
                    <a:pt x="92" y="0"/>
                    <a:pt x="24" y="23"/>
                    <a:pt x="24" y="91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05" y="233"/>
                    <a:pt x="117" y="234"/>
                    <a:pt x="130" y="234"/>
                  </a:cubicBezTo>
                  <a:cubicBezTo>
                    <a:pt x="184" y="234"/>
                    <a:pt x="233" y="197"/>
                    <a:pt x="252" y="160"/>
                  </a:cubicBezTo>
                  <a:cubicBezTo>
                    <a:pt x="252" y="91"/>
                    <a:pt x="229" y="23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5481650" y="1536750"/>
              <a:ext cx="7450" cy="6450"/>
            </a:xfrm>
            <a:custGeom>
              <a:avLst/>
              <a:gdLst/>
              <a:ahLst/>
              <a:cxnLst/>
              <a:rect l="l" t="t" r="r" b="b"/>
              <a:pathLst>
                <a:path w="298" h="258" extrusionOk="0">
                  <a:moveTo>
                    <a:pt x="183" y="1"/>
                  </a:moveTo>
                  <a:cubicBezTo>
                    <a:pt x="115" y="1"/>
                    <a:pt x="46" y="24"/>
                    <a:pt x="24" y="92"/>
                  </a:cubicBezTo>
                  <a:cubicBezTo>
                    <a:pt x="1" y="161"/>
                    <a:pt x="46" y="229"/>
                    <a:pt x="115" y="252"/>
                  </a:cubicBezTo>
                  <a:cubicBezTo>
                    <a:pt x="127" y="256"/>
                    <a:pt x="139" y="258"/>
                    <a:pt x="151" y="258"/>
                  </a:cubicBezTo>
                  <a:cubicBezTo>
                    <a:pt x="206" y="258"/>
                    <a:pt x="256" y="217"/>
                    <a:pt x="275" y="161"/>
                  </a:cubicBezTo>
                  <a:cubicBezTo>
                    <a:pt x="297" y="92"/>
                    <a:pt x="252" y="24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6421500" y="11759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6" y="0"/>
                  </a:moveTo>
                  <a:cubicBezTo>
                    <a:pt x="91" y="0"/>
                    <a:pt x="42" y="41"/>
                    <a:pt x="23" y="98"/>
                  </a:cubicBezTo>
                  <a:cubicBezTo>
                    <a:pt x="0" y="166"/>
                    <a:pt x="46" y="235"/>
                    <a:pt x="114" y="257"/>
                  </a:cubicBezTo>
                  <a:cubicBezTo>
                    <a:pt x="126" y="261"/>
                    <a:pt x="139" y="263"/>
                    <a:pt x="152" y="263"/>
                  </a:cubicBezTo>
                  <a:cubicBezTo>
                    <a:pt x="212" y="263"/>
                    <a:pt x="274" y="222"/>
                    <a:pt x="274" y="166"/>
                  </a:cubicBezTo>
                  <a:cubicBezTo>
                    <a:pt x="297" y="75"/>
                    <a:pt x="251" y="6"/>
                    <a:pt x="183" y="6"/>
                  </a:cubicBezTo>
                  <a:cubicBezTo>
                    <a:pt x="170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6331325" y="1109825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31" y="0"/>
                  </a:moveTo>
                  <a:cubicBezTo>
                    <a:pt x="138" y="0"/>
                    <a:pt x="66" y="62"/>
                    <a:pt x="46" y="142"/>
                  </a:cubicBezTo>
                  <a:cubicBezTo>
                    <a:pt x="1" y="256"/>
                    <a:pt x="69" y="347"/>
                    <a:pt x="183" y="393"/>
                  </a:cubicBezTo>
                  <a:cubicBezTo>
                    <a:pt x="195" y="396"/>
                    <a:pt x="207" y="397"/>
                    <a:pt x="219" y="397"/>
                  </a:cubicBezTo>
                  <a:cubicBezTo>
                    <a:pt x="302" y="397"/>
                    <a:pt x="392" y="332"/>
                    <a:pt x="411" y="233"/>
                  </a:cubicBezTo>
                  <a:cubicBezTo>
                    <a:pt x="434" y="142"/>
                    <a:pt x="366" y="27"/>
                    <a:pt x="275" y="5"/>
                  </a:cubicBezTo>
                  <a:cubicBezTo>
                    <a:pt x="260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6348450" y="1087450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10" y="1"/>
                  </a:moveTo>
                  <a:cubicBezTo>
                    <a:pt x="62" y="1"/>
                    <a:pt x="23" y="27"/>
                    <a:pt x="23" y="78"/>
                  </a:cubicBezTo>
                  <a:cubicBezTo>
                    <a:pt x="0" y="146"/>
                    <a:pt x="46" y="215"/>
                    <a:pt x="92" y="215"/>
                  </a:cubicBezTo>
                  <a:cubicBezTo>
                    <a:pt x="104" y="219"/>
                    <a:pt x="117" y="221"/>
                    <a:pt x="129" y="221"/>
                  </a:cubicBezTo>
                  <a:cubicBezTo>
                    <a:pt x="183" y="221"/>
                    <a:pt x="229" y="184"/>
                    <a:pt x="229" y="146"/>
                  </a:cubicBezTo>
                  <a:cubicBezTo>
                    <a:pt x="251" y="78"/>
                    <a:pt x="206" y="9"/>
                    <a:pt x="160" y="9"/>
                  </a:cubicBezTo>
                  <a:cubicBezTo>
                    <a:pt x="143" y="4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6868875" y="1463050"/>
              <a:ext cx="11425" cy="9975"/>
            </a:xfrm>
            <a:custGeom>
              <a:avLst/>
              <a:gdLst/>
              <a:ahLst/>
              <a:cxnLst/>
              <a:rect l="l" t="t" r="r" b="b"/>
              <a:pathLst>
                <a:path w="457" h="399" extrusionOk="0">
                  <a:moveTo>
                    <a:pt x="231" y="0"/>
                  </a:moveTo>
                  <a:cubicBezTo>
                    <a:pt x="137" y="0"/>
                    <a:pt x="66" y="65"/>
                    <a:pt x="46" y="164"/>
                  </a:cubicBezTo>
                  <a:cubicBezTo>
                    <a:pt x="0" y="256"/>
                    <a:pt x="69" y="370"/>
                    <a:pt x="183" y="393"/>
                  </a:cubicBezTo>
                  <a:cubicBezTo>
                    <a:pt x="198" y="396"/>
                    <a:pt x="214" y="398"/>
                    <a:pt x="230" y="398"/>
                  </a:cubicBezTo>
                  <a:cubicBezTo>
                    <a:pt x="309" y="398"/>
                    <a:pt x="392" y="351"/>
                    <a:pt x="411" y="256"/>
                  </a:cubicBezTo>
                  <a:cubicBezTo>
                    <a:pt x="457" y="141"/>
                    <a:pt x="388" y="50"/>
                    <a:pt x="274" y="4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6204650" y="1726675"/>
              <a:ext cx="10875" cy="9375"/>
            </a:xfrm>
            <a:custGeom>
              <a:avLst/>
              <a:gdLst/>
              <a:ahLst/>
              <a:cxnLst/>
              <a:rect l="l" t="t" r="r" b="b"/>
              <a:pathLst>
                <a:path w="435" h="375" extrusionOk="0">
                  <a:moveTo>
                    <a:pt x="231" y="0"/>
                  </a:moveTo>
                  <a:cubicBezTo>
                    <a:pt x="137" y="0"/>
                    <a:pt x="66" y="62"/>
                    <a:pt x="46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5" y="373"/>
                    <a:pt x="190" y="374"/>
                    <a:pt x="204" y="374"/>
                  </a:cubicBezTo>
                  <a:cubicBezTo>
                    <a:pt x="297" y="374"/>
                    <a:pt x="369" y="312"/>
                    <a:pt x="388" y="233"/>
                  </a:cubicBezTo>
                  <a:cubicBezTo>
                    <a:pt x="434" y="142"/>
                    <a:pt x="366" y="28"/>
                    <a:pt x="274" y="5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6218350" y="1478975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212"/>
                    <a:pt x="92" y="212"/>
                  </a:cubicBezTo>
                  <a:cubicBezTo>
                    <a:pt x="104" y="216"/>
                    <a:pt x="117" y="218"/>
                    <a:pt x="129" y="218"/>
                  </a:cubicBezTo>
                  <a:cubicBezTo>
                    <a:pt x="183" y="218"/>
                    <a:pt x="228" y="181"/>
                    <a:pt x="228" y="144"/>
                  </a:cubicBezTo>
                  <a:cubicBezTo>
                    <a:pt x="251" y="75"/>
                    <a:pt x="228" y="7"/>
                    <a:pt x="160" y="7"/>
                  </a:cubicBezTo>
                  <a:cubicBezTo>
                    <a:pt x="147" y="2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5850850" y="1546925"/>
              <a:ext cx="9725" cy="8825"/>
            </a:xfrm>
            <a:custGeom>
              <a:avLst/>
              <a:gdLst/>
              <a:ahLst/>
              <a:cxnLst/>
              <a:rect l="l" t="t" r="r" b="b"/>
              <a:pathLst>
                <a:path w="389" h="353" extrusionOk="0">
                  <a:moveTo>
                    <a:pt x="193" y="0"/>
                  </a:moveTo>
                  <a:cubicBezTo>
                    <a:pt x="115" y="0"/>
                    <a:pt x="43" y="62"/>
                    <a:pt x="24" y="142"/>
                  </a:cubicBezTo>
                  <a:cubicBezTo>
                    <a:pt x="1" y="233"/>
                    <a:pt x="69" y="324"/>
                    <a:pt x="160" y="347"/>
                  </a:cubicBezTo>
                  <a:cubicBezTo>
                    <a:pt x="176" y="351"/>
                    <a:pt x="191" y="353"/>
                    <a:pt x="206" y="353"/>
                  </a:cubicBezTo>
                  <a:cubicBezTo>
                    <a:pt x="280" y="353"/>
                    <a:pt x="347" y="305"/>
                    <a:pt x="366" y="210"/>
                  </a:cubicBezTo>
                  <a:cubicBezTo>
                    <a:pt x="389" y="119"/>
                    <a:pt x="343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5838300" y="1502375"/>
              <a:ext cx="6300" cy="5300"/>
            </a:xfrm>
            <a:custGeom>
              <a:avLst/>
              <a:gdLst/>
              <a:ahLst/>
              <a:cxnLst/>
              <a:rect l="l" t="t" r="r" b="b"/>
              <a:pathLst>
                <a:path w="252" h="212" extrusionOk="0">
                  <a:moveTo>
                    <a:pt x="125" y="0"/>
                  </a:moveTo>
                  <a:cubicBezTo>
                    <a:pt x="76" y="0"/>
                    <a:pt x="42" y="38"/>
                    <a:pt x="23" y="75"/>
                  </a:cubicBezTo>
                  <a:cubicBezTo>
                    <a:pt x="1" y="143"/>
                    <a:pt x="46" y="189"/>
                    <a:pt x="92" y="212"/>
                  </a:cubicBezTo>
                  <a:cubicBezTo>
                    <a:pt x="160" y="212"/>
                    <a:pt x="206" y="189"/>
                    <a:pt x="229" y="121"/>
                  </a:cubicBezTo>
                  <a:cubicBezTo>
                    <a:pt x="252" y="75"/>
                    <a:pt x="206" y="6"/>
                    <a:pt x="160" y="6"/>
                  </a:cubicBezTo>
                  <a:cubicBezTo>
                    <a:pt x="148" y="2"/>
                    <a:pt x="136" y="0"/>
                    <a:pt x="12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6180675" y="744000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1"/>
                  </a:moveTo>
                  <a:cubicBezTo>
                    <a:pt x="92" y="1"/>
                    <a:pt x="42" y="42"/>
                    <a:pt x="24" y="98"/>
                  </a:cubicBezTo>
                  <a:cubicBezTo>
                    <a:pt x="1" y="166"/>
                    <a:pt x="46" y="258"/>
                    <a:pt x="115" y="281"/>
                  </a:cubicBezTo>
                  <a:cubicBezTo>
                    <a:pt x="183" y="281"/>
                    <a:pt x="275" y="235"/>
                    <a:pt x="297" y="166"/>
                  </a:cubicBezTo>
                  <a:cubicBezTo>
                    <a:pt x="297" y="98"/>
                    <a:pt x="275" y="29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6165275" y="635000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23" y="1"/>
                  </a:moveTo>
                  <a:cubicBezTo>
                    <a:pt x="69" y="1"/>
                    <a:pt x="23" y="38"/>
                    <a:pt x="23" y="76"/>
                  </a:cubicBezTo>
                  <a:cubicBezTo>
                    <a:pt x="0" y="144"/>
                    <a:pt x="46" y="212"/>
                    <a:pt x="92" y="235"/>
                  </a:cubicBezTo>
                  <a:cubicBezTo>
                    <a:pt x="160" y="235"/>
                    <a:pt x="229" y="212"/>
                    <a:pt x="252" y="144"/>
                  </a:cubicBezTo>
                  <a:cubicBezTo>
                    <a:pt x="252" y="76"/>
                    <a:pt x="229" y="30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6252575" y="1253050"/>
              <a:ext cx="9725" cy="8800"/>
            </a:xfrm>
            <a:custGeom>
              <a:avLst/>
              <a:gdLst/>
              <a:ahLst/>
              <a:cxnLst/>
              <a:rect l="l" t="t" r="r" b="b"/>
              <a:pathLst>
                <a:path w="389" h="352" extrusionOk="0">
                  <a:moveTo>
                    <a:pt x="193" y="0"/>
                  </a:moveTo>
                  <a:cubicBezTo>
                    <a:pt x="115" y="0"/>
                    <a:pt x="43" y="62"/>
                    <a:pt x="24" y="142"/>
                  </a:cubicBezTo>
                  <a:cubicBezTo>
                    <a:pt x="1" y="233"/>
                    <a:pt x="69" y="324"/>
                    <a:pt x="161" y="347"/>
                  </a:cubicBezTo>
                  <a:cubicBezTo>
                    <a:pt x="170" y="350"/>
                    <a:pt x="179" y="352"/>
                    <a:pt x="190" y="352"/>
                  </a:cubicBezTo>
                  <a:cubicBezTo>
                    <a:pt x="257" y="352"/>
                    <a:pt x="346" y="290"/>
                    <a:pt x="366" y="210"/>
                  </a:cubicBezTo>
                  <a:cubicBezTo>
                    <a:pt x="389" y="119"/>
                    <a:pt x="320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6334750" y="137682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67"/>
                    <a:pt x="46" y="235"/>
                    <a:pt x="115" y="258"/>
                  </a:cubicBezTo>
                  <a:cubicBezTo>
                    <a:pt x="183" y="258"/>
                    <a:pt x="252" y="235"/>
                    <a:pt x="252" y="167"/>
                  </a:cubicBezTo>
                  <a:cubicBezTo>
                    <a:pt x="274" y="98"/>
                    <a:pt x="229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6214925" y="11970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67"/>
                    <a:pt x="46" y="235"/>
                    <a:pt x="114" y="258"/>
                  </a:cubicBezTo>
                  <a:cubicBezTo>
                    <a:pt x="127" y="262"/>
                    <a:pt x="139" y="264"/>
                    <a:pt x="151" y="264"/>
                  </a:cubicBezTo>
                  <a:cubicBezTo>
                    <a:pt x="206" y="264"/>
                    <a:pt x="255" y="223"/>
                    <a:pt x="274" y="167"/>
                  </a:cubicBezTo>
                  <a:cubicBezTo>
                    <a:pt x="297" y="98"/>
                    <a:pt x="251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6338175" y="1347200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15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1" y="256"/>
                    <a:pt x="69" y="370"/>
                    <a:pt x="160" y="393"/>
                  </a:cubicBezTo>
                  <a:cubicBezTo>
                    <a:pt x="175" y="396"/>
                    <a:pt x="190" y="397"/>
                    <a:pt x="204" y="397"/>
                  </a:cubicBezTo>
                  <a:cubicBezTo>
                    <a:pt x="298" y="397"/>
                    <a:pt x="372" y="335"/>
                    <a:pt x="411" y="256"/>
                  </a:cubicBezTo>
                  <a:cubicBezTo>
                    <a:pt x="434" y="142"/>
                    <a:pt x="366" y="51"/>
                    <a:pt x="252" y="5"/>
                  </a:cubicBezTo>
                  <a:cubicBezTo>
                    <a:pt x="240" y="2"/>
                    <a:pt x="228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6325050" y="13169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0"/>
                  </a:moveTo>
                  <a:cubicBezTo>
                    <a:pt x="92" y="0"/>
                    <a:pt x="42" y="41"/>
                    <a:pt x="23" y="98"/>
                  </a:cubicBezTo>
                  <a:cubicBezTo>
                    <a:pt x="1" y="189"/>
                    <a:pt x="46" y="257"/>
                    <a:pt x="115" y="280"/>
                  </a:cubicBezTo>
                  <a:cubicBezTo>
                    <a:pt x="206" y="280"/>
                    <a:pt x="274" y="234"/>
                    <a:pt x="297" y="166"/>
                  </a:cubicBezTo>
                  <a:cubicBezTo>
                    <a:pt x="297" y="98"/>
                    <a:pt x="252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6260575" y="1249625"/>
              <a:ext cx="8575" cy="7700"/>
            </a:xfrm>
            <a:custGeom>
              <a:avLst/>
              <a:gdLst/>
              <a:ahLst/>
              <a:cxnLst/>
              <a:rect l="l" t="t" r="r" b="b"/>
              <a:pathLst>
                <a:path w="343" h="308" extrusionOk="0">
                  <a:moveTo>
                    <a:pt x="177" y="0"/>
                  </a:moveTo>
                  <a:cubicBezTo>
                    <a:pt x="114" y="0"/>
                    <a:pt x="43" y="60"/>
                    <a:pt x="23" y="119"/>
                  </a:cubicBezTo>
                  <a:cubicBezTo>
                    <a:pt x="0" y="210"/>
                    <a:pt x="46" y="302"/>
                    <a:pt x="137" y="302"/>
                  </a:cubicBezTo>
                  <a:cubicBezTo>
                    <a:pt x="153" y="306"/>
                    <a:pt x="169" y="307"/>
                    <a:pt x="183" y="307"/>
                  </a:cubicBezTo>
                  <a:cubicBezTo>
                    <a:pt x="251" y="307"/>
                    <a:pt x="301" y="267"/>
                    <a:pt x="320" y="210"/>
                  </a:cubicBezTo>
                  <a:cubicBezTo>
                    <a:pt x="343" y="119"/>
                    <a:pt x="297" y="28"/>
                    <a:pt x="206" y="5"/>
                  </a:cubicBezTo>
                  <a:cubicBezTo>
                    <a:pt x="197" y="2"/>
                    <a:pt x="187" y="0"/>
                    <a:pt x="17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5614625" y="837725"/>
              <a:ext cx="8000" cy="7575"/>
            </a:xfrm>
            <a:custGeom>
              <a:avLst/>
              <a:gdLst/>
              <a:ahLst/>
              <a:cxnLst/>
              <a:rect l="l" t="t" r="r" b="b"/>
              <a:pathLst>
                <a:path w="320" h="303" extrusionOk="0">
                  <a:moveTo>
                    <a:pt x="183" y="1"/>
                  </a:moveTo>
                  <a:cubicBezTo>
                    <a:pt x="114" y="1"/>
                    <a:pt x="46" y="47"/>
                    <a:pt x="23" y="115"/>
                  </a:cubicBezTo>
                  <a:cubicBezTo>
                    <a:pt x="0" y="184"/>
                    <a:pt x="46" y="275"/>
                    <a:pt x="114" y="298"/>
                  </a:cubicBezTo>
                  <a:cubicBezTo>
                    <a:pt x="126" y="301"/>
                    <a:pt x="138" y="302"/>
                    <a:pt x="150" y="302"/>
                  </a:cubicBezTo>
                  <a:cubicBezTo>
                    <a:pt x="223" y="302"/>
                    <a:pt x="277" y="243"/>
                    <a:pt x="297" y="184"/>
                  </a:cubicBezTo>
                  <a:cubicBezTo>
                    <a:pt x="320" y="115"/>
                    <a:pt x="274" y="24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5655700" y="1408000"/>
              <a:ext cx="11425" cy="10200"/>
            </a:xfrm>
            <a:custGeom>
              <a:avLst/>
              <a:gdLst/>
              <a:ahLst/>
              <a:cxnLst/>
              <a:rect l="l" t="t" r="r" b="b"/>
              <a:pathLst>
                <a:path w="457" h="408" extrusionOk="0">
                  <a:moveTo>
                    <a:pt x="202" y="1"/>
                  </a:moveTo>
                  <a:cubicBezTo>
                    <a:pt x="116" y="1"/>
                    <a:pt x="41" y="62"/>
                    <a:pt x="23" y="152"/>
                  </a:cubicBezTo>
                  <a:cubicBezTo>
                    <a:pt x="0" y="266"/>
                    <a:pt x="69" y="380"/>
                    <a:pt x="183" y="403"/>
                  </a:cubicBezTo>
                  <a:cubicBezTo>
                    <a:pt x="195" y="406"/>
                    <a:pt x="207" y="408"/>
                    <a:pt x="220" y="408"/>
                  </a:cubicBezTo>
                  <a:cubicBezTo>
                    <a:pt x="303" y="408"/>
                    <a:pt x="391" y="346"/>
                    <a:pt x="411" y="266"/>
                  </a:cubicBezTo>
                  <a:cubicBezTo>
                    <a:pt x="457" y="152"/>
                    <a:pt x="388" y="38"/>
                    <a:pt x="274" y="15"/>
                  </a:cubicBezTo>
                  <a:cubicBezTo>
                    <a:pt x="250" y="5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5660825" y="1394525"/>
              <a:ext cx="9175" cy="8300"/>
            </a:xfrm>
            <a:custGeom>
              <a:avLst/>
              <a:gdLst/>
              <a:ahLst/>
              <a:cxnLst/>
              <a:rect l="l" t="t" r="r" b="b"/>
              <a:pathLst>
                <a:path w="367" h="332" extrusionOk="0">
                  <a:moveTo>
                    <a:pt x="182" y="1"/>
                  </a:moveTo>
                  <a:cubicBezTo>
                    <a:pt x="109" y="1"/>
                    <a:pt x="43" y="45"/>
                    <a:pt x="24" y="121"/>
                  </a:cubicBezTo>
                  <a:cubicBezTo>
                    <a:pt x="1" y="212"/>
                    <a:pt x="47" y="303"/>
                    <a:pt x="138" y="326"/>
                  </a:cubicBezTo>
                  <a:cubicBezTo>
                    <a:pt x="154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29"/>
                    <a:pt x="229" y="6"/>
                  </a:cubicBezTo>
                  <a:cubicBezTo>
                    <a:pt x="213" y="3"/>
                    <a:pt x="198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5673950" y="13878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1"/>
                  </a:moveTo>
                  <a:cubicBezTo>
                    <a:pt x="115" y="1"/>
                    <a:pt x="24" y="46"/>
                    <a:pt x="1" y="115"/>
                  </a:cubicBezTo>
                  <a:cubicBezTo>
                    <a:pt x="1" y="183"/>
                    <a:pt x="47" y="274"/>
                    <a:pt x="115" y="274"/>
                  </a:cubicBezTo>
                  <a:cubicBezTo>
                    <a:pt x="127" y="278"/>
                    <a:pt x="140" y="280"/>
                    <a:pt x="153" y="280"/>
                  </a:cubicBezTo>
                  <a:cubicBezTo>
                    <a:pt x="213" y="280"/>
                    <a:pt x="275" y="239"/>
                    <a:pt x="275" y="183"/>
                  </a:cubicBezTo>
                  <a:cubicBezTo>
                    <a:pt x="298" y="115"/>
                    <a:pt x="252" y="23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5683650" y="1376425"/>
              <a:ext cx="8025" cy="7425"/>
            </a:xfrm>
            <a:custGeom>
              <a:avLst/>
              <a:gdLst/>
              <a:ahLst/>
              <a:cxnLst/>
              <a:rect l="l" t="t" r="r" b="b"/>
              <a:pathLst>
                <a:path w="321" h="297" extrusionOk="0">
                  <a:moveTo>
                    <a:pt x="184" y="0"/>
                  </a:moveTo>
                  <a:cubicBezTo>
                    <a:pt x="115" y="0"/>
                    <a:pt x="24" y="46"/>
                    <a:pt x="24" y="114"/>
                  </a:cubicBezTo>
                  <a:cubicBezTo>
                    <a:pt x="1" y="183"/>
                    <a:pt x="47" y="274"/>
                    <a:pt x="115" y="297"/>
                  </a:cubicBezTo>
                  <a:cubicBezTo>
                    <a:pt x="184" y="297"/>
                    <a:pt x="275" y="251"/>
                    <a:pt x="298" y="183"/>
                  </a:cubicBezTo>
                  <a:cubicBezTo>
                    <a:pt x="320" y="114"/>
                    <a:pt x="275" y="23"/>
                    <a:pt x="18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5882250" y="1540025"/>
              <a:ext cx="5725" cy="5475"/>
            </a:xfrm>
            <a:custGeom>
              <a:avLst/>
              <a:gdLst/>
              <a:ahLst/>
              <a:cxnLst/>
              <a:rect l="l" t="t" r="r" b="b"/>
              <a:pathLst>
                <a:path w="229" h="219" extrusionOk="0">
                  <a:moveTo>
                    <a:pt x="110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189"/>
                    <a:pt x="91" y="212"/>
                  </a:cubicBezTo>
                  <a:cubicBezTo>
                    <a:pt x="100" y="217"/>
                    <a:pt x="109" y="218"/>
                    <a:pt x="118" y="218"/>
                  </a:cubicBezTo>
                  <a:cubicBezTo>
                    <a:pt x="160" y="218"/>
                    <a:pt x="206" y="181"/>
                    <a:pt x="206" y="144"/>
                  </a:cubicBezTo>
                  <a:cubicBezTo>
                    <a:pt x="228" y="75"/>
                    <a:pt x="206" y="30"/>
                    <a:pt x="137" y="7"/>
                  </a:cubicBezTo>
                  <a:cubicBezTo>
                    <a:pt x="129" y="3"/>
                    <a:pt x="120" y="1"/>
                    <a:pt x="1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6095650" y="988850"/>
              <a:ext cx="8600" cy="7700"/>
            </a:xfrm>
            <a:custGeom>
              <a:avLst/>
              <a:gdLst/>
              <a:ahLst/>
              <a:cxnLst/>
              <a:rect l="l" t="t" r="r" b="b"/>
              <a:pathLst>
                <a:path w="344" h="308" extrusionOk="0">
                  <a:moveTo>
                    <a:pt x="178" y="0"/>
                  </a:moveTo>
                  <a:cubicBezTo>
                    <a:pt x="114" y="0"/>
                    <a:pt x="43" y="60"/>
                    <a:pt x="24" y="119"/>
                  </a:cubicBezTo>
                  <a:cubicBezTo>
                    <a:pt x="1" y="210"/>
                    <a:pt x="46" y="301"/>
                    <a:pt x="138" y="301"/>
                  </a:cubicBezTo>
                  <a:cubicBezTo>
                    <a:pt x="154" y="305"/>
                    <a:pt x="169" y="307"/>
                    <a:pt x="184" y="307"/>
                  </a:cubicBezTo>
                  <a:cubicBezTo>
                    <a:pt x="252" y="307"/>
                    <a:pt x="302" y="266"/>
                    <a:pt x="320" y="210"/>
                  </a:cubicBezTo>
                  <a:cubicBezTo>
                    <a:pt x="343" y="119"/>
                    <a:pt x="297" y="28"/>
                    <a:pt x="206" y="5"/>
                  </a:cubicBezTo>
                  <a:cubicBezTo>
                    <a:pt x="197" y="2"/>
                    <a:pt x="187" y="0"/>
                    <a:pt x="17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6099075" y="1000800"/>
              <a:ext cx="6875" cy="6025"/>
            </a:xfrm>
            <a:custGeom>
              <a:avLst/>
              <a:gdLst/>
              <a:ahLst/>
              <a:cxnLst/>
              <a:rect l="l" t="t" r="r" b="b"/>
              <a:pathLst>
                <a:path w="275" h="241" extrusionOk="0">
                  <a:moveTo>
                    <a:pt x="147" y="0"/>
                  </a:moveTo>
                  <a:cubicBezTo>
                    <a:pt x="92" y="0"/>
                    <a:pt x="42" y="41"/>
                    <a:pt x="24" y="97"/>
                  </a:cubicBezTo>
                  <a:cubicBezTo>
                    <a:pt x="1" y="166"/>
                    <a:pt x="46" y="234"/>
                    <a:pt x="115" y="234"/>
                  </a:cubicBezTo>
                  <a:cubicBezTo>
                    <a:pt x="127" y="238"/>
                    <a:pt x="139" y="240"/>
                    <a:pt x="151" y="240"/>
                  </a:cubicBezTo>
                  <a:cubicBezTo>
                    <a:pt x="205" y="240"/>
                    <a:pt x="252" y="199"/>
                    <a:pt x="252" y="143"/>
                  </a:cubicBezTo>
                  <a:cubicBezTo>
                    <a:pt x="275" y="97"/>
                    <a:pt x="229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6043725" y="1023400"/>
              <a:ext cx="11450" cy="10200"/>
            </a:xfrm>
            <a:custGeom>
              <a:avLst/>
              <a:gdLst/>
              <a:ahLst/>
              <a:cxnLst/>
              <a:rect l="l" t="t" r="r" b="b"/>
              <a:pathLst>
                <a:path w="458" h="408" extrusionOk="0">
                  <a:moveTo>
                    <a:pt x="214" y="1"/>
                  </a:moveTo>
                  <a:cubicBezTo>
                    <a:pt x="138" y="1"/>
                    <a:pt x="59" y="62"/>
                    <a:pt x="23" y="152"/>
                  </a:cubicBezTo>
                  <a:cubicBezTo>
                    <a:pt x="1" y="266"/>
                    <a:pt x="69" y="380"/>
                    <a:pt x="183" y="403"/>
                  </a:cubicBezTo>
                  <a:cubicBezTo>
                    <a:pt x="198" y="406"/>
                    <a:pt x="213" y="407"/>
                    <a:pt x="228" y="407"/>
                  </a:cubicBezTo>
                  <a:cubicBezTo>
                    <a:pt x="326" y="407"/>
                    <a:pt x="415" y="345"/>
                    <a:pt x="434" y="266"/>
                  </a:cubicBezTo>
                  <a:cubicBezTo>
                    <a:pt x="457" y="152"/>
                    <a:pt x="389" y="38"/>
                    <a:pt x="275" y="15"/>
                  </a:cubicBezTo>
                  <a:cubicBezTo>
                    <a:pt x="255" y="5"/>
                    <a:pt x="235" y="1"/>
                    <a:pt x="21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6072825" y="1003800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38" y="0"/>
                  </a:moveTo>
                  <a:cubicBezTo>
                    <a:pt x="69" y="0"/>
                    <a:pt x="24" y="23"/>
                    <a:pt x="1" y="91"/>
                  </a:cubicBezTo>
                  <a:cubicBezTo>
                    <a:pt x="1" y="137"/>
                    <a:pt x="24" y="206"/>
                    <a:pt x="92" y="228"/>
                  </a:cubicBezTo>
                  <a:cubicBezTo>
                    <a:pt x="138" y="228"/>
                    <a:pt x="206" y="206"/>
                    <a:pt x="206" y="137"/>
                  </a:cubicBezTo>
                  <a:cubicBezTo>
                    <a:pt x="229" y="91"/>
                    <a:pt x="206" y="23"/>
                    <a:pt x="13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6714225" y="1160000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5" y="0"/>
                  </a:moveTo>
                  <a:cubicBezTo>
                    <a:pt x="85" y="0"/>
                    <a:pt x="23" y="41"/>
                    <a:pt x="23" y="98"/>
                  </a:cubicBezTo>
                  <a:cubicBezTo>
                    <a:pt x="0" y="166"/>
                    <a:pt x="46" y="257"/>
                    <a:pt x="115" y="257"/>
                  </a:cubicBezTo>
                  <a:cubicBezTo>
                    <a:pt x="127" y="261"/>
                    <a:pt x="140" y="263"/>
                    <a:pt x="152" y="263"/>
                  </a:cubicBezTo>
                  <a:cubicBezTo>
                    <a:pt x="212" y="263"/>
                    <a:pt x="274" y="222"/>
                    <a:pt x="274" y="166"/>
                  </a:cubicBezTo>
                  <a:cubicBezTo>
                    <a:pt x="297" y="98"/>
                    <a:pt x="251" y="6"/>
                    <a:pt x="183" y="6"/>
                  </a:cubicBezTo>
                  <a:cubicBezTo>
                    <a:pt x="171" y="2"/>
                    <a:pt x="158" y="0"/>
                    <a:pt x="14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6736475" y="1128025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23" y="1"/>
                  </a:moveTo>
                  <a:cubicBezTo>
                    <a:pt x="69" y="1"/>
                    <a:pt x="23" y="38"/>
                    <a:pt x="23" y="76"/>
                  </a:cubicBezTo>
                  <a:cubicBezTo>
                    <a:pt x="1" y="144"/>
                    <a:pt x="46" y="212"/>
                    <a:pt x="92" y="235"/>
                  </a:cubicBezTo>
                  <a:cubicBezTo>
                    <a:pt x="160" y="235"/>
                    <a:pt x="229" y="212"/>
                    <a:pt x="252" y="144"/>
                  </a:cubicBezTo>
                  <a:cubicBezTo>
                    <a:pt x="252" y="76"/>
                    <a:pt x="229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5535875" y="1837025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149" y="0"/>
                  </a:moveTo>
                  <a:cubicBezTo>
                    <a:pt x="101" y="0"/>
                    <a:pt x="56" y="38"/>
                    <a:pt x="23" y="87"/>
                  </a:cubicBezTo>
                  <a:cubicBezTo>
                    <a:pt x="0" y="156"/>
                    <a:pt x="23" y="224"/>
                    <a:pt x="91" y="270"/>
                  </a:cubicBezTo>
                  <a:cubicBezTo>
                    <a:pt x="109" y="276"/>
                    <a:pt x="127" y="278"/>
                    <a:pt x="146" y="278"/>
                  </a:cubicBezTo>
                  <a:cubicBezTo>
                    <a:pt x="201" y="278"/>
                    <a:pt x="257" y="253"/>
                    <a:pt x="274" y="201"/>
                  </a:cubicBezTo>
                  <a:cubicBezTo>
                    <a:pt x="320" y="133"/>
                    <a:pt x="274" y="42"/>
                    <a:pt x="206" y="19"/>
                  </a:cubicBezTo>
                  <a:cubicBezTo>
                    <a:pt x="186" y="6"/>
                    <a:pt x="167" y="0"/>
                    <a:pt x="14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5753275" y="1807575"/>
              <a:ext cx="12000" cy="10400"/>
            </a:xfrm>
            <a:custGeom>
              <a:avLst/>
              <a:gdLst/>
              <a:ahLst/>
              <a:cxnLst/>
              <a:rect l="l" t="t" r="r" b="b"/>
              <a:pathLst>
                <a:path w="480" h="416" extrusionOk="0">
                  <a:moveTo>
                    <a:pt x="228" y="1"/>
                  </a:moveTo>
                  <a:cubicBezTo>
                    <a:pt x="160" y="1"/>
                    <a:pt x="93" y="47"/>
                    <a:pt x="46" y="124"/>
                  </a:cubicBezTo>
                  <a:cubicBezTo>
                    <a:pt x="1" y="215"/>
                    <a:pt x="46" y="352"/>
                    <a:pt x="160" y="398"/>
                  </a:cubicBezTo>
                  <a:cubicBezTo>
                    <a:pt x="185" y="410"/>
                    <a:pt x="211" y="416"/>
                    <a:pt x="237" y="416"/>
                  </a:cubicBezTo>
                  <a:cubicBezTo>
                    <a:pt x="310" y="416"/>
                    <a:pt x="384" y="374"/>
                    <a:pt x="434" y="307"/>
                  </a:cubicBezTo>
                  <a:cubicBezTo>
                    <a:pt x="480" y="193"/>
                    <a:pt x="434" y="78"/>
                    <a:pt x="320" y="33"/>
                  </a:cubicBezTo>
                  <a:cubicBezTo>
                    <a:pt x="291" y="11"/>
                    <a:pt x="259" y="1"/>
                    <a:pt x="22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5846850" y="19608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5" y="1"/>
                  </a:moveTo>
                  <a:cubicBezTo>
                    <a:pt x="125" y="1"/>
                    <a:pt x="57" y="38"/>
                    <a:pt x="24" y="87"/>
                  </a:cubicBezTo>
                  <a:cubicBezTo>
                    <a:pt x="1" y="179"/>
                    <a:pt x="24" y="293"/>
                    <a:pt x="115" y="338"/>
                  </a:cubicBezTo>
                  <a:cubicBezTo>
                    <a:pt x="137" y="344"/>
                    <a:pt x="158" y="347"/>
                    <a:pt x="179" y="347"/>
                  </a:cubicBezTo>
                  <a:cubicBezTo>
                    <a:pt x="247" y="347"/>
                    <a:pt x="308" y="317"/>
                    <a:pt x="343" y="247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6"/>
                    <a:pt x="222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5853150" y="1946600"/>
              <a:ext cx="10850" cy="9475"/>
            </a:xfrm>
            <a:custGeom>
              <a:avLst/>
              <a:gdLst/>
              <a:ahLst/>
              <a:cxnLst/>
              <a:rect l="l" t="t" r="r" b="b"/>
              <a:pathLst>
                <a:path w="434" h="379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01"/>
                    <a:pt x="23" y="315"/>
                    <a:pt x="137" y="361"/>
                  </a:cubicBezTo>
                  <a:cubicBezTo>
                    <a:pt x="161" y="373"/>
                    <a:pt x="188" y="379"/>
                    <a:pt x="214" y="379"/>
                  </a:cubicBezTo>
                  <a:cubicBezTo>
                    <a:pt x="285" y="379"/>
                    <a:pt x="355" y="336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5867400" y="195685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76" y="1"/>
                  </a:moveTo>
                  <a:cubicBezTo>
                    <a:pt x="113" y="1"/>
                    <a:pt x="56" y="38"/>
                    <a:pt x="23" y="88"/>
                  </a:cubicBezTo>
                  <a:cubicBezTo>
                    <a:pt x="1" y="179"/>
                    <a:pt x="23" y="270"/>
                    <a:pt x="115" y="293"/>
                  </a:cubicBezTo>
                  <a:cubicBezTo>
                    <a:pt x="138" y="308"/>
                    <a:pt x="163" y="316"/>
                    <a:pt x="188" y="316"/>
                  </a:cubicBezTo>
                  <a:cubicBezTo>
                    <a:pt x="239" y="316"/>
                    <a:pt x="290" y="285"/>
                    <a:pt x="320" y="225"/>
                  </a:cubicBezTo>
                  <a:cubicBezTo>
                    <a:pt x="366" y="156"/>
                    <a:pt x="320" y="65"/>
                    <a:pt x="252" y="19"/>
                  </a:cubicBezTo>
                  <a:cubicBezTo>
                    <a:pt x="226" y="6"/>
                    <a:pt x="201" y="1"/>
                    <a:pt x="17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6384975" y="1916925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9" y="0"/>
                  </a:moveTo>
                  <a:cubicBezTo>
                    <a:pt x="135" y="0"/>
                    <a:pt x="79" y="38"/>
                    <a:pt x="46" y="87"/>
                  </a:cubicBezTo>
                  <a:cubicBezTo>
                    <a:pt x="0" y="178"/>
                    <a:pt x="46" y="292"/>
                    <a:pt x="114" y="338"/>
                  </a:cubicBezTo>
                  <a:cubicBezTo>
                    <a:pt x="136" y="343"/>
                    <a:pt x="159" y="346"/>
                    <a:pt x="181" y="346"/>
                  </a:cubicBezTo>
                  <a:cubicBezTo>
                    <a:pt x="254" y="346"/>
                    <a:pt x="325" y="316"/>
                    <a:pt x="343" y="247"/>
                  </a:cubicBezTo>
                  <a:cubicBezTo>
                    <a:pt x="388" y="155"/>
                    <a:pt x="365" y="64"/>
                    <a:pt x="274" y="18"/>
                  </a:cubicBezTo>
                  <a:cubicBezTo>
                    <a:pt x="249" y="6"/>
                    <a:pt x="223" y="0"/>
                    <a:pt x="1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5665975" y="1677500"/>
              <a:ext cx="7450" cy="6150"/>
            </a:xfrm>
            <a:custGeom>
              <a:avLst/>
              <a:gdLst/>
              <a:ahLst/>
              <a:cxnLst/>
              <a:rect l="l" t="t" r="r" b="b"/>
              <a:pathLst>
                <a:path w="298" h="246" extrusionOk="0">
                  <a:moveTo>
                    <a:pt x="155" y="0"/>
                  </a:moveTo>
                  <a:cubicBezTo>
                    <a:pt x="106" y="0"/>
                    <a:pt x="63" y="26"/>
                    <a:pt x="46" y="77"/>
                  </a:cubicBezTo>
                  <a:cubicBezTo>
                    <a:pt x="0" y="123"/>
                    <a:pt x="23" y="191"/>
                    <a:pt x="92" y="237"/>
                  </a:cubicBezTo>
                  <a:cubicBezTo>
                    <a:pt x="109" y="243"/>
                    <a:pt x="126" y="246"/>
                    <a:pt x="142" y="246"/>
                  </a:cubicBezTo>
                  <a:cubicBezTo>
                    <a:pt x="191" y="246"/>
                    <a:pt x="234" y="220"/>
                    <a:pt x="251" y="169"/>
                  </a:cubicBezTo>
                  <a:cubicBezTo>
                    <a:pt x="297" y="123"/>
                    <a:pt x="251" y="32"/>
                    <a:pt x="206" y="9"/>
                  </a:cubicBezTo>
                  <a:cubicBezTo>
                    <a:pt x="189" y="3"/>
                    <a:pt x="172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5416600" y="1791950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68" y="0"/>
                  </a:moveTo>
                  <a:cubicBezTo>
                    <a:pt x="115" y="0"/>
                    <a:pt x="63" y="38"/>
                    <a:pt x="46" y="87"/>
                  </a:cubicBezTo>
                  <a:cubicBezTo>
                    <a:pt x="1" y="156"/>
                    <a:pt x="23" y="224"/>
                    <a:pt x="92" y="270"/>
                  </a:cubicBezTo>
                  <a:cubicBezTo>
                    <a:pt x="109" y="275"/>
                    <a:pt x="128" y="278"/>
                    <a:pt x="146" y="278"/>
                  </a:cubicBezTo>
                  <a:cubicBezTo>
                    <a:pt x="202" y="278"/>
                    <a:pt x="257" y="253"/>
                    <a:pt x="275" y="201"/>
                  </a:cubicBezTo>
                  <a:cubicBezTo>
                    <a:pt x="320" y="133"/>
                    <a:pt x="297" y="41"/>
                    <a:pt x="229" y="19"/>
                  </a:cubicBezTo>
                  <a:cubicBezTo>
                    <a:pt x="210" y="6"/>
                    <a:pt x="189" y="0"/>
                    <a:pt x="16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5527300" y="1623050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40" y="0"/>
                  </a:moveTo>
                  <a:cubicBezTo>
                    <a:pt x="162" y="0"/>
                    <a:pt x="80" y="43"/>
                    <a:pt x="46" y="110"/>
                  </a:cubicBezTo>
                  <a:cubicBezTo>
                    <a:pt x="1" y="201"/>
                    <a:pt x="46" y="338"/>
                    <a:pt x="138" y="384"/>
                  </a:cubicBezTo>
                  <a:cubicBezTo>
                    <a:pt x="168" y="396"/>
                    <a:pt x="199" y="401"/>
                    <a:pt x="228" y="401"/>
                  </a:cubicBezTo>
                  <a:cubicBezTo>
                    <a:pt x="308" y="401"/>
                    <a:pt x="378" y="359"/>
                    <a:pt x="412" y="292"/>
                  </a:cubicBezTo>
                  <a:cubicBezTo>
                    <a:pt x="457" y="178"/>
                    <a:pt x="412" y="64"/>
                    <a:pt x="320" y="18"/>
                  </a:cubicBezTo>
                  <a:cubicBezTo>
                    <a:pt x="296" y="6"/>
                    <a:pt x="268" y="0"/>
                    <a:pt x="24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5461675" y="1860425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21" y="1"/>
                  </a:moveTo>
                  <a:cubicBezTo>
                    <a:pt x="150" y="1"/>
                    <a:pt x="80" y="43"/>
                    <a:pt x="47" y="110"/>
                  </a:cubicBezTo>
                  <a:cubicBezTo>
                    <a:pt x="1" y="178"/>
                    <a:pt x="47" y="293"/>
                    <a:pt x="138" y="338"/>
                  </a:cubicBezTo>
                  <a:cubicBezTo>
                    <a:pt x="162" y="350"/>
                    <a:pt x="188" y="356"/>
                    <a:pt x="214" y="356"/>
                  </a:cubicBezTo>
                  <a:cubicBezTo>
                    <a:pt x="284" y="356"/>
                    <a:pt x="349" y="314"/>
                    <a:pt x="366" y="247"/>
                  </a:cubicBezTo>
                  <a:cubicBezTo>
                    <a:pt x="412" y="178"/>
                    <a:pt x="389" y="64"/>
                    <a:pt x="298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5465675" y="1813075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30" y="0"/>
                  </a:moveTo>
                  <a:cubicBezTo>
                    <a:pt x="150" y="0"/>
                    <a:pt x="80" y="43"/>
                    <a:pt x="46" y="109"/>
                  </a:cubicBezTo>
                  <a:cubicBezTo>
                    <a:pt x="1" y="201"/>
                    <a:pt x="46" y="338"/>
                    <a:pt x="138" y="383"/>
                  </a:cubicBezTo>
                  <a:cubicBezTo>
                    <a:pt x="162" y="396"/>
                    <a:pt x="190" y="401"/>
                    <a:pt x="218" y="401"/>
                  </a:cubicBezTo>
                  <a:cubicBezTo>
                    <a:pt x="296" y="401"/>
                    <a:pt x="378" y="359"/>
                    <a:pt x="411" y="292"/>
                  </a:cubicBezTo>
                  <a:cubicBezTo>
                    <a:pt x="457" y="178"/>
                    <a:pt x="411" y="64"/>
                    <a:pt x="320" y="18"/>
                  </a:cubicBezTo>
                  <a:cubicBezTo>
                    <a:pt x="290" y="6"/>
                    <a:pt x="259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5555275" y="1755875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2" y="1"/>
                  </a:moveTo>
                  <a:cubicBezTo>
                    <a:pt x="114" y="1"/>
                    <a:pt x="53" y="31"/>
                    <a:pt x="23" y="92"/>
                  </a:cubicBezTo>
                  <a:cubicBezTo>
                    <a:pt x="0" y="183"/>
                    <a:pt x="23" y="298"/>
                    <a:pt x="114" y="320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1" y="343"/>
                    <a:pt x="312" y="313"/>
                    <a:pt x="343" y="252"/>
                  </a:cubicBezTo>
                  <a:cubicBezTo>
                    <a:pt x="388" y="161"/>
                    <a:pt x="343" y="69"/>
                    <a:pt x="251" y="24"/>
                  </a:cubicBezTo>
                  <a:cubicBezTo>
                    <a:pt x="228" y="8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5503900" y="163957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86" y="1"/>
                  </a:moveTo>
                  <a:cubicBezTo>
                    <a:pt x="125" y="1"/>
                    <a:pt x="57" y="38"/>
                    <a:pt x="24" y="88"/>
                  </a:cubicBezTo>
                  <a:cubicBezTo>
                    <a:pt x="1" y="179"/>
                    <a:pt x="24" y="293"/>
                    <a:pt x="115" y="316"/>
                  </a:cubicBezTo>
                  <a:cubicBezTo>
                    <a:pt x="138" y="331"/>
                    <a:pt x="166" y="339"/>
                    <a:pt x="195" y="339"/>
                  </a:cubicBezTo>
                  <a:cubicBezTo>
                    <a:pt x="252" y="339"/>
                    <a:pt x="313" y="308"/>
                    <a:pt x="343" y="248"/>
                  </a:cubicBezTo>
                  <a:cubicBezTo>
                    <a:pt x="389" y="156"/>
                    <a:pt x="343" y="65"/>
                    <a:pt x="252" y="19"/>
                  </a:cubicBezTo>
                  <a:cubicBezTo>
                    <a:pt x="233" y="7"/>
                    <a:pt x="210" y="1"/>
                    <a:pt x="18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5700775" y="1631850"/>
              <a:ext cx="7450" cy="6525"/>
            </a:xfrm>
            <a:custGeom>
              <a:avLst/>
              <a:gdLst/>
              <a:ahLst/>
              <a:cxnLst/>
              <a:rect l="l" t="t" r="r" b="b"/>
              <a:pathLst>
                <a:path w="298" h="261" extrusionOk="0">
                  <a:moveTo>
                    <a:pt x="155" y="0"/>
                  </a:moveTo>
                  <a:cubicBezTo>
                    <a:pt x="105" y="0"/>
                    <a:pt x="58" y="26"/>
                    <a:pt x="23" y="77"/>
                  </a:cubicBezTo>
                  <a:cubicBezTo>
                    <a:pt x="1" y="146"/>
                    <a:pt x="23" y="214"/>
                    <a:pt x="92" y="237"/>
                  </a:cubicBezTo>
                  <a:cubicBezTo>
                    <a:pt x="116" y="253"/>
                    <a:pt x="140" y="261"/>
                    <a:pt x="163" y="261"/>
                  </a:cubicBezTo>
                  <a:cubicBezTo>
                    <a:pt x="203" y="261"/>
                    <a:pt x="237" y="236"/>
                    <a:pt x="252" y="191"/>
                  </a:cubicBezTo>
                  <a:cubicBezTo>
                    <a:pt x="297" y="123"/>
                    <a:pt x="275" y="54"/>
                    <a:pt x="206" y="9"/>
                  </a:cubicBezTo>
                  <a:cubicBezTo>
                    <a:pt x="189" y="3"/>
                    <a:pt x="172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5455400" y="1698275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07" y="0"/>
                  </a:moveTo>
                  <a:cubicBezTo>
                    <a:pt x="141" y="0"/>
                    <a:pt x="78" y="36"/>
                    <a:pt x="46" y="114"/>
                  </a:cubicBezTo>
                  <a:cubicBezTo>
                    <a:pt x="1" y="205"/>
                    <a:pt x="46" y="319"/>
                    <a:pt x="138" y="365"/>
                  </a:cubicBezTo>
                  <a:cubicBezTo>
                    <a:pt x="162" y="377"/>
                    <a:pt x="188" y="383"/>
                    <a:pt x="214" y="383"/>
                  </a:cubicBezTo>
                  <a:cubicBezTo>
                    <a:pt x="285" y="383"/>
                    <a:pt x="355" y="340"/>
                    <a:pt x="389" y="273"/>
                  </a:cubicBezTo>
                  <a:cubicBezTo>
                    <a:pt x="434" y="182"/>
                    <a:pt x="412" y="68"/>
                    <a:pt x="298" y="22"/>
                  </a:cubicBezTo>
                  <a:cubicBezTo>
                    <a:pt x="269" y="8"/>
                    <a:pt x="237" y="0"/>
                    <a:pt x="20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5660275" y="1668550"/>
              <a:ext cx="8000" cy="7125"/>
            </a:xfrm>
            <a:custGeom>
              <a:avLst/>
              <a:gdLst/>
              <a:ahLst/>
              <a:cxnLst/>
              <a:rect l="l" t="t" r="r" b="b"/>
              <a:pathLst>
                <a:path w="320" h="285" extrusionOk="0">
                  <a:moveTo>
                    <a:pt x="150" y="1"/>
                  </a:moveTo>
                  <a:cubicBezTo>
                    <a:pt x="101" y="1"/>
                    <a:pt x="52" y="26"/>
                    <a:pt x="23" y="70"/>
                  </a:cubicBezTo>
                  <a:cubicBezTo>
                    <a:pt x="0" y="161"/>
                    <a:pt x="23" y="230"/>
                    <a:pt x="91" y="275"/>
                  </a:cubicBezTo>
                  <a:cubicBezTo>
                    <a:pt x="108" y="281"/>
                    <a:pt x="127" y="284"/>
                    <a:pt x="146" y="284"/>
                  </a:cubicBezTo>
                  <a:cubicBezTo>
                    <a:pt x="203" y="284"/>
                    <a:pt x="263" y="258"/>
                    <a:pt x="297" y="207"/>
                  </a:cubicBezTo>
                  <a:cubicBezTo>
                    <a:pt x="320" y="139"/>
                    <a:pt x="297" y="47"/>
                    <a:pt x="228" y="24"/>
                  </a:cubicBezTo>
                  <a:cubicBezTo>
                    <a:pt x="204" y="8"/>
                    <a:pt x="177" y="1"/>
                    <a:pt x="15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6747325" y="1892825"/>
              <a:ext cx="10850" cy="9175"/>
            </a:xfrm>
            <a:custGeom>
              <a:avLst/>
              <a:gdLst/>
              <a:ahLst/>
              <a:cxnLst/>
              <a:rect l="l" t="t" r="r" b="b"/>
              <a:pathLst>
                <a:path w="434" h="367" extrusionOk="0">
                  <a:moveTo>
                    <a:pt x="201" y="1"/>
                  </a:moveTo>
                  <a:cubicBezTo>
                    <a:pt x="137" y="1"/>
                    <a:pt x="76" y="31"/>
                    <a:pt x="46" y="92"/>
                  </a:cubicBezTo>
                  <a:cubicBezTo>
                    <a:pt x="0" y="184"/>
                    <a:pt x="23" y="298"/>
                    <a:pt x="137" y="343"/>
                  </a:cubicBezTo>
                  <a:cubicBezTo>
                    <a:pt x="168" y="358"/>
                    <a:pt x="201" y="366"/>
                    <a:pt x="233" y="366"/>
                  </a:cubicBezTo>
                  <a:cubicBezTo>
                    <a:pt x="297" y="366"/>
                    <a:pt x="358" y="336"/>
                    <a:pt x="388" y="275"/>
                  </a:cubicBezTo>
                  <a:cubicBezTo>
                    <a:pt x="434" y="161"/>
                    <a:pt x="388" y="69"/>
                    <a:pt x="297" y="24"/>
                  </a:cubicBezTo>
                  <a:cubicBezTo>
                    <a:pt x="267" y="9"/>
                    <a:pt x="234" y="1"/>
                    <a:pt x="20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5404050" y="1840450"/>
              <a:ext cx="12000" cy="10175"/>
            </a:xfrm>
            <a:custGeom>
              <a:avLst/>
              <a:gdLst/>
              <a:ahLst/>
              <a:cxnLst/>
              <a:rect l="l" t="t" r="r" b="b"/>
              <a:pathLst>
                <a:path w="480" h="407" extrusionOk="0">
                  <a:moveTo>
                    <a:pt x="252" y="1"/>
                  </a:moveTo>
                  <a:cubicBezTo>
                    <a:pt x="171" y="1"/>
                    <a:pt x="96" y="43"/>
                    <a:pt x="46" y="110"/>
                  </a:cubicBezTo>
                  <a:cubicBezTo>
                    <a:pt x="0" y="224"/>
                    <a:pt x="46" y="338"/>
                    <a:pt x="160" y="384"/>
                  </a:cubicBezTo>
                  <a:cubicBezTo>
                    <a:pt x="189" y="398"/>
                    <a:pt x="223" y="406"/>
                    <a:pt x="256" y="406"/>
                  </a:cubicBezTo>
                  <a:cubicBezTo>
                    <a:pt x="329" y="406"/>
                    <a:pt x="403" y="371"/>
                    <a:pt x="434" y="293"/>
                  </a:cubicBezTo>
                  <a:cubicBezTo>
                    <a:pt x="480" y="201"/>
                    <a:pt x="434" y="64"/>
                    <a:pt x="343" y="19"/>
                  </a:cubicBezTo>
                  <a:cubicBezTo>
                    <a:pt x="312" y="7"/>
                    <a:pt x="282" y="1"/>
                    <a:pt x="25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5437725" y="1862025"/>
              <a:ext cx="8000" cy="5725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127" y="0"/>
                  </a:moveTo>
                  <a:cubicBezTo>
                    <a:pt x="71" y="0"/>
                    <a:pt x="15" y="31"/>
                    <a:pt x="0" y="92"/>
                  </a:cubicBezTo>
                  <a:lnTo>
                    <a:pt x="297" y="229"/>
                  </a:lnTo>
                  <a:cubicBezTo>
                    <a:pt x="320" y="160"/>
                    <a:pt x="297" y="46"/>
                    <a:pt x="206" y="23"/>
                  </a:cubicBezTo>
                  <a:cubicBezTo>
                    <a:pt x="183" y="8"/>
                    <a:pt x="155" y="0"/>
                    <a:pt x="12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5393200" y="1309200"/>
              <a:ext cx="10300" cy="9250"/>
            </a:xfrm>
            <a:custGeom>
              <a:avLst/>
              <a:gdLst/>
              <a:ahLst/>
              <a:cxnLst/>
              <a:rect l="l" t="t" r="r" b="b"/>
              <a:pathLst>
                <a:path w="412" h="370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159" y="366"/>
                    <a:pt x="181" y="369"/>
                    <a:pt x="202" y="369"/>
                  </a:cubicBezTo>
                  <a:cubicBezTo>
                    <a:pt x="270" y="369"/>
                    <a:pt x="331" y="339"/>
                    <a:pt x="366" y="270"/>
                  </a:cubicBezTo>
                  <a:cubicBezTo>
                    <a:pt x="412" y="178"/>
                    <a:pt x="389" y="64"/>
                    <a:pt x="298" y="18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5412600" y="1296075"/>
              <a:ext cx="10875" cy="9250"/>
            </a:xfrm>
            <a:custGeom>
              <a:avLst/>
              <a:gdLst/>
              <a:ahLst/>
              <a:cxnLst/>
              <a:rect l="l" t="t" r="r" b="b"/>
              <a:pathLst>
                <a:path w="435" h="370" extrusionOk="0">
                  <a:moveTo>
                    <a:pt x="221" y="1"/>
                  </a:moveTo>
                  <a:cubicBezTo>
                    <a:pt x="150" y="1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59" y="366"/>
                    <a:pt x="182" y="369"/>
                    <a:pt x="205" y="369"/>
                  </a:cubicBezTo>
                  <a:cubicBezTo>
                    <a:pt x="279" y="369"/>
                    <a:pt x="354" y="339"/>
                    <a:pt x="389" y="270"/>
                  </a:cubicBezTo>
                  <a:cubicBezTo>
                    <a:pt x="435" y="178"/>
                    <a:pt x="389" y="64"/>
                    <a:pt x="298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5279075" y="1423000"/>
              <a:ext cx="8600" cy="7650"/>
            </a:xfrm>
            <a:custGeom>
              <a:avLst/>
              <a:gdLst/>
              <a:ahLst/>
              <a:cxnLst/>
              <a:rect l="l" t="t" r="r" b="b"/>
              <a:pathLst>
                <a:path w="344" h="306" extrusionOk="0">
                  <a:moveTo>
                    <a:pt x="174" y="0"/>
                  </a:moveTo>
                  <a:cubicBezTo>
                    <a:pt x="118" y="0"/>
                    <a:pt x="58" y="26"/>
                    <a:pt x="24" y="77"/>
                  </a:cubicBezTo>
                  <a:cubicBezTo>
                    <a:pt x="1" y="168"/>
                    <a:pt x="24" y="260"/>
                    <a:pt x="92" y="283"/>
                  </a:cubicBezTo>
                  <a:cubicBezTo>
                    <a:pt x="122" y="298"/>
                    <a:pt x="153" y="305"/>
                    <a:pt x="181" y="305"/>
                  </a:cubicBezTo>
                  <a:cubicBezTo>
                    <a:pt x="237" y="305"/>
                    <a:pt x="282" y="275"/>
                    <a:pt x="297" y="214"/>
                  </a:cubicBezTo>
                  <a:cubicBezTo>
                    <a:pt x="343" y="146"/>
                    <a:pt x="297" y="54"/>
                    <a:pt x="229" y="9"/>
                  </a:cubicBezTo>
                  <a:cubicBezTo>
                    <a:pt x="212" y="3"/>
                    <a:pt x="193" y="0"/>
                    <a:pt x="17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5434300" y="1240400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7" y="0"/>
                  </a:moveTo>
                  <a:cubicBezTo>
                    <a:pt x="140" y="0"/>
                    <a:pt x="80" y="26"/>
                    <a:pt x="46" y="77"/>
                  </a:cubicBezTo>
                  <a:cubicBezTo>
                    <a:pt x="0" y="168"/>
                    <a:pt x="46" y="260"/>
                    <a:pt x="114" y="305"/>
                  </a:cubicBezTo>
                  <a:cubicBezTo>
                    <a:pt x="131" y="311"/>
                    <a:pt x="149" y="314"/>
                    <a:pt x="169" y="314"/>
                  </a:cubicBezTo>
                  <a:cubicBezTo>
                    <a:pt x="232" y="314"/>
                    <a:pt x="302" y="284"/>
                    <a:pt x="320" y="214"/>
                  </a:cubicBezTo>
                  <a:cubicBezTo>
                    <a:pt x="365" y="146"/>
                    <a:pt x="320" y="54"/>
                    <a:pt x="251" y="9"/>
                  </a:cubicBezTo>
                  <a:cubicBezTo>
                    <a:pt x="234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5283075" y="1674400"/>
              <a:ext cx="11450" cy="10150"/>
            </a:xfrm>
            <a:custGeom>
              <a:avLst/>
              <a:gdLst/>
              <a:ahLst/>
              <a:cxnLst/>
              <a:rect l="l" t="t" r="r" b="b"/>
              <a:pathLst>
                <a:path w="458" h="406" extrusionOk="0">
                  <a:moveTo>
                    <a:pt x="239" y="1"/>
                  </a:moveTo>
                  <a:cubicBezTo>
                    <a:pt x="162" y="1"/>
                    <a:pt x="80" y="43"/>
                    <a:pt x="46" y="110"/>
                  </a:cubicBezTo>
                  <a:cubicBezTo>
                    <a:pt x="1" y="224"/>
                    <a:pt x="46" y="338"/>
                    <a:pt x="137" y="384"/>
                  </a:cubicBezTo>
                  <a:cubicBezTo>
                    <a:pt x="174" y="398"/>
                    <a:pt x="210" y="406"/>
                    <a:pt x="244" y="406"/>
                  </a:cubicBezTo>
                  <a:cubicBezTo>
                    <a:pt x="317" y="406"/>
                    <a:pt x="380" y="371"/>
                    <a:pt x="411" y="293"/>
                  </a:cubicBezTo>
                  <a:cubicBezTo>
                    <a:pt x="457" y="201"/>
                    <a:pt x="411" y="64"/>
                    <a:pt x="320" y="19"/>
                  </a:cubicBezTo>
                  <a:cubicBezTo>
                    <a:pt x="296" y="6"/>
                    <a:pt x="268" y="1"/>
                    <a:pt x="23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5496500" y="14918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02" y="1"/>
                  </a:moveTo>
                  <a:cubicBezTo>
                    <a:pt x="137" y="1"/>
                    <a:pt x="79" y="43"/>
                    <a:pt x="46" y="110"/>
                  </a:cubicBezTo>
                  <a:cubicBezTo>
                    <a:pt x="0" y="178"/>
                    <a:pt x="46" y="292"/>
                    <a:pt x="114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2" y="356"/>
                    <a:pt x="332" y="314"/>
                    <a:pt x="365" y="247"/>
                  </a:cubicBezTo>
                  <a:cubicBezTo>
                    <a:pt x="411" y="156"/>
                    <a:pt x="365" y="64"/>
                    <a:pt x="274" y="19"/>
                  </a:cubicBezTo>
                  <a:cubicBezTo>
                    <a:pt x="250" y="6"/>
                    <a:pt x="225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5640875" y="1408500"/>
              <a:ext cx="10850" cy="9575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20" y="0"/>
                  </a:moveTo>
                  <a:cubicBezTo>
                    <a:pt x="149" y="0"/>
                    <a:pt x="79" y="43"/>
                    <a:pt x="46" y="109"/>
                  </a:cubicBezTo>
                  <a:cubicBezTo>
                    <a:pt x="0" y="201"/>
                    <a:pt x="46" y="315"/>
                    <a:pt x="137" y="360"/>
                  </a:cubicBezTo>
                  <a:cubicBezTo>
                    <a:pt x="166" y="375"/>
                    <a:pt x="197" y="383"/>
                    <a:pt x="228" y="383"/>
                  </a:cubicBezTo>
                  <a:cubicBezTo>
                    <a:pt x="294" y="383"/>
                    <a:pt x="357" y="347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5762400" y="1344825"/>
              <a:ext cx="9150" cy="8100"/>
            </a:xfrm>
            <a:custGeom>
              <a:avLst/>
              <a:gdLst/>
              <a:ahLst/>
              <a:cxnLst/>
              <a:rect l="l" t="t" r="r" b="b"/>
              <a:pathLst>
                <a:path w="366" h="324" extrusionOk="0">
                  <a:moveTo>
                    <a:pt x="198" y="0"/>
                  </a:moveTo>
                  <a:cubicBezTo>
                    <a:pt x="135" y="0"/>
                    <a:pt x="64" y="30"/>
                    <a:pt x="46" y="100"/>
                  </a:cubicBezTo>
                  <a:cubicBezTo>
                    <a:pt x="1" y="168"/>
                    <a:pt x="24" y="283"/>
                    <a:pt x="115" y="305"/>
                  </a:cubicBezTo>
                  <a:cubicBezTo>
                    <a:pt x="140" y="318"/>
                    <a:pt x="166" y="324"/>
                    <a:pt x="190" y="324"/>
                  </a:cubicBezTo>
                  <a:cubicBezTo>
                    <a:pt x="254" y="324"/>
                    <a:pt x="310" y="286"/>
                    <a:pt x="343" y="237"/>
                  </a:cubicBezTo>
                  <a:cubicBezTo>
                    <a:pt x="366" y="146"/>
                    <a:pt x="343" y="54"/>
                    <a:pt x="252" y="9"/>
                  </a:cubicBezTo>
                  <a:cubicBezTo>
                    <a:pt x="236" y="3"/>
                    <a:pt x="217" y="0"/>
                    <a:pt x="19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5733875" y="1357700"/>
              <a:ext cx="11450" cy="10150"/>
            </a:xfrm>
            <a:custGeom>
              <a:avLst/>
              <a:gdLst/>
              <a:ahLst/>
              <a:cxnLst/>
              <a:rect l="l" t="t" r="r" b="b"/>
              <a:pathLst>
                <a:path w="458" h="406" extrusionOk="0">
                  <a:moveTo>
                    <a:pt x="230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24"/>
                    <a:pt x="46" y="338"/>
                    <a:pt x="137" y="384"/>
                  </a:cubicBezTo>
                  <a:cubicBezTo>
                    <a:pt x="166" y="398"/>
                    <a:pt x="200" y="406"/>
                    <a:pt x="234" y="406"/>
                  </a:cubicBezTo>
                  <a:cubicBezTo>
                    <a:pt x="306" y="406"/>
                    <a:pt x="380" y="371"/>
                    <a:pt x="411" y="293"/>
                  </a:cubicBezTo>
                  <a:cubicBezTo>
                    <a:pt x="457" y="201"/>
                    <a:pt x="411" y="64"/>
                    <a:pt x="320" y="19"/>
                  </a:cubicBezTo>
                  <a:cubicBezTo>
                    <a:pt x="289" y="6"/>
                    <a:pt x="259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5775525" y="1357000"/>
              <a:ext cx="6875" cy="5950"/>
            </a:xfrm>
            <a:custGeom>
              <a:avLst/>
              <a:gdLst/>
              <a:ahLst/>
              <a:cxnLst/>
              <a:rect l="l" t="t" r="r" b="b"/>
              <a:pathLst>
                <a:path w="275" h="238" extrusionOk="0">
                  <a:moveTo>
                    <a:pt x="129" y="0"/>
                  </a:moveTo>
                  <a:cubicBezTo>
                    <a:pt x="95" y="0"/>
                    <a:pt x="61" y="25"/>
                    <a:pt x="46" y="69"/>
                  </a:cubicBezTo>
                  <a:cubicBezTo>
                    <a:pt x="1" y="115"/>
                    <a:pt x="24" y="184"/>
                    <a:pt x="92" y="229"/>
                  </a:cubicBezTo>
                  <a:cubicBezTo>
                    <a:pt x="103" y="235"/>
                    <a:pt x="116" y="238"/>
                    <a:pt x="130" y="238"/>
                  </a:cubicBezTo>
                  <a:cubicBezTo>
                    <a:pt x="171" y="238"/>
                    <a:pt x="218" y="212"/>
                    <a:pt x="252" y="161"/>
                  </a:cubicBezTo>
                  <a:cubicBezTo>
                    <a:pt x="275" y="115"/>
                    <a:pt x="252" y="47"/>
                    <a:pt x="183" y="24"/>
                  </a:cubicBezTo>
                  <a:cubicBezTo>
                    <a:pt x="167" y="8"/>
                    <a:pt x="148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5747000" y="1368775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75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1" y="146"/>
                    <a:pt x="46" y="238"/>
                    <a:pt x="115" y="260"/>
                  </a:cubicBezTo>
                  <a:cubicBezTo>
                    <a:pt x="134" y="273"/>
                    <a:pt x="153" y="279"/>
                    <a:pt x="172" y="279"/>
                  </a:cubicBezTo>
                  <a:cubicBezTo>
                    <a:pt x="220" y="279"/>
                    <a:pt x="264" y="241"/>
                    <a:pt x="297" y="192"/>
                  </a:cubicBezTo>
                  <a:cubicBezTo>
                    <a:pt x="320" y="123"/>
                    <a:pt x="297" y="55"/>
                    <a:pt x="229" y="9"/>
                  </a:cubicBezTo>
                  <a:cubicBezTo>
                    <a:pt x="212" y="4"/>
                    <a:pt x="193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5304750" y="1697675"/>
              <a:ext cx="10300" cy="9025"/>
            </a:xfrm>
            <a:custGeom>
              <a:avLst/>
              <a:gdLst/>
              <a:ahLst/>
              <a:cxnLst/>
              <a:rect l="l" t="t" r="r" b="b"/>
              <a:pathLst>
                <a:path w="412" h="361" extrusionOk="0">
                  <a:moveTo>
                    <a:pt x="180" y="1"/>
                  </a:moveTo>
                  <a:cubicBezTo>
                    <a:pt x="118" y="1"/>
                    <a:pt x="62" y="31"/>
                    <a:pt x="47" y="92"/>
                  </a:cubicBezTo>
                  <a:cubicBezTo>
                    <a:pt x="1" y="183"/>
                    <a:pt x="24" y="297"/>
                    <a:pt x="115" y="343"/>
                  </a:cubicBezTo>
                  <a:cubicBezTo>
                    <a:pt x="139" y="355"/>
                    <a:pt x="166" y="361"/>
                    <a:pt x="192" y="361"/>
                  </a:cubicBezTo>
                  <a:cubicBezTo>
                    <a:pt x="263" y="361"/>
                    <a:pt x="333" y="319"/>
                    <a:pt x="366" y="252"/>
                  </a:cubicBezTo>
                  <a:cubicBezTo>
                    <a:pt x="412" y="160"/>
                    <a:pt x="366" y="69"/>
                    <a:pt x="275" y="23"/>
                  </a:cubicBezTo>
                  <a:cubicBezTo>
                    <a:pt x="244" y="8"/>
                    <a:pt x="211" y="1"/>
                    <a:pt x="18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5763550" y="1498550"/>
              <a:ext cx="11425" cy="9950"/>
            </a:xfrm>
            <a:custGeom>
              <a:avLst/>
              <a:gdLst/>
              <a:ahLst/>
              <a:cxnLst/>
              <a:rect l="l" t="t" r="r" b="b"/>
              <a:pathLst>
                <a:path w="457" h="398" extrusionOk="0">
                  <a:moveTo>
                    <a:pt x="214" y="0"/>
                  </a:moveTo>
                  <a:cubicBezTo>
                    <a:pt x="140" y="0"/>
                    <a:pt x="77" y="36"/>
                    <a:pt x="46" y="114"/>
                  </a:cubicBezTo>
                  <a:cubicBezTo>
                    <a:pt x="0" y="205"/>
                    <a:pt x="46" y="319"/>
                    <a:pt x="137" y="365"/>
                  </a:cubicBezTo>
                  <a:cubicBezTo>
                    <a:pt x="167" y="387"/>
                    <a:pt x="201" y="397"/>
                    <a:pt x="235" y="397"/>
                  </a:cubicBezTo>
                  <a:cubicBezTo>
                    <a:pt x="307" y="397"/>
                    <a:pt x="380" y="351"/>
                    <a:pt x="411" y="274"/>
                  </a:cubicBezTo>
                  <a:cubicBezTo>
                    <a:pt x="457" y="182"/>
                    <a:pt x="411" y="68"/>
                    <a:pt x="320" y="22"/>
                  </a:cubicBezTo>
                  <a:cubicBezTo>
                    <a:pt x="284" y="8"/>
                    <a:pt x="248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5637450" y="1448650"/>
              <a:ext cx="5725" cy="5050"/>
            </a:xfrm>
            <a:custGeom>
              <a:avLst/>
              <a:gdLst/>
              <a:ahLst/>
              <a:cxnLst/>
              <a:rect l="l" t="t" r="r" b="b"/>
              <a:pathLst>
                <a:path w="229" h="202" extrusionOk="0">
                  <a:moveTo>
                    <a:pt x="120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01"/>
                    <a:pt x="23" y="170"/>
                    <a:pt x="69" y="192"/>
                  </a:cubicBezTo>
                  <a:cubicBezTo>
                    <a:pt x="81" y="199"/>
                    <a:pt x="95" y="201"/>
                    <a:pt x="109" y="201"/>
                  </a:cubicBezTo>
                  <a:cubicBezTo>
                    <a:pt x="148" y="201"/>
                    <a:pt x="189" y="180"/>
                    <a:pt x="205" y="147"/>
                  </a:cubicBezTo>
                  <a:cubicBezTo>
                    <a:pt x="228" y="101"/>
                    <a:pt x="205" y="33"/>
                    <a:pt x="160" y="10"/>
                  </a:cubicBezTo>
                  <a:cubicBezTo>
                    <a:pt x="148" y="4"/>
                    <a:pt x="134" y="1"/>
                    <a:pt x="1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5318450" y="1533125"/>
              <a:ext cx="8600" cy="7850"/>
            </a:xfrm>
            <a:custGeom>
              <a:avLst/>
              <a:gdLst/>
              <a:ahLst/>
              <a:cxnLst/>
              <a:rect l="l" t="t" r="r" b="b"/>
              <a:pathLst>
                <a:path w="344" h="314" extrusionOk="0">
                  <a:moveTo>
                    <a:pt x="188" y="1"/>
                  </a:moveTo>
                  <a:cubicBezTo>
                    <a:pt x="120" y="1"/>
                    <a:pt x="58" y="31"/>
                    <a:pt x="24" y="100"/>
                  </a:cubicBezTo>
                  <a:cubicBezTo>
                    <a:pt x="1" y="169"/>
                    <a:pt x="24" y="260"/>
                    <a:pt x="115" y="306"/>
                  </a:cubicBezTo>
                  <a:cubicBezTo>
                    <a:pt x="131" y="311"/>
                    <a:pt x="148" y="314"/>
                    <a:pt x="166" y="314"/>
                  </a:cubicBezTo>
                  <a:cubicBezTo>
                    <a:pt x="224" y="314"/>
                    <a:pt x="285" y="284"/>
                    <a:pt x="320" y="214"/>
                  </a:cubicBezTo>
                  <a:cubicBezTo>
                    <a:pt x="343" y="146"/>
                    <a:pt x="320" y="55"/>
                    <a:pt x="252" y="9"/>
                  </a:cubicBezTo>
                  <a:cubicBezTo>
                    <a:pt x="230" y="4"/>
                    <a:pt x="209" y="1"/>
                    <a:pt x="18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8"/>
            <p:cNvSpPr/>
            <p:nvPr/>
          </p:nvSpPr>
          <p:spPr>
            <a:xfrm>
              <a:off x="5992950" y="1251800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74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0" y="146"/>
                    <a:pt x="46" y="237"/>
                    <a:pt x="114" y="283"/>
                  </a:cubicBezTo>
                  <a:cubicBezTo>
                    <a:pt x="133" y="296"/>
                    <a:pt x="154" y="301"/>
                    <a:pt x="176" y="301"/>
                  </a:cubicBezTo>
                  <a:cubicBezTo>
                    <a:pt x="230" y="301"/>
                    <a:pt x="287" y="264"/>
                    <a:pt x="320" y="215"/>
                  </a:cubicBezTo>
                  <a:cubicBezTo>
                    <a:pt x="343" y="146"/>
                    <a:pt x="320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8"/>
            <p:cNvSpPr/>
            <p:nvPr/>
          </p:nvSpPr>
          <p:spPr>
            <a:xfrm>
              <a:off x="5697350" y="1384525"/>
              <a:ext cx="10300" cy="8900"/>
            </a:xfrm>
            <a:custGeom>
              <a:avLst/>
              <a:gdLst/>
              <a:ahLst/>
              <a:cxnLst/>
              <a:rect l="l" t="t" r="r" b="b"/>
              <a:pathLst>
                <a:path w="412" h="356" extrusionOk="0">
                  <a:moveTo>
                    <a:pt x="202" y="1"/>
                  </a:moveTo>
                  <a:cubicBezTo>
                    <a:pt x="138" y="1"/>
                    <a:pt x="80" y="43"/>
                    <a:pt x="46" y="110"/>
                  </a:cubicBezTo>
                  <a:cubicBezTo>
                    <a:pt x="1" y="178"/>
                    <a:pt x="46" y="292"/>
                    <a:pt x="115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2" y="356"/>
                    <a:pt x="332" y="314"/>
                    <a:pt x="366" y="247"/>
                  </a:cubicBezTo>
                  <a:cubicBezTo>
                    <a:pt x="412" y="178"/>
                    <a:pt x="366" y="64"/>
                    <a:pt x="275" y="18"/>
                  </a:cubicBezTo>
                  <a:cubicBezTo>
                    <a:pt x="250" y="6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5722475" y="1373550"/>
              <a:ext cx="8575" cy="7450"/>
            </a:xfrm>
            <a:custGeom>
              <a:avLst/>
              <a:gdLst/>
              <a:ahLst/>
              <a:cxnLst/>
              <a:rect l="l" t="t" r="r" b="b"/>
              <a:pathLst>
                <a:path w="343" h="298" extrusionOk="0">
                  <a:moveTo>
                    <a:pt x="178" y="1"/>
                  </a:moveTo>
                  <a:cubicBezTo>
                    <a:pt x="127" y="1"/>
                    <a:pt x="76" y="31"/>
                    <a:pt x="46" y="92"/>
                  </a:cubicBezTo>
                  <a:cubicBezTo>
                    <a:pt x="0" y="161"/>
                    <a:pt x="46" y="252"/>
                    <a:pt x="114" y="275"/>
                  </a:cubicBezTo>
                  <a:cubicBezTo>
                    <a:pt x="137" y="290"/>
                    <a:pt x="162" y="298"/>
                    <a:pt x="188" y="298"/>
                  </a:cubicBezTo>
                  <a:cubicBezTo>
                    <a:pt x="238" y="298"/>
                    <a:pt x="289" y="267"/>
                    <a:pt x="320" y="206"/>
                  </a:cubicBezTo>
                  <a:cubicBezTo>
                    <a:pt x="342" y="138"/>
                    <a:pt x="320" y="47"/>
                    <a:pt x="251" y="24"/>
                  </a:cubicBezTo>
                  <a:cubicBezTo>
                    <a:pt x="228" y="9"/>
                    <a:pt x="203" y="1"/>
                    <a:pt x="17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5906200" y="1296625"/>
              <a:ext cx="9725" cy="8375"/>
            </a:xfrm>
            <a:custGeom>
              <a:avLst/>
              <a:gdLst/>
              <a:ahLst/>
              <a:cxnLst/>
              <a:rect l="l" t="t" r="r" b="b"/>
              <a:pathLst>
                <a:path w="389" h="335" extrusionOk="0">
                  <a:moveTo>
                    <a:pt x="199" y="1"/>
                  </a:moveTo>
                  <a:cubicBezTo>
                    <a:pt x="136" y="1"/>
                    <a:pt x="79" y="38"/>
                    <a:pt x="46" y="88"/>
                  </a:cubicBezTo>
                  <a:cubicBezTo>
                    <a:pt x="1" y="179"/>
                    <a:pt x="46" y="270"/>
                    <a:pt x="115" y="316"/>
                  </a:cubicBezTo>
                  <a:cubicBezTo>
                    <a:pt x="140" y="329"/>
                    <a:pt x="166" y="334"/>
                    <a:pt x="190" y="334"/>
                  </a:cubicBezTo>
                  <a:cubicBezTo>
                    <a:pt x="254" y="334"/>
                    <a:pt x="310" y="297"/>
                    <a:pt x="343" y="248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7"/>
                    <a:pt x="224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5542150" y="1355875"/>
              <a:ext cx="10300" cy="9050"/>
            </a:xfrm>
            <a:custGeom>
              <a:avLst/>
              <a:gdLst/>
              <a:ahLst/>
              <a:cxnLst/>
              <a:rect l="l" t="t" r="r" b="b"/>
              <a:pathLst>
                <a:path w="412" h="362" extrusionOk="0">
                  <a:moveTo>
                    <a:pt x="179" y="0"/>
                  </a:moveTo>
                  <a:cubicBezTo>
                    <a:pt x="117" y="0"/>
                    <a:pt x="61" y="31"/>
                    <a:pt x="46" y="92"/>
                  </a:cubicBezTo>
                  <a:cubicBezTo>
                    <a:pt x="0" y="183"/>
                    <a:pt x="23" y="297"/>
                    <a:pt x="114" y="343"/>
                  </a:cubicBezTo>
                  <a:cubicBezTo>
                    <a:pt x="140" y="355"/>
                    <a:pt x="167" y="361"/>
                    <a:pt x="194" y="361"/>
                  </a:cubicBezTo>
                  <a:cubicBezTo>
                    <a:pt x="264" y="361"/>
                    <a:pt x="333" y="324"/>
                    <a:pt x="365" y="274"/>
                  </a:cubicBezTo>
                  <a:cubicBezTo>
                    <a:pt x="411" y="183"/>
                    <a:pt x="365" y="69"/>
                    <a:pt x="274" y="23"/>
                  </a:cubicBezTo>
                  <a:cubicBezTo>
                    <a:pt x="244" y="8"/>
                    <a:pt x="211" y="0"/>
                    <a:pt x="17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6186950" y="1940200"/>
              <a:ext cx="9175" cy="7900"/>
            </a:xfrm>
            <a:custGeom>
              <a:avLst/>
              <a:gdLst/>
              <a:ahLst/>
              <a:cxnLst/>
              <a:rect l="l" t="t" r="r" b="b"/>
              <a:pathLst>
                <a:path w="367" h="316" extrusionOk="0">
                  <a:moveTo>
                    <a:pt x="178" y="0"/>
                  </a:moveTo>
                  <a:cubicBezTo>
                    <a:pt x="128" y="0"/>
                    <a:pt x="77" y="31"/>
                    <a:pt x="46" y="92"/>
                  </a:cubicBezTo>
                  <a:cubicBezTo>
                    <a:pt x="1" y="160"/>
                    <a:pt x="46" y="251"/>
                    <a:pt x="115" y="297"/>
                  </a:cubicBezTo>
                  <a:cubicBezTo>
                    <a:pt x="140" y="310"/>
                    <a:pt x="166" y="316"/>
                    <a:pt x="190" y="316"/>
                  </a:cubicBezTo>
                  <a:cubicBezTo>
                    <a:pt x="252" y="316"/>
                    <a:pt x="304" y="278"/>
                    <a:pt x="320" y="229"/>
                  </a:cubicBezTo>
                  <a:cubicBezTo>
                    <a:pt x="366" y="137"/>
                    <a:pt x="343" y="46"/>
                    <a:pt x="252" y="23"/>
                  </a:cubicBezTo>
                  <a:cubicBezTo>
                    <a:pt x="229" y="8"/>
                    <a:pt x="204" y="0"/>
                    <a:pt x="17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6139600" y="18159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17" y="1"/>
                  </a:moveTo>
                  <a:cubicBezTo>
                    <a:pt x="147" y="1"/>
                    <a:pt x="79" y="38"/>
                    <a:pt x="46" y="88"/>
                  </a:cubicBezTo>
                  <a:cubicBezTo>
                    <a:pt x="0" y="179"/>
                    <a:pt x="46" y="293"/>
                    <a:pt x="137" y="339"/>
                  </a:cubicBezTo>
                  <a:cubicBezTo>
                    <a:pt x="162" y="351"/>
                    <a:pt x="188" y="357"/>
                    <a:pt x="213" y="357"/>
                  </a:cubicBezTo>
                  <a:cubicBezTo>
                    <a:pt x="283" y="357"/>
                    <a:pt x="349" y="314"/>
                    <a:pt x="366" y="248"/>
                  </a:cubicBezTo>
                  <a:cubicBezTo>
                    <a:pt x="411" y="156"/>
                    <a:pt x="388" y="65"/>
                    <a:pt x="297" y="19"/>
                  </a:cubicBezTo>
                  <a:cubicBezTo>
                    <a:pt x="272" y="7"/>
                    <a:pt x="244" y="1"/>
                    <a:pt x="21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5478225" y="1580475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1"/>
                  </a:moveTo>
                  <a:cubicBezTo>
                    <a:pt x="81" y="1"/>
                    <a:pt x="40" y="22"/>
                    <a:pt x="24" y="55"/>
                  </a:cubicBezTo>
                  <a:cubicBezTo>
                    <a:pt x="1" y="124"/>
                    <a:pt x="24" y="192"/>
                    <a:pt x="69" y="215"/>
                  </a:cubicBezTo>
                  <a:cubicBezTo>
                    <a:pt x="88" y="221"/>
                    <a:pt x="106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5" y="101"/>
                    <a:pt x="252" y="32"/>
                    <a:pt x="183" y="9"/>
                  </a:cubicBezTo>
                  <a:cubicBezTo>
                    <a:pt x="165" y="3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5567825" y="1510500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9" y="1"/>
                  </a:moveTo>
                  <a:cubicBezTo>
                    <a:pt x="114" y="1"/>
                    <a:pt x="54" y="31"/>
                    <a:pt x="23" y="92"/>
                  </a:cubicBezTo>
                  <a:cubicBezTo>
                    <a:pt x="0" y="184"/>
                    <a:pt x="23" y="298"/>
                    <a:pt x="114" y="321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2" y="343"/>
                    <a:pt x="312" y="313"/>
                    <a:pt x="343" y="252"/>
                  </a:cubicBezTo>
                  <a:cubicBezTo>
                    <a:pt x="388" y="161"/>
                    <a:pt x="343" y="69"/>
                    <a:pt x="274" y="24"/>
                  </a:cubicBezTo>
                  <a:cubicBezTo>
                    <a:pt x="244" y="9"/>
                    <a:pt x="211" y="1"/>
                    <a:pt x="17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5613475" y="1620175"/>
              <a:ext cx="8000" cy="7225"/>
            </a:xfrm>
            <a:custGeom>
              <a:avLst/>
              <a:gdLst/>
              <a:ahLst/>
              <a:cxnLst/>
              <a:rect l="l" t="t" r="r" b="b"/>
              <a:pathLst>
                <a:path w="320" h="289" extrusionOk="0">
                  <a:moveTo>
                    <a:pt x="167" y="1"/>
                  </a:moveTo>
                  <a:cubicBezTo>
                    <a:pt x="113" y="1"/>
                    <a:pt x="56" y="38"/>
                    <a:pt x="23" y="88"/>
                  </a:cubicBezTo>
                  <a:cubicBezTo>
                    <a:pt x="0" y="156"/>
                    <a:pt x="23" y="248"/>
                    <a:pt x="92" y="270"/>
                  </a:cubicBezTo>
                  <a:cubicBezTo>
                    <a:pt x="111" y="283"/>
                    <a:pt x="132" y="289"/>
                    <a:pt x="153" y="289"/>
                  </a:cubicBezTo>
                  <a:cubicBezTo>
                    <a:pt x="208" y="289"/>
                    <a:pt x="264" y="251"/>
                    <a:pt x="297" y="202"/>
                  </a:cubicBezTo>
                  <a:cubicBezTo>
                    <a:pt x="320" y="133"/>
                    <a:pt x="297" y="65"/>
                    <a:pt x="229" y="19"/>
                  </a:cubicBezTo>
                  <a:cubicBezTo>
                    <a:pt x="210" y="7"/>
                    <a:pt x="189" y="1"/>
                    <a:pt x="16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6384975" y="2316600"/>
              <a:ext cx="6875" cy="5375"/>
            </a:xfrm>
            <a:custGeom>
              <a:avLst/>
              <a:gdLst/>
              <a:ahLst/>
              <a:cxnLst/>
              <a:rect l="l" t="t" r="r" b="b"/>
              <a:pathLst>
                <a:path w="275" h="215" extrusionOk="0">
                  <a:moveTo>
                    <a:pt x="129" y="1"/>
                  </a:moveTo>
                  <a:cubicBezTo>
                    <a:pt x="73" y="1"/>
                    <a:pt x="17" y="26"/>
                    <a:pt x="0" y="78"/>
                  </a:cubicBezTo>
                  <a:lnTo>
                    <a:pt x="251" y="214"/>
                  </a:lnTo>
                  <a:cubicBezTo>
                    <a:pt x="274" y="146"/>
                    <a:pt x="251" y="55"/>
                    <a:pt x="183" y="9"/>
                  </a:cubicBezTo>
                  <a:cubicBezTo>
                    <a:pt x="166" y="3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5201475" y="1509350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50" y="0"/>
                  </a:moveTo>
                  <a:cubicBezTo>
                    <a:pt x="101" y="0"/>
                    <a:pt x="53" y="26"/>
                    <a:pt x="23" y="70"/>
                  </a:cubicBezTo>
                  <a:cubicBezTo>
                    <a:pt x="1" y="138"/>
                    <a:pt x="23" y="230"/>
                    <a:pt x="92" y="275"/>
                  </a:cubicBezTo>
                  <a:cubicBezTo>
                    <a:pt x="109" y="281"/>
                    <a:pt x="127" y="284"/>
                    <a:pt x="146" y="284"/>
                  </a:cubicBezTo>
                  <a:cubicBezTo>
                    <a:pt x="202" y="284"/>
                    <a:pt x="257" y="258"/>
                    <a:pt x="274" y="207"/>
                  </a:cubicBezTo>
                  <a:cubicBezTo>
                    <a:pt x="320" y="138"/>
                    <a:pt x="297" y="47"/>
                    <a:pt x="229" y="24"/>
                  </a:cubicBezTo>
                  <a:cubicBezTo>
                    <a:pt x="205" y="8"/>
                    <a:pt x="177" y="0"/>
                    <a:pt x="15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5187775" y="153425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1"/>
                  </a:moveTo>
                  <a:cubicBezTo>
                    <a:pt x="81" y="1"/>
                    <a:pt x="40" y="22"/>
                    <a:pt x="24" y="55"/>
                  </a:cubicBezTo>
                  <a:cubicBezTo>
                    <a:pt x="1" y="124"/>
                    <a:pt x="24" y="192"/>
                    <a:pt x="69" y="215"/>
                  </a:cubicBezTo>
                  <a:cubicBezTo>
                    <a:pt x="86" y="221"/>
                    <a:pt x="103" y="224"/>
                    <a:pt x="120" y="224"/>
                  </a:cubicBezTo>
                  <a:cubicBezTo>
                    <a:pt x="169" y="224"/>
                    <a:pt x="212" y="198"/>
                    <a:pt x="229" y="147"/>
                  </a:cubicBezTo>
                  <a:cubicBezTo>
                    <a:pt x="252" y="101"/>
                    <a:pt x="229" y="32"/>
                    <a:pt x="183" y="10"/>
                  </a:cubicBezTo>
                  <a:cubicBezTo>
                    <a:pt x="165" y="4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5635725" y="1965325"/>
              <a:ext cx="9725" cy="6850"/>
            </a:xfrm>
            <a:custGeom>
              <a:avLst/>
              <a:gdLst/>
              <a:ahLst/>
              <a:cxnLst/>
              <a:rect l="l" t="t" r="r" b="b"/>
              <a:pathLst>
                <a:path w="389" h="274" extrusionOk="0">
                  <a:moveTo>
                    <a:pt x="161" y="0"/>
                  </a:moveTo>
                  <a:cubicBezTo>
                    <a:pt x="95" y="0"/>
                    <a:pt x="32" y="36"/>
                    <a:pt x="1" y="114"/>
                  </a:cubicBezTo>
                  <a:lnTo>
                    <a:pt x="343" y="274"/>
                  </a:lnTo>
                  <a:cubicBezTo>
                    <a:pt x="389" y="182"/>
                    <a:pt x="366" y="68"/>
                    <a:pt x="252" y="23"/>
                  </a:cubicBezTo>
                  <a:cubicBezTo>
                    <a:pt x="223" y="8"/>
                    <a:pt x="192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6372425" y="1720300"/>
              <a:ext cx="8575" cy="7525"/>
            </a:xfrm>
            <a:custGeom>
              <a:avLst/>
              <a:gdLst/>
              <a:ahLst/>
              <a:cxnLst/>
              <a:rect l="l" t="t" r="r" b="b"/>
              <a:pathLst>
                <a:path w="343" h="301" extrusionOk="0">
                  <a:moveTo>
                    <a:pt x="174" y="0"/>
                  </a:moveTo>
                  <a:cubicBezTo>
                    <a:pt x="117" y="0"/>
                    <a:pt x="57" y="26"/>
                    <a:pt x="23" y="77"/>
                  </a:cubicBezTo>
                  <a:cubicBezTo>
                    <a:pt x="0" y="168"/>
                    <a:pt x="23" y="260"/>
                    <a:pt x="114" y="283"/>
                  </a:cubicBezTo>
                  <a:cubicBezTo>
                    <a:pt x="133" y="295"/>
                    <a:pt x="154" y="301"/>
                    <a:pt x="175" y="301"/>
                  </a:cubicBezTo>
                  <a:cubicBezTo>
                    <a:pt x="228" y="301"/>
                    <a:pt x="280" y="263"/>
                    <a:pt x="297" y="214"/>
                  </a:cubicBezTo>
                  <a:cubicBezTo>
                    <a:pt x="342" y="146"/>
                    <a:pt x="297" y="54"/>
                    <a:pt x="228" y="9"/>
                  </a:cubicBezTo>
                  <a:cubicBezTo>
                    <a:pt x="211" y="3"/>
                    <a:pt x="193" y="0"/>
                    <a:pt x="17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6505375" y="1711725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74" y="1"/>
                  </a:moveTo>
                  <a:cubicBezTo>
                    <a:pt x="117" y="1"/>
                    <a:pt x="57" y="26"/>
                    <a:pt x="23" y="78"/>
                  </a:cubicBezTo>
                  <a:cubicBezTo>
                    <a:pt x="0" y="169"/>
                    <a:pt x="23" y="238"/>
                    <a:pt x="92" y="283"/>
                  </a:cubicBezTo>
                  <a:cubicBezTo>
                    <a:pt x="117" y="296"/>
                    <a:pt x="143" y="302"/>
                    <a:pt x="167" y="302"/>
                  </a:cubicBezTo>
                  <a:cubicBezTo>
                    <a:pt x="229" y="302"/>
                    <a:pt x="281" y="264"/>
                    <a:pt x="297" y="215"/>
                  </a:cubicBezTo>
                  <a:cubicBezTo>
                    <a:pt x="343" y="146"/>
                    <a:pt x="320" y="55"/>
                    <a:pt x="229" y="9"/>
                  </a:cubicBezTo>
                  <a:cubicBezTo>
                    <a:pt x="211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6101375" y="1756575"/>
              <a:ext cx="10850" cy="9475"/>
            </a:xfrm>
            <a:custGeom>
              <a:avLst/>
              <a:gdLst/>
              <a:ahLst/>
              <a:cxnLst/>
              <a:rect l="l" t="t" r="r" b="b"/>
              <a:pathLst>
                <a:path w="434" h="379" extrusionOk="0">
                  <a:moveTo>
                    <a:pt x="220" y="1"/>
                  </a:moveTo>
                  <a:cubicBezTo>
                    <a:pt x="149" y="1"/>
                    <a:pt x="79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1" y="373"/>
                    <a:pt x="188" y="379"/>
                    <a:pt x="214" y="379"/>
                  </a:cubicBezTo>
                  <a:cubicBezTo>
                    <a:pt x="285" y="379"/>
                    <a:pt x="355" y="336"/>
                    <a:pt x="388" y="270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1"/>
                    <a:pt x="2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6251450" y="1740850"/>
              <a:ext cx="9725" cy="8425"/>
            </a:xfrm>
            <a:custGeom>
              <a:avLst/>
              <a:gdLst/>
              <a:ahLst/>
              <a:cxnLst/>
              <a:rect l="l" t="t" r="r" b="b"/>
              <a:pathLst>
                <a:path w="389" h="337" extrusionOk="0">
                  <a:moveTo>
                    <a:pt x="197" y="0"/>
                  </a:moveTo>
                  <a:cubicBezTo>
                    <a:pt x="134" y="0"/>
                    <a:pt x="63" y="30"/>
                    <a:pt x="46" y="100"/>
                  </a:cubicBezTo>
                  <a:cubicBezTo>
                    <a:pt x="0" y="168"/>
                    <a:pt x="23" y="282"/>
                    <a:pt x="114" y="328"/>
                  </a:cubicBezTo>
                  <a:cubicBezTo>
                    <a:pt x="136" y="333"/>
                    <a:pt x="157" y="336"/>
                    <a:pt x="178" y="336"/>
                  </a:cubicBezTo>
                  <a:cubicBezTo>
                    <a:pt x="246" y="336"/>
                    <a:pt x="308" y="306"/>
                    <a:pt x="342" y="237"/>
                  </a:cubicBezTo>
                  <a:cubicBezTo>
                    <a:pt x="388" y="168"/>
                    <a:pt x="342" y="54"/>
                    <a:pt x="251" y="8"/>
                  </a:cubicBezTo>
                  <a:cubicBezTo>
                    <a:pt x="235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5610625" y="1938050"/>
              <a:ext cx="9725" cy="8650"/>
            </a:xfrm>
            <a:custGeom>
              <a:avLst/>
              <a:gdLst/>
              <a:ahLst/>
              <a:cxnLst/>
              <a:rect l="l" t="t" r="r" b="b"/>
              <a:pathLst>
                <a:path w="389" h="346" extrusionOk="0">
                  <a:moveTo>
                    <a:pt x="189" y="0"/>
                  </a:moveTo>
                  <a:cubicBezTo>
                    <a:pt x="128" y="0"/>
                    <a:pt x="63" y="42"/>
                    <a:pt x="46" y="109"/>
                  </a:cubicBezTo>
                  <a:cubicBezTo>
                    <a:pt x="0" y="178"/>
                    <a:pt x="23" y="292"/>
                    <a:pt x="114" y="337"/>
                  </a:cubicBezTo>
                  <a:cubicBezTo>
                    <a:pt x="136" y="343"/>
                    <a:pt x="157" y="346"/>
                    <a:pt x="178" y="346"/>
                  </a:cubicBezTo>
                  <a:cubicBezTo>
                    <a:pt x="246" y="346"/>
                    <a:pt x="308" y="316"/>
                    <a:pt x="343" y="246"/>
                  </a:cubicBezTo>
                  <a:cubicBezTo>
                    <a:pt x="388" y="178"/>
                    <a:pt x="343" y="64"/>
                    <a:pt x="251" y="18"/>
                  </a:cubicBezTo>
                  <a:cubicBezTo>
                    <a:pt x="233" y="6"/>
                    <a:pt x="211" y="0"/>
                    <a:pt x="18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6083675" y="1881975"/>
              <a:ext cx="6300" cy="5775"/>
            </a:xfrm>
            <a:custGeom>
              <a:avLst/>
              <a:gdLst/>
              <a:ahLst/>
              <a:cxnLst/>
              <a:rect l="l" t="t" r="r" b="b"/>
              <a:pathLst>
                <a:path w="252" h="231" extrusionOk="0">
                  <a:moveTo>
                    <a:pt x="106" y="0"/>
                  </a:moveTo>
                  <a:cubicBezTo>
                    <a:pt x="72" y="0"/>
                    <a:pt x="38" y="25"/>
                    <a:pt x="23" y="70"/>
                  </a:cubicBezTo>
                  <a:cubicBezTo>
                    <a:pt x="0" y="115"/>
                    <a:pt x="23" y="184"/>
                    <a:pt x="69" y="207"/>
                  </a:cubicBezTo>
                  <a:cubicBezTo>
                    <a:pt x="93" y="223"/>
                    <a:pt x="115" y="230"/>
                    <a:pt x="134" y="230"/>
                  </a:cubicBezTo>
                  <a:cubicBezTo>
                    <a:pt x="170" y="230"/>
                    <a:pt x="199" y="205"/>
                    <a:pt x="229" y="161"/>
                  </a:cubicBezTo>
                  <a:cubicBezTo>
                    <a:pt x="252" y="115"/>
                    <a:pt x="229" y="47"/>
                    <a:pt x="160" y="24"/>
                  </a:cubicBezTo>
                  <a:cubicBezTo>
                    <a:pt x="144" y="8"/>
                    <a:pt x="125" y="0"/>
                    <a:pt x="10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6080250" y="1867825"/>
              <a:ext cx="7450" cy="6225"/>
            </a:xfrm>
            <a:custGeom>
              <a:avLst/>
              <a:gdLst/>
              <a:ahLst/>
              <a:cxnLst/>
              <a:rect l="l" t="t" r="r" b="b"/>
              <a:pathLst>
                <a:path w="298" h="249" extrusionOk="0">
                  <a:moveTo>
                    <a:pt x="147" y="1"/>
                  </a:moveTo>
                  <a:cubicBezTo>
                    <a:pt x="101" y="1"/>
                    <a:pt x="62" y="33"/>
                    <a:pt x="46" y="65"/>
                  </a:cubicBezTo>
                  <a:cubicBezTo>
                    <a:pt x="0" y="134"/>
                    <a:pt x="46" y="202"/>
                    <a:pt x="92" y="225"/>
                  </a:cubicBezTo>
                  <a:cubicBezTo>
                    <a:pt x="116" y="241"/>
                    <a:pt x="140" y="249"/>
                    <a:pt x="164" y="249"/>
                  </a:cubicBezTo>
                  <a:cubicBezTo>
                    <a:pt x="206" y="249"/>
                    <a:pt x="245" y="223"/>
                    <a:pt x="274" y="179"/>
                  </a:cubicBezTo>
                  <a:cubicBezTo>
                    <a:pt x="297" y="111"/>
                    <a:pt x="274" y="42"/>
                    <a:pt x="206" y="19"/>
                  </a:cubicBezTo>
                  <a:cubicBezTo>
                    <a:pt x="186" y="6"/>
                    <a:pt x="166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5512475" y="1362275"/>
              <a:ext cx="10850" cy="9575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6" y="375"/>
                    <a:pt x="197" y="383"/>
                    <a:pt x="228" y="383"/>
                  </a:cubicBezTo>
                  <a:cubicBezTo>
                    <a:pt x="294" y="383"/>
                    <a:pt x="357" y="347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3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5345850" y="1593050"/>
              <a:ext cx="10300" cy="8800"/>
            </a:xfrm>
            <a:custGeom>
              <a:avLst/>
              <a:gdLst/>
              <a:ahLst/>
              <a:cxnLst/>
              <a:rect l="l" t="t" r="r" b="b"/>
              <a:pathLst>
                <a:path w="412" h="352" extrusionOk="0">
                  <a:moveTo>
                    <a:pt x="230" y="0"/>
                  </a:moveTo>
                  <a:cubicBezTo>
                    <a:pt x="156" y="0"/>
                    <a:pt x="81" y="30"/>
                    <a:pt x="46" y="100"/>
                  </a:cubicBezTo>
                  <a:cubicBezTo>
                    <a:pt x="0" y="191"/>
                    <a:pt x="46" y="305"/>
                    <a:pt x="137" y="328"/>
                  </a:cubicBezTo>
                  <a:cubicBezTo>
                    <a:pt x="168" y="343"/>
                    <a:pt x="198" y="351"/>
                    <a:pt x="227" y="351"/>
                  </a:cubicBezTo>
                  <a:cubicBezTo>
                    <a:pt x="284" y="351"/>
                    <a:pt x="335" y="321"/>
                    <a:pt x="366" y="260"/>
                  </a:cubicBezTo>
                  <a:cubicBezTo>
                    <a:pt x="411" y="168"/>
                    <a:pt x="388" y="54"/>
                    <a:pt x="297" y="9"/>
                  </a:cubicBezTo>
                  <a:cubicBezTo>
                    <a:pt x="275" y="3"/>
                    <a:pt x="253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5846850" y="1798800"/>
              <a:ext cx="11450" cy="9600"/>
            </a:xfrm>
            <a:custGeom>
              <a:avLst/>
              <a:gdLst/>
              <a:ahLst/>
              <a:cxnLst/>
              <a:rect l="l" t="t" r="r" b="b"/>
              <a:pathLst>
                <a:path w="458" h="384" extrusionOk="0">
                  <a:moveTo>
                    <a:pt x="240" y="1"/>
                  </a:moveTo>
                  <a:cubicBezTo>
                    <a:pt x="162" y="1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76" y="376"/>
                    <a:pt x="214" y="384"/>
                    <a:pt x="249" y="384"/>
                  </a:cubicBezTo>
                  <a:cubicBezTo>
                    <a:pt x="320" y="384"/>
                    <a:pt x="381" y="353"/>
                    <a:pt x="412" y="292"/>
                  </a:cubicBezTo>
                  <a:cubicBezTo>
                    <a:pt x="457" y="178"/>
                    <a:pt x="412" y="64"/>
                    <a:pt x="320" y="19"/>
                  </a:cubicBezTo>
                  <a:cubicBezTo>
                    <a:pt x="296" y="6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5652275" y="1726550"/>
              <a:ext cx="6875" cy="6175"/>
            </a:xfrm>
            <a:custGeom>
              <a:avLst/>
              <a:gdLst/>
              <a:ahLst/>
              <a:cxnLst/>
              <a:rect l="l" t="t" r="r" b="b"/>
              <a:pathLst>
                <a:path w="275" h="247" extrusionOk="0">
                  <a:moveTo>
                    <a:pt x="151" y="1"/>
                  </a:moveTo>
                  <a:cubicBezTo>
                    <a:pt x="102" y="1"/>
                    <a:pt x="57" y="22"/>
                    <a:pt x="23" y="55"/>
                  </a:cubicBezTo>
                  <a:cubicBezTo>
                    <a:pt x="1" y="124"/>
                    <a:pt x="23" y="215"/>
                    <a:pt x="92" y="238"/>
                  </a:cubicBezTo>
                  <a:cubicBezTo>
                    <a:pt x="103" y="244"/>
                    <a:pt x="117" y="247"/>
                    <a:pt x="133" y="247"/>
                  </a:cubicBezTo>
                  <a:cubicBezTo>
                    <a:pt x="179" y="247"/>
                    <a:pt x="234" y="221"/>
                    <a:pt x="252" y="170"/>
                  </a:cubicBezTo>
                  <a:cubicBezTo>
                    <a:pt x="274" y="124"/>
                    <a:pt x="252" y="33"/>
                    <a:pt x="206" y="10"/>
                  </a:cubicBezTo>
                  <a:cubicBezTo>
                    <a:pt x="188" y="4"/>
                    <a:pt x="169" y="1"/>
                    <a:pt x="15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5633450" y="1740600"/>
              <a:ext cx="12000" cy="10050"/>
            </a:xfrm>
            <a:custGeom>
              <a:avLst/>
              <a:gdLst/>
              <a:ahLst/>
              <a:cxnLst/>
              <a:rect l="l" t="t" r="r" b="b"/>
              <a:pathLst>
                <a:path w="480" h="402" extrusionOk="0">
                  <a:moveTo>
                    <a:pt x="243" y="0"/>
                  </a:moveTo>
                  <a:cubicBezTo>
                    <a:pt x="172" y="0"/>
                    <a:pt x="102" y="43"/>
                    <a:pt x="69" y="110"/>
                  </a:cubicBezTo>
                  <a:cubicBezTo>
                    <a:pt x="0" y="201"/>
                    <a:pt x="46" y="338"/>
                    <a:pt x="160" y="384"/>
                  </a:cubicBezTo>
                  <a:cubicBezTo>
                    <a:pt x="185" y="396"/>
                    <a:pt x="211" y="401"/>
                    <a:pt x="237" y="401"/>
                  </a:cubicBezTo>
                  <a:cubicBezTo>
                    <a:pt x="308" y="401"/>
                    <a:pt x="378" y="359"/>
                    <a:pt x="411" y="292"/>
                  </a:cubicBezTo>
                  <a:cubicBezTo>
                    <a:pt x="480" y="178"/>
                    <a:pt x="434" y="64"/>
                    <a:pt x="320" y="18"/>
                  </a:cubicBezTo>
                  <a:cubicBezTo>
                    <a:pt x="295" y="6"/>
                    <a:pt x="269" y="0"/>
                    <a:pt x="24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5787525" y="1397875"/>
              <a:ext cx="6850" cy="5600"/>
            </a:xfrm>
            <a:custGeom>
              <a:avLst/>
              <a:gdLst/>
              <a:ahLst/>
              <a:cxnLst/>
              <a:rect l="l" t="t" r="r" b="b"/>
              <a:pathLst>
                <a:path w="274" h="224" extrusionOk="0">
                  <a:moveTo>
                    <a:pt x="142" y="0"/>
                  </a:moveTo>
                  <a:cubicBezTo>
                    <a:pt x="102" y="0"/>
                    <a:pt x="56" y="22"/>
                    <a:pt x="23" y="55"/>
                  </a:cubicBezTo>
                  <a:cubicBezTo>
                    <a:pt x="0" y="124"/>
                    <a:pt x="23" y="192"/>
                    <a:pt x="91" y="215"/>
                  </a:cubicBezTo>
                  <a:cubicBezTo>
                    <a:pt x="104" y="221"/>
                    <a:pt x="118" y="224"/>
                    <a:pt x="132" y="224"/>
                  </a:cubicBezTo>
                  <a:cubicBezTo>
                    <a:pt x="172" y="224"/>
                    <a:pt x="218" y="203"/>
                    <a:pt x="251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70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5448550" y="1407900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5" y="1"/>
                  </a:moveTo>
                  <a:cubicBezTo>
                    <a:pt x="127" y="1"/>
                    <a:pt x="63" y="38"/>
                    <a:pt x="47" y="88"/>
                  </a:cubicBezTo>
                  <a:cubicBezTo>
                    <a:pt x="1" y="179"/>
                    <a:pt x="24" y="293"/>
                    <a:pt x="115" y="316"/>
                  </a:cubicBezTo>
                  <a:cubicBezTo>
                    <a:pt x="145" y="331"/>
                    <a:pt x="176" y="339"/>
                    <a:pt x="205" y="339"/>
                  </a:cubicBezTo>
                  <a:cubicBezTo>
                    <a:pt x="262" y="339"/>
                    <a:pt x="313" y="308"/>
                    <a:pt x="343" y="248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7"/>
                    <a:pt x="222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5371525" y="1557300"/>
              <a:ext cx="8000" cy="7100"/>
            </a:xfrm>
            <a:custGeom>
              <a:avLst/>
              <a:gdLst/>
              <a:ahLst/>
              <a:cxnLst/>
              <a:rect l="l" t="t" r="r" b="b"/>
              <a:pathLst>
                <a:path w="320" h="284" extrusionOk="0">
                  <a:moveTo>
                    <a:pt x="156" y="1"/>
                  </a:moveTo>
                  <a:cubicBezTo>
                    <a:pt x="107" y="1"/>
                    <a:pt x="61" y="31"/>
                    <a:pt x="46" y="92"/>
                  </a:cubicBezTo>
                  <a:cubicBezTo>
                    <a:pt x="0" y="160"/>
                    <a:pt x="23" y="229"/>
                    <a:pt x="115" y="275"/>
                  </a:cubicBezTo>
                  <a:cubicBezTo>
                    <a:pt x="132" y="280"/>
                    <a:pt x="149" y="283"/>
                    <a:pt x="166" y="283"/>
                  </a:cubicBezTo>
                  <a:cubicBezTo>
                    <a:pt x="216" y="283"/>
                    <a:pt x="263" y="257"/>
                    <a:pt x="297" y="206"/>
                  </a:cubicBezTo>
                  <a:cubicBezTo>
                    <a:pt x="320" y="138"/>
                    <a:pt x="297" y="46"/>
                    <a:pt x="229" y="23"/>
                  </a:cubicBezTo>
                  <a:cubicBezTo>
                    <a:pt x="206" y="8"/>
                    <a:pt x="181" y="1"/>
                    <a:pt x="15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5711625" y="1884250"/>
              <a:ext cx="8575" cy="7100"/>
            </a:xfrm>
            <a:custGeom>
              <a:avLst/>
              <a:gdLst/>
              <a:ahLst/>
              <a:cxnLst/>
              <a:rect l="l" t="t" r="r" b="b"/>
              <a:pathLst>
                <a:path w="343" h="284" extrusionOk="0">
                  <a:moveTo>
                    <a:pt x="151" y="1"/>
                  </a:moveTo>
                  <a:cubicBezTo>
                    <a:pt x="104" y="1"/>
                    <a:pt x="61" y="26"/>
                    <a:pt x="46" y="70"/>
                  </a:cubicBezTo>
                  <a:cubicBezTo>
                    <a:pt x="0" y="161"/>
                    <a:pt x="46" y="230"/>
                    <a:pt x="114" y="275"/>
                  </a:cubicBezTo>
                  <a:cubicBezTo>
                    <a:pt x="132" y="281"/>
                    <a:pt x="150" y="284"/>
                    <a:pt x="169" y="284"/>
                  </a:cubicBezTo>
                  <a:cubicBezTo>
                    <a:pt x="224" y="284"/>
                    <a:pt x="280" y="258"/>
                    <a:pt x="297" y="207"/>
                  </a:cubicBezTo>
                  <a:cubicBezTo>
                    <a:pt x="343" y="138"/>
                    <a:pt x="297" y="47"/>
                    <a:pt x="229" y="24"/>
                  </a:cubicBezTo>
                  <a:cubicBezTo>
                    <a:pt x="204" y="8"/>
                    <a:pt x="177" y="1"/>
                    <a:pt x="15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5778950" y="1384750"/>
              <a:ext cx="11450" cy="10400"/>
            </a:xfrm>
            <a:custGeom>
              <a:avLst/>
              <a:gdLst/>
              <a:ahLst/>
              <a:cxnLst/>
              <a:rect l="l" t="t" r="r" b="b"/>
              <a:pathLst>
                <a:path w="458" h="416" extrusionOk="0">
                  <a:moveTo>
                    <a:pt x="213" y="0"/>
                  </a:moveTo>
                  <a:cubicBezTo>
                    <a:pt x="140" y="0"/>
                    <a:pt x="77" y="46"/>
                    <a:pt x="46" y="124"/>
                  </a:cubicBezTo>
                  <a:cubicBezTo>
                    <a:pt x="1" y="215"/>
                    <a:pt x="24" y="352"/>
                    <a:pt x="138" y="397"/>
                  </a:cubicBezTo>
                  <a:cubicBezTo>
                    <a:pt x="162" y="410"/>
                    <a:pt x="190" y="415"/>
                    <a:pt x="218" y="415"/>
                  </a:cubicBezTo>
                  <a:cubicBezTo>
                    <a:pt x="296" y="415"/>
                    <a:pt x="378" y="373"/>
                    <a:pt x="412" y="306"/>
                  </a:cubicBezTo>
                  <a:cubicBezTo>
                    <a:pt x="457" y="192"/>
                    <a:pt x="412" y="78"/>
                    <a:pt x="320" y="32"/>
                  </a:cubicBezTo>
                  <a:cubicBezTo>
                    <a:pt x="284" y="10"/>
                    <a:pt x="247" y="0"/>
                    <a:pt x="21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6199500" y="2208750"/>
              <a:ext cx="7450" cy="6425"/>
            </a:xfrm>
            <a:custGeom>
              <a:avLst/>
              <a:gdLst/>
              <a:ahLst/>
              <a:cxnLst/>
              <a:rect l="l" t="t" r="r" b="b"/>
              <a:pathLst>
                <a:path w="298" h="257" extrusionOk="0">
                  <a:moveTo>
                    <a:pt x="152" y="1"/>
                  </a:moveTo>
                  <a:cubicBezTo>
                    <a:pt x="97" y="1"/>
                    <a:pt x="41" y="26"/>
                    <a:pt x="24" y="78"/>
                  </a:cubicBezTo>
                  <a:cubicBezTo>
                    <a:pt x="1" y="123"/>
                    <a:pt x="24" y="215"/>
                    <a:pt x="92" y="237"/>
                  </a:cubicBezTo>
                  <a:cubicBezTo>
                    <a:pt x="112" y="251"/>
                    <a:pt x="132" y="256"/>
                    <a:pt x="151" y="256"/>
                  </a:cubicBezTo>
                  <a:cubicBezTo>
                    <a:pt x="197" y="256"/>
                    <a:pt x="236" y="224"/>
                    <a:pt x="252" y="192"/>
                  </a:cubicBezTo>
                  <a:cubicBezTo>
                    <a:pt x="298" y="123"/>
                    <a:pt x="275" y="32"/>
                    <a:pt x="206" y="9"/>
                  </a:cubicBezTo>
                  <a:cubicBezTo>
                    <a:pt x="189" y="3"/>
                    <a:pt x="171" y="1"/>
                    <a:pt x="15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5382375" y="1455150"/>
              <a:ext cx="7425" cy="6775"/>
            </a:xfrm>
            <a:custGeom>
              <a:avLst/>
              <a:gdLst/>
              <a:ahLst/>
              <a:cxnLst/>
              <a:rect l="l" t="t" r="r" b="b"/>
              <a:pathLst>
                <a:path w="297" h="271" extrusionOk="0">
                  <a:moveTo>
                    <a:pt x="128" y="0"/>
                  </a:moveTo>
                  <a:cubicBezTo>
                    <a:pt x="81" y="0"/>
                    <a:pt x="38" y="25"/>
                    <a:pt x="23" y="69"/>
                  </a:cubicBezTo>
                  <a:cubicBezTo>
                    <a:pt x="0" y="138"/>
                    <a:pt x="23" y="229"/>
                    <a:pt x="91" y="252"/>
                  </a:cubicBezTo>
                  <a:cubicBezTo>
                    <a:pt x="111" y="265"/>
                    <a:pt x="130" y="270"/>
                    <a:pt x="148" y="270"/>
                  </a:cubicBezTo>
                  <a:cubicBezTo>
                    <a:pt x="196" y="270"/>
                    <a:pt x="241" y="233"/>
                    <a:pt x="274" y="184"/>
                  </a:cubicBezTo>
                  <a:cubicBezTo>
                    <a:pt x="297" y="138"/>
                    <a:pt x="274" y="47"/>
                    <a:pt x="206" y="24"/>
                  </a:cubicBezTo>
                  <a:cubicBezTo>
                    <a:pt x="181" y="8"/>
                    <a:pt x="154" y="0"/>
                    <a:pt x="12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5525025" y="1479125"/>
              <a:ext cx="9150" cy="8225"/>
            </a:xfrm>
            <a:custGeom>
              <a:avLst/>
              <a:gdLst/>
              <a:ahLst/>
              <a:cxnLst/>
              <a:rect l="l" t="t" r="r" b="b"/>
              <a:pathLst>
                <a:path w="366" h="329" extrusionOk="0">
                  <a:moveTo>
                    <a:pt x="172" y="1"/>
                  </a:moveTo>
                  <a:cubicBezTo>
                    <a:pt x="115" y="1"/>
                    <a:pt x="54" y="31"/>
                    <a:pt x="23" y="92"/>
                  </a:cubicBezTo>
                  <a:cubicBezTo>
                    <a:pt x="0" y="183"/>
                    <a:pt x="23" y="274"/>
                    <a:pt x="115" y="320"/>
                  </a:cubicBezTo>
                  <a:cubicBezTo>
                    <a:pt x="131" y="326"/>
                    <a:pt x="149" y="328"/>
                    <a:pt x="169" y="328"/>
                  </a:cubicBezTo>
                  <a:cubicBezTo>
                    <a:pt x="233" y="328"/>
                    <a:pt x="308" y="299"/>
                    <a:pt x="343" y="229"/>
                  </a:cubicBezTo>
                  <a:cubicBezTo>
                    <a:pt x="366" y="160"/>
                    <a:pt x="343" y="46"/>
                    <a:pt x="252" y="23"/>
                  </a:cubicBezTo>
                  <a:cubicBezTo>
                    <a:pt x="229" y="8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5456550" y="1496025"/>
              <a:ext cx="7450" cy="6175"/>
            </a:xfrm>
            <a:custGeom>
              <a:avLst/>
              <a:gdLst/>
              <a:ahLst/>
              <a:cxnLst/>
              <a:rect l="l" t="t" r="r" b="b"/>
              <a:pathLst>
                <a:path w="298" h="247" extrusionOk="0">
                  <a:moveTo>
                    <a:pt x="155" y="1"/>
                  </a:moveTo>
                  <a:cubicBezTo>
                    <a:pt x="106" y="1"/>
                    <a:pt x="63" y="26"/>
                    <a:pt x="46" y="78"/>
                  </a:cubicBezTo>
                  <a:cubicBezTo>
                    <a:pt x="0" y="123"/>
                    <a:pt x="46" y="192"/>
                    <a:pt x="92" y="238"/>
                  </a:cubicBezTo>
                  <a:cubicBezTo>
                    <a:pt x="109" y="243"/>
                    <a:pt x="126" y="246"/>
                    <a:pt x="143" y="246"/>
                  </a:cubicBezTo>
                  <a:cubicBezTo>
                    <a:pt x="193" y="246"/>
                    <a:pt x="240" y="220"/>
                    <a:pt x="274" y="169"/>
                  </a:cubicBezTo>
                  <a:cubicBezTo>
                    <a:pt x="297" y="123"/>
                    <a:pt x="274" y="32"/>
                    <a:pt x="206" y="9"/>
                  </a:cubicBezTo>
                  <a:cubicBezTo>
                    <a:pt x="189" y="4"/>
                    <a:pt x="172" y="1"/>
                    <a:pt x="15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6972725" y="1992475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0"/>
                  </a:moveTo>
                  <a:cubicBezTo>
                    <a:pt x="81" y="0"/>
                    <a:pt x="40" y="22"/>
                    <a:pt x="23" y="55"/>
                  </a:cubicBezTo>
                  <a:cubicBezTo>
                    <a:pt x="0" y="123"/>
                    <a:pt x="23" y="192"/>
                    <a:pt x="69" y="215"/>
                  </a:cubicBezTo>
                  <a:cubicBezTo>
                    <a:pt x="87" y="221"/>
                    <a:pt x="105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65" y="3"/>
                    <a:pt x="146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6098500" y="13343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02" y="1"/>
                  </a:moveTo>
                  <a:cubicBezTo>
                    <a:pt x="138" y="1"/>
                    <a:pt x="80" y="43"/>
                    <a:pt x="47" y="110"/>
                  </a:cubicBezTo>
                  <a:cubicBezTo>
                    <a:pt x="1" y="179"/>
                    <a:pt x="47" y="293"/>
                    <a:pt x="138" y="338"/>
                  </a:cubicBezTo>
                  <a:cubicBezTo>
                    <a:pt x="156" y="351"/>
                    <a:pt x="178" y="356"/>
                    <a:pt x="201" y="356"/>
                  </a:cubicBezTo>
                  <a:cubicBezTo>
                    <a:pt x="263" y="356"/>
                    <a:pt x="333" y="314"/>
                    <a:pt x="366" y="247"/>
                  </a:cubicBezTo>
                  <a:cubicBezTo>
                    <a:pt x="412" y="179"/>
                    <a:pt x="366" y="64"/>
                    <a:pt x="275" y="19"/>
                  </a:cubicBezTo>
                  <a:cubicBezTo>
                    <a:pt x="250" y="7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5459975" y="1611075"/>
              <a:ext cx="10875" cy="9475"/>
            </a:xfrm>
            <a:custGeom>
              <a:avLst/>
              <a:gdLst/>
              <a:ahLst/>
              <a:cxnLst/>
              <a:rect l="l" t="t" r="r" b="b"/>
              <a:pathLst>
                <a:path w="435" h="379" extrusionOk="0">
                  <a:moveTo>
                    <a:pt x="221" y="0"/>
                  </a:moveTo>
                  <a:cubicBezTo>
                    <a:pt x="150" y="0"/>
                    <a:pt x="79" y="43"/>
                    <a:pt x="46" y="109"/>
                  </a:cubicBezTo>
                  <a:cubicBezTo>
                    <a:pt x="0" y="201"/>
                    <a:pt x="46" y="315"/>
                    <a:pt x="137" y="360"/>
                  </a:cubicBezTo>
                  <a:cubicBezTo>
                    <a:pt x="162" y="373"/>
                    <a:pt x="188" y="378"/>
                    <a:pt x="214" y="378"/>
                  </a:cubicBezTo>
                  <a:cubicBezTo>
                    <a:pt x="285" y="378"/>
                    <a:pt x="355" y="336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6440325" y="1172475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42" y="0"/>
                  </a:moveTo>
                  <a:cubicBezTo>
                    <a:pt x="102" y="0"/>
                    <a:pt x="56" y="22"/>
                    <a:pt x="23" y="55"/>
                  </a:cubicBezTo>
                  <a:cubicBezTo>
                    <a:pt x="0" y="124"/>
                    <a:pt x="23" y="192"/>
                    <a:pt x="92" y="215"/>
                  </a:cubicBezTo>
                  <a:cubicBezTo>
                    <a:pt x="108" y="231"/>
                    <a:pt x="127" y="239"/>
                    <a:pt x="147" y="239"/>
                  </a:cubicBezTo>
                  <a:cubicBezTo>
                    <a:pt x="183" y="239"/>
                    <a:pt x="222" y="213"/>
                    <a:pt x="251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5753850" y="2000125"/>
              <a:ext cx="10875" cy="9125"/>
            </a:xfrm>
            <a:custGeom>
              <a:avLst/>
              <a:gdLst/>
              <a:ahLst/>
              <a:cxnLst/>
              <a:rect l="l" t="t" r="r" b="b"/>
              <a:pathLst>
                <a:path w="435" h="365" extrusionOk="0">
                  <a:moveTo>
                    <a:pt x="202" y="0"/>
                  </a:moveTo>
                  <a:cubicBezTo>
                    <a:pt x="137" y="0"/>
                    <a:pt x="76" y="30"/>
                    <a:pt x="46" y="91"/>
                  </a:cubicBezTo>
                  <a:cubicBezTo>
                    <a:pt x="0" y="183"/>
                    <a:pt x="46" y="297"/>
                    <a:pt x="137" y="342"/>
                  </a:cubicBezTo>
                  <a:cubicBezTo>
                    <a:pt x="166" y="357"/>
                    <a:pt x="197" y="364"/>
                    <a:pt x="228" y="364"/>
                  </a:cubicBezTo>
                  <a:cubicBezTo>
                    <a:pt x="294" y="364"/>
                    <a:pt x="357" y="329"/>
                    <a:pt x="388" y="251"/>
                  </a:cubicBezTo>
                  <a:cubicBezTo>
                    <a:pt x="434" y="160"/>
                    <a:pt x="388" y="69"/>
                    <a:pt x="297" y="23"/>
                  </a:cubicBezTo>
                  <a:cubicBezTo>
                    <a:pt x="267" y="8"/>
                    <a:pt x="234" y="0"/>
                    <a:pt x="20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5555275" y="1919775"/>
              <a:ext cx="9725" cy="6750"/>
            </a:xfrm>
            <a:custGeom>
              <a:avLst/>
              <a:gdLst/>
              <a:ahLst/>
              <a:cxnLst/>
              <a:rect l="l" t="t" r="r" b="b"/>
              <a:pathLst>
                <a:path w="389" h="270" extrusionOk="0">
                  <a:moveTo>
                    <a:pt x="175" y="1"/>
                  </a:moveTo>
                  <a:cubicBezTo>
                    <a:pt x="104" y="1"/>
                    <a:pt x="34" y="43"/>
                    <a:pt x="0" y="110"/>
                  </a:cubicBezTo>
                  <a:lnTo>
                    <a:pt x="343" y="270"/>
                  </a:lnTo>
                  <a:cubicBezTo>
                    <a:pt x="388" y="178"/>
                    <a:pt x="343" y="64"/>
                    <a:pt x="251" y="19"/>
                  </a:cubicBezTo>
                  <a:cubicBezTo>
                    <a:pt x="227" y="6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5732175" y="1999525"/>
              <a:ext cx="6300" cy="4600"/>
            </a:xfrm>
            <a:custGeom>
              <a:avLst/>
              <a:gdLst/>
              <a:ahLst/>
              <a:cxnLst/>
              <a:rect l="l" t="t" r="r" b="b"/>
              <a:pathLst>
                <a:path w="252" h="184" extrusionOk="0">
                  <a:moveTo>
                    <a:pt x="99" y="0"/>
                  </a:moveTo>
                  <a:cubicBezTo>
                    <a:pt x="58" y="0"/>
                    <a:pt x="15" y="25"/>
                    <a:pt x="0" y="70"/>
                  </a:cubicBezTo>
                  <a:lnTo>
                    <a:pt x="228" y="184"/>
                  </a:lnTo>
                  <a:cubicBezTo>
                    <a:pt x="251" y="115"/>
                    <a:pt x="228" y="47"/>
                    <a:pt x="160" y="24"/>
                  </a:cubicBezTo>
                  <a:cubicBezTo>
                    <a:pt x="144" y="8"/>
                    <a:pt x="122" y="0"/>
                    <a:pt x="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5594650" y="19200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01"/>
                    <a:pt x="23" y="169"/>
                    <a:pt x="69" y="215"/>
                  </a:cubicBezTo>
                  <a:cubicBezTo>
                    <a:pt x="86" y="221"/>
                    <a:pt x="103" y="224"/>
                    <a:pt x="119" y="224"/>
                  </a:cubicBezTo>
                  <a:cubicBezTo>
                    <a:pt x="168" y="224"/>
                    <a:pt x="211" y="198"/>
                    <a:pt x="228" y="146"/>
                  </a:cubicBezTo>
                  <a:cubicBezTo>
                    <a:pt x="251" y="101"/>
                    <a:pt x="228" y="32"/>
                    <a:pt x="183" y="10"/>
                  </a:cubicBezTo>
                  <a:cubicBezTo>
                    <a:pt x="164" y="3"/>
                    <a:pt x="146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5470825" y="1831575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164" y="0"/>
                  </a:moveTo>
                  <a:cubicBezTo>
                    <a:pt x="118" y="0"/>
                    <a:pt x="63" y="26"/>
                    <a:pt x="46" y="77"/>
                  </a:cubicBezTo>
                  <a:cubicBezTo>
                    <a:pt x="0" y="146"/>
                    <a:pt x="23" y="237"/>
                    <a:pt x="91" y="260"/>
                  </a:cubicBezTo>
                  <a:cubicBezTo>
                    <a:pt x="110" y="272"/>
                    <a:pt x="131" y="278"/>
                    <a:pt x="152" y="278"/>
                  </a:cubicBezTo>
                  <a:cubicBezTo>
                    <a:pt x="205" y="278"/>
                    <a:pt x="258" y="241"/>
                    <a:pt x="274" y="191"/>
                  </a:cubicBezTo>
                  <a:cubicBezTo>
                    <a:pt x="320" y="123"/>
                    <a:pt x="274" y="54"/>
                    <a:pt x="205" y="9"/>
                  </a:cubicBezTo>
                  <a:cubicBezTo>
                    <a:pt x="194" y="3"/>
                    <a:pt x="180" y="0"/>
                    <a:pt x="16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5824025" y="20250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0"/>
                  </a:moveTo>
                  <a:cubicBezTo>
                    <a:pt x="82" y="0"/>
                    <a:pt x="40" y="22"/>
                    <a:pt x="24" y="55"/>
                  </a:cubicBezTo>
                  <a:cubicBezTo>
                    <a:pt x="1" y="123"/>
                    <a:pt x="24" y="192"/>
                    <a:pt x="69" y="215"/>
                  </a:cubicBezTo>
                  <a:cubicBezTo>
                    <a:pt x="88" y="221"/>
                    <a:pt x="106" y="224"/>
                    <a:pt x="124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52" y="101"/>
                    <a:pt x="229" y="32"/>
                    <a:pt x="184" y="9"/>
                  </a:cubicBezTo>
                  <a:cubicBezTo>
                    <a:pt x="165" y="3"/>
                    <a:pt x="147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5483375" y="1880975"/>
              <a:ext cx="8000" cy="5600"/>
            </a:xfrm>
            <a:custGeom>
              <a:avLst/>
              <a:gdLst/>
              <a:ahLst/>
              <a:cxnLst/>
              <a:rect l="l" t="t" r="r" b="b"/>
              <a:pathLst>
                <a:path w="320" h="224" extrusionOk="0">
                  <a:moveTo>
                    <a:pt x="153" y="0"/>
                  </a:moveTo>
                  <a:cubicBezTo>
                    <a:pt x="90" y="0"/>
                    <a:pt x="33" y="38"/>
                    <a:pt x="0" y="87"/>
                  </a:cubicBezTo>
                  <a:lnTo>
                    <a:pt x="297" y="224"/>
                  </a:lnTo>
                  <a:cubicBezTo>
                    <a:pt x="320" y="155"/>
                    <a:pt x="297" y="64"/>
                    <a:pt x="228" y="18"/>
                  </a:cubicBezTo>
                  <a:cubicBezTo>
                    <a:pt x="203" y="6"/>
                    <a:pt x="177" y="0"/>
                    <a:pt x="15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5531300" y="1895800"/>
              <a:ext cx="9725" cy="6750"/>
            </a:xfrm>
            <a:custGeom>
              <a:avLst/>
              <a:gdLst/>
              <a:ahLst/>
              <a:cxnLst/>
              <a:rect l="l" t="t" r="r" b="b"/>
              <a:pathLst>
                <a:path w="389" h="270" extrusionOk="0">
                  <a:moveTo>
                    <a:pt x="175" y="1"/>
                  </a:moveTo>
                  <a:cubicBezTo>
                    <a:pt x="104" y="1"/>
                    <a:pt x="34" y="43"/>
                    <a:pt x="1" y="110"/>
                  </a:cubicBezTo>
                  <a:lnTo>
                    <a:pt x="343" y="270"/>
                  </a:lnTo>
                  <a:cubicBezTo>
                    <a:pt x="389" y="179"/>
                    <a:pt x="343" y="65"/>
                    <a:pt x="252" y="19"/>
                  </a:cubicBezTo>
                  <a:cubicBezTo>
                    <a:pt x="227" y="7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5545000" y="1905175"/>
              <a:ext cx="8000" cy="5375"/>
            </a:xfrm>
            <a:custGeom>
              <a:avLst/>
              <a:gdLst/>
              <a:ahLst/>
              <a:cxnLst/>
              <a:rect l="l" t="t" r="r" b="b"/>
              <a:pathLst>
                <a:path w="320" h="215" extrusionOk="0">
                  <a:moveTo>
                    <a:pt x="151" y="0"/>
                  </a:moveTo>
                  <a:cubicBezTo>
                    <a:pt x="95" y="0"/>
                    <a:pt x="35" y="26"/>
                    <a:pt x="0" y="78"/>
                  </a:cubicBezTo>
                  <a:lnTo>
                    <a:pt x="274" y="214"/>
                  </a:lnTo>
                  <a:cubicBezTo>
                    <a:pt x="320" y="146"/>
                    <a:pt x="274" y="55"/>
                    <a:pt x="206" y="9"/>
                  </a:cubicBezTo>
                  <a:cubicBezTo>
                    <a:pt x="189" y="3"/>
                    <a:pt x="170" y="0"/>
                    <a:pt x="15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5637450" y="1849250"/>
              <a:ext cx="8000" cy="7300"/>
            </a:xfrm>
            <a:custGeom>
              <a:avLst/>
              <a:gdLst/>
              <a:ahLst/>
              <a:cxnLst/>
              <a:rect l="l" t="t" r="r" b="b"/>
              <a:pathLst>
                <a:path w="320" h="292" extrusionOk="0">
                  <a:moveTo>
                    <a:pt x="174" y="1"/>
                  </a:moveTo>
                  <a:cubicBezTo>
                    <a:pt x="118" y="1"/>
                    <a:pt x="63" y="26"/>
                    <a:pt x="46" y="78"/>
                  </a:cubicBezTo>
                  <a:cubicBezTo>
                    <a:pt x="0" y="146"/>
                    <a:pt x="23" y="237"/>
                    <a:pt x="91" y="283"/>
                  </a:cubicBezTo>
                  <a:cubicBezTo>
                    <a:pt x="114" y="289"/>
                    <a:pt x="136" y="292"/>
                    <a:pt x="156" y="292"/>
                  </a:cubicBezTo>
                  <a:cubicBezTo>
                    <a:pt x="215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5412050" y="165830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84" y="1"/>
                  </a:moveTo>
                  <a:cubicBezTo>
                    <a:pt x="127" y="1"/>
                    <a:pt x="76" y="31"/>
                    <a:pt x="46" y="92"/>
                  </a:cubicBezTo>
                  <a:cubicBezTo>
                    <a:pt x="0" y="160"/>
                    <a:pt x="46" y="275"/>
                    <a:pt x="114" y="297"/>
                  </a:cubicBezTo>
                  <a:cubicBezTo>
                    <a:pt x="140" y="310"/>
                    <a:pt x="165" y="316"/>
                    <a:pt x="190" y="316"/>
                  </a:cubicBezTo>
                  <a:cubicBezTo>
                    <a:pt x="253" y="316"/>
                    <a:pt x="310" y="278"/>
                    <a:pt x="342" y="229"/>
                  </a:cubicBezTo>
                  <a:cubicBezTo>
                    <a:pt x="365" y="160"/>
                    <a:pt x="342" y="46"/>
                    <a:pt x="274" y="24"/>
                  </a:cubicBezTo>
                  <a:cubicBezTo>
                    <a:pt x="244" y="8"/>
                    <a:pt x="213" y="1"/>
                    <a:pt x="1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5729875" y="191830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39" y="0"/>
                  </a:moveTo>
                  <a:cubicBezTo>
                    <a:pt x="94" y="0"/>
                    <a:pt x="40" y="21"/>
                    <a:pt x="24" y="55"/>
                  </a:cubicBezTo>
                  <a:cubicBezTo>
                    <a:pt x="1" y="123"/>
                    <a:pt x="24" y="192"/>
                    <a:pt x="92" y="237"/>
                  </a:cubicBezTo>
                  <a:cubicBezTo>
                    <a:pt x="103" y="243"/>
                    <a:pt x="116" y="246"/>
                    <a:pt x="130" y="246"/>
                  </a:cubicBezTo>
                  <a:cubicBezTo>
                    <a:pt x="171" y="246"/>
                    <a:pt x="218" y="220"/>
                    <a:pt x="252" y="169"/>
                  </a:cubicBezTo>
                  <a:cubicBezTo>
                    <a:pt x="275" y="100"/>
                    <a:pt x="252" y="32"/>
                    <a:pt x="183" y="9"/>
                  </a:cubicBezTo>
                  <a:cubicBezTo>
                    <a:pt x="171" y="3"/>
                    <a:pt x="156" y="0"/>
                    <a:pt x="13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6047150" y="19805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0"/>
                  </a:moveTo>
                  <a:cubicBezTo>
                    <a:pt x="81" y="0"/>
                    <a:pt x="40" y="21"/>
                    <a:pt x="23" y="55"/>
                  </a:cubicBezTo>
                  <a:cubicBezTo>
                    <a:pt x="1" y="123"/>
                    <a:pt x="23" y="192"/>
                    <a:pt x="69" y="214"/>
                  </a:cubicBezTo>
                  <a:cubicBezTo>
                    <a:pt x="87" y="221"/>
                    <a:pt x="106" y="223"/>
                    <a:pt x="123" y="223"/>
                  </a:cubicBezTo>
                  <a:cubicBezTo>
                    <a:pt x="171" y="223"/>
                    <a:pt x="212" y="202"/>
                    <a:pt x="229" y="169"/>
                  </a:cubicBezTo>
                  <a:cubicBezTo>
                    <a:pt x="252" y="100"/>
                    <a:pt x="229" y="32"/>
                    <a:pt x="183" y="9"/>
                  </a:cubicBezTo>
                  <a:cubicBezTo>
                    <a:pt x="165" y="3"/>
                    <a:pt x="147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5610050" y="1857575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67" y="0"/>
                  </a:moveTo>
                  <a:cubicBezTo>
                    <a:pt x="113" y="0"/>
                    <a:pt x="56" y="38"/>
                    <a:pt x="23" y="87"/>
                  </a:cubicBezTo>
                  <a:cubicBezTo>
                    <a:pt x="0" y="156"/>
                    <a:pt x="23" y="247"/>
                    <a:pt x="92" y="292"/>
                  </a:cubicBezTo>
                  <a:cubicBezTo>
                    <a:pt x="115" y="298"/>
                    <a:pt x="136" y="301"/>
                    <a:pt x="156" y="301"/>
                  </a:cubicBezTo>
                  <a:cubicBezTo>
                    <a:pt x="216" y="301"/>
                    <a:pt x="263" y="275"/>
                    <a:pt x="297" y="224"/>
                  </a:cubicBezTo>
                  <a:cubicBezTo>
                    <a:pt x="343" y="133"/>
                    <a:pt x="297" y="41"/>
                    <a:pt x="229" y="19"/>
                  </a:cubicBezTo>
                  <a:cubicBezTo>
                    <a:pt x="210" y="6"/>
                    <a:pt x="189" y="0"/>
                    <a:pt x="16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5524450" y="1897975"/>
              <a:ext cx="9150" cy="6300"/>
            </a:xfrm>
            <a:custGeom>
              <a:avLst/>
              <a:gdLst/>
              <a:ahLst/>
              <a:cxnLst/>
              <a:rect l="l" t="t" r="r" b="b"/>
              <a:pathLst>
                <a:path w="366" h="252" extrusionOk="0">
                  <a:moveTo>
                    <a:pt x="134" y="0"/>
                  </a:moveTo>
                  <a:cubicBezTo>
                    <a:pt x="72" y="0"/>
                    <a:pt x="16" y="31"/>
                    <a:pt x="1" y="92"/>
                  </a:cubicBezTo>
                  <a:lnTo>
                    <a:pt x="320" y="251"/>
                  </a:lnTo>
                  <a:cubicBezTo>
                    <a:pt x="366" y="160"/>
                    <a:pt x="320" y="46"/>
                    <a:pt x="229" y="23"/>
                  </a:cubicBezTo>
                  <a:cubicBezTo>
                    <a:pt x="198" y="8"/>
                    <a:pt x="165" y="0"/>
                    <a:pt x="13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5667100" y="1939975"/>
              <a:ext cx="6875" cy="6550"/>
            </a:xfrm>
            <a:custGeom>
              <a:avLst/>
              <a:gdLst/>
              <a:ahLst/>
              <a:cxnLst/>
              <a:rect l="l" t="t" r="r" b="b"/>
              <a:pathLst>
                <a:path w="275" h="262" extrusionOk="0">
                  <a:moveTo>
                    <a:pt x="143" y="1"/>
                  </a:moveTo>
                  <a:cubicBezTo>
                    <a:pt x="97" y="1"/>
                    <a:pt x="41" y="27"/>
                    <a:pt x="24" y="78"/>
                  </a:cubicBezTo>
                  <a:cubicBezTo>
                    <a:pt x="1" y="146"/>
                    <a:pt x="24" y="215"/>
                    <a:pt x="92" y="238"/>
                  </a:cubicBezTo>
                  <a:cubicBezTo>
                    <a:pt x="108" y="254"/>
                    <a:pt x="130" y="261"/>
                    <a:pt x="153" y="261"/>
                  </a:cubicBezTo>
                  <a:cubicBezTo>
                    <a:pt x="194" y="261"/>
                    <a:pt x="237" y="236"/>
                    <a:pt x="252" y="192"/>
                  </a:cubicBezTo>
                  <a:cubicBezTo>
                    <a:pt x="275" y="124"/>
                    <a:pt x="252" y="55"/>
                    <a:pt x="184" y="9"/>
                  </a:cubicBezTo>
                  <a:cubicBezTo>
                    <a:pt x="172" y="4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5602625" y="1671225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4" y="0"/>
                  </a:moveTo>
                  <a:cubicBezTo>
                    <a:pt x="132" y="0"/>
                    <a:pt x="63" y="26"/>
                    <a:pt x="46" y="77"/>
                  </a:cubicBezTo>
                  <a:cubicBezTo>
                    <a:pt x="1" y="168"/>
                    <a:pt x="46" y="260"/>
                    <a:pt x="115" y="305"/>
                  </a:cubicBezTo>
                  <a:cubicBezTo>
                    <a:pt x="131" y="311"/>
                    <a:pt x="150" y="314"/>
                    <a:pt x="169" y="314"/>
                  </a:cubicBezTo>
                  <a:cubicBezTo>
                    <a:pt x="232" y="314"/>
                    <a:pt x="303" y="284"/>
                    <a:pt x="320" y="214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5" y="0"/>
                    <a:pt x="19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5567250" y="1918075"/>
              <a:ext cx="12000" cy="10050"/>
            </a:xfrm>
            <a:custGeom>
              <a:avLst/>
              <a:gdLst/>
              <a:ahLst/>
              <a:cxnLst/>
              <a:rect l="l" t="t" r="r" b="b"/>
              <a:pathLst>
                <a:path w="480" h="402" extrusionOk="0">
                  <a:moveTo>
                    <a:pt x="252" y="0"/>
                  </a:moveTo>
                  <a:cubicBezTo>
                    <a:pt x="173" y="0"/>
                    <a:pt x="102" y="43"/>
                    <a:pt x="69" y="109"/>
                  </a:cubicBezTo>
                  <a:cubicBezTo>
                    <a:pt x="1" y="201"/>
                    <a:pt x="46" y="338"/>
                    <a:pt x="160" y="383"/>
                  </a:cubicBezTo>
                  <a:cubicBezTo>
                    <a:pt x="185" y="395"/>
                    <a:pt x="211" y="401"/>
                    <a:pt x="237" y="401"/>
                  </a:cubicBezTo>
                  <a:cubicBezTo>
                    <a:pt x="309" y="401"/>
                    <a:pt x="384" y="359"/>
                    <a:pt x="434" y="292"/>
                  </a:cubicBezTo>
                  <a:cubicBezTo>
                    <a:pt x="480" y="178"/>
                    <a:pt x="434" y="64"/>
                    <a:pt x="343" y="18"/>
                  </a:cubicBezTo>
                  <a:cubicBezTo>
                    <a:pt x="312" y="6"/>
                    <a:pt x="282" y="0"/>
                    <a:pt x="2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5586650" y="1860425"/>
              <a:ext cx="9725" cy="8925"/>
            </a:xfrm>
            <a:custGeom>
              <a:avLst/>
              <a:gdLst/>
              <a:ahLst/>
              <a:cxnLst/>
              <a:rect l="l" t="t" r="r" b="b"/>
              <a:pathLst>
                <a:path w="389" h="357" extrusionOk="0">
                  <a:moveTo>
                    <a:pt x="198" y="1"/>
                  </a:moveTo>
                  <a:cubicBezTo>
                    <a:pt x="129" y="1"/>
                    <a:pt x="63" y="43"/>
                    <a:pt x="46" y="110"/>
                  </a:cubicBezTo>
                  <a:cubicBezTo>
                    <a:pt x="1" y="201"/>
                    <a:pt x="23" y="293"/>
                    <a:pt x="115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1" y="356"/>
                    <a:pt x="326" y="314"/>
                    <a:pt x="343" y="247"/>
                  </a:cubicBezTo>
                  <a:cubicBezTo>
                    <a:pt x="389" y="178"/>
                    <a:pt x="366" y="64"/>
                    <a:pt x="275" y="19"/>
                  </a:cubicBezTo>
                  <a:cubicBezTo>
                    <a:pt x="250" y="6"/>
                    <a:pt x="224" y="1"/>
                    <a:pt x="19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5506775" y="1835200"/>
              <a:ext cx="10275" cy="9025"/>
            </a:xfrm>
            <a:custGeom>
              <a:avLst/>
              <a:gdLst/>
              <a:ahLst/>
              <a:cxnLst/>
              <a:rect l="l" t="t" r="r" b="b"/>
              <a:pathLst>
                <a:path w="411" h="361" extrusionOk="0">
                  <a:moveTo>
                    <a:pt x="178" y="1"/>
                  </a:moveTo>
                  <a:cubicBezTo>
                    <a:pt x="114" y="1"/>
                    <a:pt x="53" y="31"/>
                    <a:pt x="23" y="92"/>
                  </a:cubicBezTo>
                  <a:cubicBezTo>
                    <a:pt x="0" y="183"/>
                    <a:pt x="23" y="297"/>
                    <a:pt x="114" y="343"/>
                  </a:cubicBezTo>
                  <a:cubicBezTo>
                    <a:pt x="139" y="355"/>
                    <a:pt x="165" y="361"/>
                    <a:pt x="191" y="361"/>
                  </a:cubicBezTo>
                  <a:cubicBezTo>
                    <a:pt x="262" y="361"/>
                    <a:pt x="332" y="318"/>
                    <a:pt x="365" y="252"/>
                  </a:cubicBezTo>
                  <a:cubicBezTo>
                    <a:pt x="411" y="160"/>
                    <a:pt x="365" y="69"/>
                    <a:pt x="274" y="23"/>
                  </a:cubicBezTo>
                  <a:cubicBezTo>
                    <a:pt x="244" y="8"/>
                    <a:pt x="211" y="1"/>
                    <a:pt x="17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5715050" y="19736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210" y="1"/>
                  </a:moveTo>
                  <a:cubicBezTo>
                    <a:pt x="142" y="1"/>
                    <a:pt x="81" y="31"/>
                    <a:pt x="46" y="100"/>
                  </a:cubicBezTo>
                  <a:cubicBezTo>
                    <a:pt x="0" y="192"/>
                    <a:pt x="23" y="283"/>
                    <a:pt x="114" y="329"/>
                  </a:cubicBezTo>
                  <a:cubicBezTo>
                    <a:pt x="139" y="341"/>
                    <a:pt x="163" y="347"/>
                    <a:pt x="187" y="347"/>
                  </a:cubicBezTo>
                  <a:cubicBezTo>
                    <a:pt x="251" y="347"/>
                    <a:pt x="309" y="304"/>
                    <a:pt x="343" y="237"/>
                  </a:cubicBezTo>
                  <a:cubicBezTo>
                    <a:pt x="388" y="169"/>
                    <a:pt x="343" y="55"/>
                    <a:pt x="274" y="9"/>
                  </a:cubicBezTo>
                  <a:cubicBezTo>
                    <a:pt x="253" y="4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5635150" y="1886675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40" y="1"/>
                  </a:moveTo>
                  <a:cubicBezTo>
                    <a:pt x="162" y="1"/>
                    <a:pt x="80" y="43"/>
                    <a:pt x="46" y="110"/>
                  </a:cubicBezTo>
                  <a:cubicBezTo>
                    <a:pt x="1" y="224"/>
                    <a:pt x="46" y="338"/>
                    <a:pt x="138" y="384"/>
                  </a:cubicBezTo>
                  <a:cubicBezTo>
                    <a:pt x="168" y="396"/>
                    <a:pt x="199" y="402"/>
                    <a:pt x="228" y="402"/>
                  </a:cubicBezTo>
                  <a:cubicBezTo>
                    <a:pt x="308" y="402"/>
                    <a:pt x="378" y="359"/>
                    <a:pt x="412" y="293"/>
                  </a:cubicBezTo>
                  <a:cubicBezTo>
                    <a:pt x="457" y="201"/>
                    <a:pt x="412" y="87"/>
                    <a:pt x="320" y="19"/>
                  </a:cubicBezTo>
                  <a:cubicBezTo>
                    <a:pt x="296" y="6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5784100" y="2033900"/>
              <a:ext cx="8000" cy="5600"/>
            </a:xfrm>
            <a:custGeom>
              <a:avLst/>
              <a:gdLst/>
              <a:ahLst/>
              <a:cxnLst/>
              <a:rect l="l" t="t" r="r" b="b"/>
              <a:pathLst>
                <a:path w="320" h="224" extrusionOk="0">
                  <a:moveTo>
                    <a:pt x="144" y="0"/>
                  </a:moveTo>
                  <a:cubicBezTo>
                    <a:pt x="90" y="0"/>
                    <a:pt x="33" y="38"/>
                    <a:pt x="0" y="87"/>
                  </a:cubicBezTo>
                  <a:lnTo>
                    <a:pt x="297" y="224"/>
                  </a:lnTo>
                  <a:cubicBezTo>
                    <a:pt x="320" y="133"/>
                    <a:pt x="297" y="41"/>
                    <a:pt x="206" y="19"/>
                  </a:cubicBezTo>
                  <a:cubicBezTo>
                    <a:pt x="186" y="6"/>
                    <a:pt x="166" y="0"/>
                    <a:pt x="14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5501050" y="1784200"/>
              <a:ext cx="8600" cy="7650"/>
            </a:xfrm>
            <a:custGeom>
              <a:avLst/>
              <a:gdLst/>
              <a:ahLst/>
              <a:cxnLst/>
              <a:rect l="l" t="t" r="r" b="b"/>
              <a:pathLst>
                <a:path w="344" h="306" extrusionOk="0">
                  <a:moveTo>
                    <a:pt x="174" y="1"/>
                  </a:moveTo>
                  <a:cubicBezTo>
                    <a:pt x="118" y="1"/>
                    <a:pt x="58" y="26"/>
                    <a:pt x="24" y="78"/>
                  </a:cubicBezTo>
                  <a:cubicBezTo>
                    <a:pt x="1" y="169"/>
                    <a:pt x="24" y="260"/>
                    <a:pt x="92" y="283"/>
                  </a:cubicBezTo>
                  <a:cubicBezTo>
                    <a:pt x="123" y="298"/>
                    <a:pt x="153" y="306"/>
                    <a:pt x="181" y="306"/>
                  </a:cubicBezTo>
                  <a:cubicBezTo>
                    <a:pt x="237" y="306"/>
                    <a:pt x="282" y="275"/>
                    <a:pt x="298" y="215"/>
                  </a:cubicBezTo>
                  <a:cubicBezTo>
                    <a:pt x="343" y="146"/>
                    <a:pt x="298" y="55"/>
                    <a:pt x="229" y="9"/>
                  </a:cubicBezTo>
                  <a:cubicBezTo>
                    <a:pt x="212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5415475" y="1833850"/>
              <a:ext cx="6850" cy="6425"/>
            </a:xfrm>
            <a:custGeom>
              <a:avLst/>
              <a:gdLst/>
              <a:ahLst/>
              <a:cxnLst/>
              <a:rect l="l" t="t" r="r" b="b"/>
              <a:pathLst>
                <a:path w="274" h="257" extrusionOk="0">
                  <a:moveTo>
                    <a:pt x="142" y="0"/>
                  </a:moveTo>
                  <a:cubicBezTo>
                    <a:pt x="96" y="0"/>
                    <a:pt x="40" y="26"/>
                    <a:pt x="23" y="77"/>
                  </a:cubicBezTo>
                  <a:cubicBezTo>
                    <a:pt x="0" y="146"/>
                    <a:pt x="23" y="214"/>
                    <a:pt x="91" y="237"/>
                  </a:cubicBezTo>
                  <a:cubicBezTo>
                    <a:pt x="105" y="251"/>
                    <a:pt x="122" y="256"/>
                    <a:pt x="140" y="256"/>
                  </a:cubicBezTo>
                  <a:cubicBezTo>
                    <a:pt x="185" y="256"/>
                    <a:pt x="235" y="224"/>
                    <a:pt x="251" y="192"/>
                  </a:cubicBezTo>
                  <a:cubicBezTo>
                    <a:pt x="274" y="123"/>
                    <a:pt x="251" y="55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5341275" y="1801500"/>
              <a:ext cx="5175" cy="4050"/>
            </a:xfrm>
            <a:custGeom>
              <a:avLst/>
              <a:gdLst/>
              <a:ahLst/>
              <a:cxnLst/>
              <a:rect l="l" t="t" r="r" b="b"/>
              <a:pathLst>
                <a:path w="207" h="162" extrusionOk="0">
                  <a:moveTo>
                    <a:pt x="84" y="1"/>
                  </a:moveTo>
                  <a:cubicBezTo>
                    <a:pt x="49" y="1"/>
                    <a:pt x="15" y="26"/>
                    <a:pt x="1" y="70"/>
                  </a:cubicBezTo>
                  <a:lnTo>
                    <a:pt x="183" y="162"/>
                  </a:lnTo>
                  <a:cubicBezTo>
                    <a:pt x="206" y="93"/>
                    <a:pt x="206" y="48"/>
                    <a:pt x="138" y="25"/>
                  </a:cubicBezTo>
                  <a:cubicBezTo>
                    <a:pt x="121" y="9"/>
                    <a:pt x="102" y="1"/>
                    <a:pt x="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5377225" y="1368775"/>
              <a:ext cx="8025" cy="7300"/>
            </a:xfrm>
            <a:custGeom>
              <a:avLst/>
              <a:gdLst/>
              <a:ahLst/>
              <a:cxnLst/>
              <a:rect l="l" t="t" r="r" b="b"/>
              <a:pathLst>
                <a:path w="321" h="292" extrusionOk="0">
                  <a:moveTo>
                    <a:pt x="174" y="1"/>
                  </a:moveTo>
                  <a:cubicBezTo>
                    <a:pt x="118" y="1"/>
                    <a:pt x="58" y="26"/>
                    <a:pt x="24" y="78"/>
                  </a:cubicBezTo>
                  <a:cubicBezTo>
                    <a:pt x="1" y="169"/>
                    <a:pt x="24" y="238"/>
                    <a:pt x="92" y="283"/>
                  </a:cubicBezTo>
                  <a:cubicBezTo>
                    <a:pt x="115" y="289"/>
                    <a:pt x="136" y="292"/>
                    <a:pt x="156" y="292"/>
                  </a:cubicBezTo>
                  <a:cubicBezTo>
                    <a:pt x="216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9" y="9"/>
                  </a:cubicBezTo>
                  <a:cubicBezTo>
                    <a:pt x="212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5240850" y="1570800"/>
              <a:ext cx="10300" cy="9225"/>
            </a:xfrm>
            <a:custGeom>
              <a:avLst/>
              <a:gdLst/>
              <a:ahLst/>
              <a:cxnLst/>
              <a:rect l="l" t="t" r="r" b="b"/>
              <a:pathLst>
                <a:path w="412" h="369" extrusionOk="0">
                  <a:moveTo>
                    <a:pt x="207" y="0"/>
                  </a:moveTo>
                  <a:cubicBezTo>
                    <a:pt x="134" y="0"/>
                    <a:pt x="64" y="30"/>
                    <a:pt x="46" y="100"/>
                  </a:cubicBezTo>
                  <a:cubicBezTo>
                    <a:pt x="0" y="191"/>
                    <a:pt x="23" y="305"/>
                    <a:pt x="115" y="351"/>
                  </a:cubicBezTo>
                  <a:cubicBezTo>
                    <a:pt x="139" y="363"/>
                    <a:pt x="165" y="369"/>
                    <a:pt x="191" y="369"/>
                  </a:cubicBezTo>
                  <a:cubicBezTo>
                    <a:pt x="262" y="369"/>
                    <a:pt x="332" y="326"/>
                    <a:pt x="366" y="260"/>
                  </a:cubicBezTo>
                  <a:cubicBezTo>
                    <a:pt x="411" y="168"/>
                    <a:pt x="366" y="54"/>
                    <a:pt x="274" y="8"/>
                  </a:cubicBezTo>
                  <a:cubicBezTo>
                    <a:pt x="253" y="3"/>
                    <a:pt x="230" y="0"/>
                    <a:pt x="20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5700200" y="1861225"/>
              <a:ext cx="8025" cy="7300"/>
            </a:xfrm>
            <a:custGeom>
              <a:avLst/>
              <a:gdLst/>
              <a:ahLst/>
              <a:cxnLst/>
              <a:rect l="l" t="t" r="r" b="b"/>
              <a:pathLst>
                <a:path w="321" h="292" extrusionOk="0">
                  <a:moveTo>
                    <a:pt x="155" y="1"/>
                  </a:moveTo>
                  <a:cubicBezTo>
                    <a:pt x="105" y="1"/>
                    <a:pt x="58" y="27"/>
                    <a:pt x="24" y="78"/>
                  </a:cubicBezTo>
                  <a:cubicBezTo>
                    <a:pt x="1" y="146"/>
                    <a:pt x="24" y="238"/>
                    <a:pt x="92" y="283"/>
                  </a:cubicBezTo>
                  <a:cubicBezTo>
                    <a:pt x="109" y="289"/>
                    <a:pt x="128" y="292"/>
                    <a:pt x="146" y="292"/>
                  </a:cubicBezTo>
                  <a:cubicBezTo>
                    <a:pt x="202" y="292"/>
                    <a:pt x="258" y="266"/>
                    <a:pt x="275" y="215"/>
                  </a:cubicBezTo>
                  <a:cubicBezTo>
                    <a:pt x="320" y="146"/>
                    <a:pt x="275" y="55"/>
                    <a:pt x="206" y="10"/>
                  </a:cubicBezTo>
                  <a:cubicBezTo>
                    <a:pt x="189" y="4"/>
                    <a:pt x="172" y="1"/>
                    <a:pt x="15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5724750" y="1602375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9" y="1"/>
                  </a:moveTo>
                  <a:cubicBezTo>
                    <a:pt x="114" y="1"/>
                    <a:pt x="54" y="31"/>
                    <a:pt x="23" y="92"/>
                  </a:cubicBezTo>
                  <a:cubicBezTo>
                    <a:pt x="0" y="183"/>
                    <a:pt x="23" y="275"/>
                    <a:pt x="114" y="320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2" y="343"/>
                    <a:pt x="312" y="313"/>
                    <a:pt x="343" y="252"/>
                  </a:cubicBezTo>
                  <a:cubicBezTo>
                    <a:pt x="388" y="161"/>
                    <a:pt x="343" y="46"/>
                    <a:pt x="274" y="24"/>
                  </a:cubicBezTo>
                  <a:cubicBezTo>
                    <a:pt x="244" y="8"/>
                    <a:pt x="211" y="1"/>
                    <a:pt x="17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5844575" y="1891825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21" y="0"/>
                  </a:moveTo>
                  <a:cubicBezTo>
                    <a:pt x="150" y="0"/>
                    <a:pt x="80" y="43"/>
                    <a:pt x="46" y="109"/>
                  </a:cubicBezTo>
                  <a:cubicBezTo>
                    <a:pt x="1" y="201"/>
                    <a:pt x="23" y="315"/>
                    <a:pt x="138" y="360"/>
                  </a:cubicBezTo>
                  <a:cubicBezTo>
                    <a:pt x="166" y="375"/>
                    <a:pt x="198" y="382"/>
                    <a:pt x="228" y="382"/>
                  </a:cubicBezTo>
                  <a:cubicBezTo>
                    <a:pt x="294" y="382"/>
                    <a:pt x="357" y="347"/>
                    <a:pt x="389" y="269"/>
                  </a:cubicBezTo>
                  <a:cubicBezTo>
                    <a:pt x="434" y="178"/>
                    <a:pt x="389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5359550" y="1650975"/>
              <a:ext cx="7425" cy="6675"/>
            </a:xfrm>
            <a:custGeom>
              <a:avLst/>
              <a:gdLst/>
              <a:ahLst/>
              <a:cxnLst/>
              <a:rect l="l" t="t" r="r" b="b"/>
              <a:pathLst>
                <a:path w="297" h="267" extrusionOk="0">
                  <a:moveTo>
                    <a:pt x="146" y="1"/>
                  </a:moveTo>
                  <a:cubicBezTo>
                    <a:pt x="99" y="1"/>
                    <a:pt x="55" y="33"/>
                    <a:pt x="23" y="65"/>
                  </a:cubicBezTo>
                  <a:cubicBezTo>
                    <a:pt x="0" y="134"/>
                    <a:pt x="23" y="225"/>
                    <a:pt x="91" y="248"/>
                  </a:cubicBezTo>
                  <a:cubicBezTo>
                    <a:pt x="111" y="261"/>
                    <a:pt x="130" y="266"/>
                    <a:pt x="148" y="266"/>
                  </a:cubicBezTo>
                  <a:cubicBezTo>
                    <a:pt x="196" y="266"/>
                    <a:pt x="241" y="229"/>
                    <a:pt x="274" y="180"/>
                  </a:cubicBezTo>
                  <a:cubicBezTo>
                    <a:pt x="297" y="134"/>
                    <a:pt x="274" y="43"/>
                    <a:pt x="206" y="20"/>
                  </a:cubicBezTo>
                  <a:cubicBezTo>
                    <a:pt x="185" y="6"/>
                    <a:pt x="165" y="1"/>
                    <a:pt x="14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5780100" y="1671975"/>
              <a:ext cx="6875" cy="6550"/>
            </a:xfrm>
            <a:custGeom>
              <a:avLst/>
              <a:gdLst/>
              <a:ahLst/>
              <a:cxnLst/>
              <a:rect l="l" t="t" r="r" b="b"/>
              <a:pathLst>
                <a:path w="275" h="262" extrusionOk="0">
                  <a:moveTo>
                    <a:pt x="122" y="1"/>
                  </a:moveTo>
                  <a:cubicBezTo>
                    <a:pt x="81" y="1"/>
                    <a:pt x="38" y="26"/>
                    <a:pt x="23" y="70"/>
                  </a:cubicBezTo>
                  <a:cubicBezTo>
                    <a:pt x="0" y="138"/>
                    <a:pt x="23" y="207"/>
                    <a:pt x="69" y="253"/>
                  </a:cubicBezTo>
                  <a:cubicBezTo>
                    <a:pt x="86" y="258"/>
                    <a:pt x="103" y="261"/>
                    <a:pt x="120" y="261"/>
                  </a:cubicBezTo>
                  <a:cubicBezTo>
                    <a:pt x="170" y="261"/>
                    <a:pt x="217" y="235"/>
                    <a:pt x="251" y="184"/>
                  </a:cubicBezTo>
                  <a:cubicBezTo>
                    <a:pt x="274" y="116"/>
                    <a:pt x="251" y="47"/>
                    <a:pt x="183" y="24"/>
                  </a:cubicBezTo>
                  <a:cubicBezTo>
                    <a:pt x="167" y="8"/>
                    <a:pt x="145" y="1"/>
                    <a:pt x="12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5250550" y="1641875"/>
              <a:ext cx="10300" cy="9475"/>
            </a:xfrm>
            <a:custGeom>
              <a:avLst/>
              <a:gdLst/>
              <a:ahLst/>
              <a:cxnLst/>
              <a:rect l="l" t="t" r="r" b="b"/>
              <a:pathLst>
                <a:path w="412" h="379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2" y="373"/>
                    <a:pt x="186" y="379"/>
                    <a:pt x="210" y="379"/>
                  </a:cubicBezTo>
                  <a:cubicBezTo>
                    <a:pt x="274" y="379"/>
                    <a:pt x="332" y="337"/>
                    <a:pt x="366" y="270"/>
                  </a:cubicBezTo>
                  <a:cubicBezTo>
                    <a:pt x="411" y="178"/>
                    <a:pt x="389" y="64"/>
                    <a:pt x="297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6109350" y="1285775"/>
              <a:ext cx="7450" cy="6675"/>
            </a:xfrm>
            <a:custGeom>
              <a:avLst/>
              <a:gdLst/>
              <a:ahLst/>
              <a:cxnLst/>
              <a:rect l="l" t="t" r="r" b="b"/>
              <a:pathLst>
                <a:path w="298" h="267" extrusionOk="0">
                  <a:moveTo>
                    <a:pt x="157" y="1"/>
                  </a:moveTo>
                  <a:cubicBezTo>
                    <a:pt x="113" y="1"/>
                    <a:pt x="62" y="33"/>
                    <a:pt x="46" y="65"/>
                  </a:cubicBezTo>
                  <a:cubicBezTo>
                    <a:pt x="1" y="134"/>
                    <a:pt x="46" y="225"/>
                    <a:pt x="92" y="248"/>
                  </a:cubicBezTo>
                  <a:cubicBezTo>
                    <a:pt x="111" y="261"/>
                    <a:pt x="132" y="266"/>
                    <a:pt x="153" y="266"/>
                  </a:cubicBezTo>
                  <a:cubicBezTo>
                    <a:pt x="206" y="266"/>
                    <a:pt x="258" y="229"/>
                    <a:pt x="274" y="179"/>
                  </a:cubicBezTo>
                  <a:cubicBezTo>
                    <a:pt x="297" y="134"/>
                    <a:pt x="274" y="42"/>
                    <a:pt x="206" y="20"/>
                  </a:cubicBezTo>
                  <a:cubicBezTo>
                    <a:pt x="193" y="6"/>
                    <a:pt x="175" y="1"/>
                    <a:pt x="15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5862850" y="19919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8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24"/>
                    <a:pt x="23" y="169"/>
                    <a:pt x="91" y="215"/>
                  </a:cubicBezTo>
                  <a:cubicBezTo>
                    <a:pt x="103" y="221"/>
                    <a:pt x="116" y="223"/>
                    <a:pt x="129" y="223"/>
                  </a:cubicBezTo>
                  <a:cubicBezTo>
                    <a:pt x="168" y="223"/>
                    <a:pt x="211" y="198"/>
                    <a:pt x="228" y="146"/>
                  </a:cubicBezTo>
                  <a:cubicBezTo>
                    <a:pt x="251" y="101"/>
                    <a:pt x="228" y="32"/>
                    <a:pt x="183" y="9"/>
                  </a:cubicBezTo>
                  <a:cubicBezTo>
                    <a:pt x="164" y="3"/>
                    <a:pt x="146" y="1"/>
                    <a:pt x="12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6311925" y="1955575"/>
              <a:ext cx="6300" cy="5975"/>
            </a:xfrm>
            <a:custGeom>
              <a:avLst/>
              <a:gdLst/>
              <a:ahLst/>
              <a:cxnLst/>
              <a:rect l="l" t="t" r="r" b="b"/>
              <a:pathLst>
                <a:path w="252" h="239" extrusionOk="0">
                  <a:moveTo>
                    <a:pt x="112" y="1"/>
                  </a:moveTo>
                  <a:cubicBezTo>
                    <a:pt x="72" y="1"/>
                    <a:pt x="38" y="26"/>
                    <a:pt x="23" y="70"/>
                  </a:cubicBezTo>
                  <a:cubicBezTo>
                    <a:pt x="1" y="116"/>
                    <a:pt x="23" y="184"/>
                    <a:pt x="69" y="230"/>
                  </a:cubicBezTo>
                  <a:cubicBezTo>
                    <a:pt x="86" y="236"/>
                    <a:pt x="103" y="238"/>
                    <a:pt x="120" y="238"/>
                  </a:cubicBezTo>
                  <a:cubicBezTo>
                    <a:pt x="169" y="238"/>
                    <a:pt x="212" y="213"/>
                    <a:pt x="229" y="161"/>
                  </a:cubicBezTo>
                  <a:cubicBezTo>
                    <a:pt x="252" y="116"/>
                    <a:pt x="229" y="47"/>
                    <a:pt x="183" y="25"/>
                  </a:cubicBezTo>
                  <a:cubicBezTo>
                    <a:pt x="159" y="8"/>
                    <a:pt x="135" y="1"/>
                    <a:pt x="11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6074550" y="2145400"/>
              <a:ext cx="8000" cy="7300"/>
            </a:xfrm>
            <a:custGeom>
              <a:avLst/>
              <a:gdLst/>
              <a:ahLst/>
              <a:cxnLst/>
              <a:rect l="l" t="t" r="r" b="b"/>
              <a:pathLst>
                <a:path w="320" h="292" extrusionOk="0">
                  <a:moveTo>
                    <a:pt x="174" y="1"/>
                  </a:moveTo>
                  <a:cubicBezTo>
                    <a:pt x="117" y="1"/>
                    <a:pt x="57" y="27"/>
                    <a:pt x="23" y="78"/>
                  </a:cubicBezTo>
                  <a:cubicBezTo>
                    <a:pt x="0" y="146"/>
                    <a:pt x="23" y="238"/>
                    <a:pt x="92" y="283"/>
                  </a:cubicBezTo>
                  <a:cubicBezTo>
                    <a:pt x="109" y="289"/>
                    <a:pt x="127" y="292"/>
                    <a:pt x="146" y="292"/>
                  </a:cubicBezTo>
                  <a:cubicBezTo>
                    <a:pt x="203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8" y="9"/>
                  </a:cubicBezTo>
                  <a:cubicBezTo>
                    <a:pt x="211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6133325" y="2189350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42" y="0"/>
                  </a:moveTo>
                  <a:cubicBezTo>
                    <a:pt x="102" y="0"/>
                    <a:pt x="56" y="21"/>
                    <a:pt x="23" y="55"/>
                  </a:cubicBezTo>
                  <a:cubicBezTo>
                    <a:pt x="0" y="123"/>
                    <a:pt x="23" y="192"/>
                    <a:pt x="92" y="214"/>
                  </a:cubicBezTo>
                  <a:cubicBezTo>
                    <a:pt x="104" y="221"/>
                    <a:pt x="118" y="223"/>
                    <a:pt x="132" y="223"/>
                  </a:cubicBezTo>
                  <a:cubicBezTo>
                    <a:pt x="172" y="223"/>
                    <a:pt x="218" y="202"/>
                    <a:pt x="251" y="169"/>
                  </a:cubicBezTo>
                  <a:cubicBezTo>
                    <a:pt x="274" y="100"/>
                    <a:pt x="251" y="32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6122475" y="209837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9" y="0"/>
                  </a:moveTo>
                  <a:cubicBezTo>
                    <a:pt x="136" y="0"/>
                    <a:pt x="79" y="38"/>
                    <a:pt x="46" y="87"/>
                  </a:cubicBezTo>
                  <a:cubicBezTo>
                    <a:pt x="1" y="179"/>
                    <a:pt x="23" y="270"/>
                    <a:pt x="115" y="316"/>
                  </a:cubicBezTo>
                  <a:cubicBezTo>
                    <a:pt x="145" y="331"/>
                    <a:pt x="176" y="338"/>
                    <a:pt x="204" y="338"/>
                  </a:cubicBezTo>
                  <a:cubicBezTo>
                    <a:pt x="262" y="338"/>
                    <a:pt x="313" y="308"/>
                    <a:pt x="343" y="247"/>
                  </a:cubicBezTo>
                  <a:cubicBezTo>
                    <a:pt x="389" y="156"/>
                    <a:pt x="343" y="64"/>
                    <a:pt x="274" y="19"/>
                  </a:cubicBezTo>
                  <a:cubicBezTo>
                    <a:pt x="249" y="6"/>
                    <a:pt x="223" y="0"/>
                    <a:pt x="1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6488250" y="218650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42" y="0"/>
                  </a:moveTo>
                  <a:cubicBezTo>
                    <a:pt x="96" y="0"/>
                    <a:pt x="41" y="26"/>
                    <a:pt x="23" y="77"/>
                  </a:cubicBezTo>
                  <a:cubicBezTo>
                    <a:pt x="1" y="123"/>
                    <a:pt x="23" y="214"/>
                    <a:pt x="92" y="237"/>
                  </a:cubicBezTo>
                  <a:cubicBezTo>
                    <a:pt x="103" y="243"/>
                    <a:pt x="116" y="246"/>
                    <a:pt x="130" y="246"/>
                  </a:cubicBezTo>
                  <a:cubicBezTo>
                    <a:pt x="170" y="246"/>
                    <a:pt x="217" y="220"/>
                    <a:pt x="252" y="169"/>
                  </a:cubicBezTo>
                  <a:cubicBezTo>
                    <a:pt x="274" y="123"/>
                    <a:pt x="252" y="55"/>
                    <a:pt x="183" y="9"/>
                  </a:cubicBezTo>
                  <a:cubicBezTo>
                    <a:pt x="172" y="3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6179550" y="2178825"/>
              <a:ext cx="10275" cy="8925"/>
            </a:xfrm>
            <a:custGeom>
              <a:avLst/>
              <a:gdLst/>
              <a:ahLst/>
              <a:cxnLst/>
              <a:rect l="l" t="t" r="r" b="b"/>
              <a:pathLst>
                <a:path w="411" h="357" extrusionOk="0">
                  <a:moveTo>
                    <a:pt x="199" y="1"/>
                  </a:moveTo>
                  <a:cubicBezTo>
                    <a:pt x="135" y="1"/>
                    <a:pt x="79" y="38"/>
                    <a:pt x="46" y="88"/>
                  </a:cubicBezTo>
                  <a:cubicBezTo>
                    <a:pt x="0" y="179"/>
                    <a:pt x="23" y="293"/>
                    <a:pt x="114" y="339"/>
                  </a:cubicBezTo>
                  <a:cubicBezTo>
                    <a:pt x="139" y="351"/>
                    <a:pt x="165" y="357"/>
                    <a:pt x="191" y="357"/>
                  </a:cubicBezTo>
                  <a:cubicBezTo>
                    <a:pt x="262" y="357"/>
                    <a:pt x="332" y="314"/>
                    <a:pt x="365" y="247"/>
                  </a:cubicBezTo>
                  <a:cubicBezTo>
                    <a:pt x="411" y="156"/>
                    <a:pt x="365" y="65"/>
                    <a:pt x="274" y="19"/>
                  </a:cubicBezTo>
                  <a:cubicBezTo>
                    <a:pt x="248" y="6"/>
                    <a:pt x="223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5923325" y="2101675"/>
              <a:ext cx="8025" cy="5750"/>
            </a:xfrm>
            <a:custGeom>
              <a:avLst/>
              <a:gdLst/>
              <a:ahLst/>
              <a:cxnLst/>
              <a:rect l="l" t="t" r="r" b="b"/>
              <a:pathLst>
                <a:path w="321" h="230" extrusionOk="0">
                  <a:moveTo>
                    <a:pt x="117" y="1"/>
                  </a:moveTo>
                  <a:cubicBezTo>
                    <a:pt x="61" y="1"/>
                    <a:pt x="16" y="31"/>
                    <a:pt x="1" y="92"/>
                  </a:cubicBezTo>
                  <a:lnTo>
                    <a:pt x="274" y="229"/>
                  </a:lnTo>
                  <a:cubicBezTo>
                    <a:pt x="320" y="161"/>
                    <a:pt x="274" y="47"/>
                    <a:pt x="206" y="24"/>
                  </a:cubicBezTo>
                  <a:cubicBezTo>
                    <a:pt x="176" y="9"/>
                    <a:pt x="145" y="1"/>
                    <a:pt x="11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6234900" y="2023875"/>
              <a:ext cx="6875" cy="5950"/>
            </a:xfrm>
            <a:custGeom>
              <a:avLst/>
              <a:gdLst/>
              <a:ahLst/>
              <a:cxnLst/>
              <a:rect l="l" t="t" r="r" b="b"/>
              <a:pathLst>
                <a:path w="275" h="238" extrusionOk="0">
                  <a:moveTo>
                    <a:pt x="145" y="0"/>
                  </a:moveTo>
                  <a:cubicBezTo>
                    <a:pt x="104" y="0"/>
                    <a:pt x="57" y="26"/>
                    <a:pt x="23" y="77"/>
                  </a:cubicBezTo>
                  <a:cubicBezTo>
                    <a:pt x="0" y="123"/>
                    <a:pt x="23" y="191"/>
                    <a:pt x="91" y="214"/>
                  </a:cubicBezTo>
                  <a:cubicBezTo>
                    <a:pt x="108" y="230"/>
                    <a:pt x="127" y="238"/>
                    <a:pt x="146" y="238"/>
                  </a:cubicBezTo>
                  <a:cubicBezTo>
                    <a:pt x="180" y="238"/>
                    <a:pt x="214" y="213"/>
                    <a:pt x="228" y="168"/>
                  </a:cubicBezTo>
                  <a:cubicBezTo>
                    <a:pt x="274" y="100"/>
                    <a:pt x="251" y="32"/>
                    <a:pt x="183" y="9"/>
                  </a:cubicBezTo>
                  <a:cubicBezTo>
                    <a:pt x="171" y="3"/>
                    <a:pt x="158" y="0"/>
                    <a:pt x="14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6446600" y="2141750"/>
              <a:ext cx="8575" cy="7525"/>
            </a:xfrm>
            <a:custGeom>
              <a:avLst/>
              <a:gdLst/>
              <a:ahLst/>
              <a:cxnLst/>
              <a:rect l="l" t="t" r="r" b="b"/>
              <a:pathLst>
                <a:path w="343" h="301" extrusionOk="0">
                  <a:moveTo>
                    <a:pt x="176" y="0"/>
                  </a:moveTo>
                  <a:cubicBezTo>
                    <a:pt x="114" y="0"/>
                    <a:pt x="62" y="38"/>
                    <a:pt x="46" y="87"/>
                  </a:cubicBezTo>
                  <a:cubicBezTo>
                    <a:pt x="0" y="155"/>
                    <a:pt x="46" y="247"/>
                    <a:pt x="114" y="292"/>
                  </a:cubicBezTo>
                  <a:cubicBezTo>
                    <a:pt x="132" y="298"/>
                    <a:pt x="150" y="301"/>
                    <a:pt x="169" y="301"/>
                  </a:cubicBezTo>
                  <a:cubicBezTo>
                    <a:pt x="226" y="301"/>
                    <a:pt x="286" y="275"/>
                    <a:pt x="320" y="224"/>
                  </a:cubicBezTo>
                  <a:cubicBezTo>
                    <a:pt x="343" y="133"/>
                    <a:pt x="320" y="64"/>
                    <a:pt x="251" y="19"/>
                  </a:cubicBezTo>
                  <a:cubicBezTo>
                    <a:pt x="226" y="6"/>
                    <a:pt x="200" y="0"/>
                    <a:pt x="17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6334175" y="2114225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23" y="0"/>
                  </a:moveTo>
                  <a:cubicBezTo>
                    <a:pt x="82" y="0"/>
                    <a:pt x="38" y="25"/>
                    <a:pt x="24" y="70"/>
                  </a:cubicBezTo>
                  <a:cubicBezTo>
                    <a:pt x="1" y="138"/>
                    <a:pt x="24" y="207"/>
                    <a:pt x="92" y="229"/>
                  </a:cubicBezTo>
                  <a:cubicBezTo>
                    <a:pt x="104" y="235"/>
                    <a:pt x="118" y="238"/>
                    <a:pt x="133" y="238"/>
                  </a:cubicBezTo>
                  <a:cubicBezTo>
                    <a:pt x="173" y="238"/>
                    <a:pt x="218" y="217"/>
                    <a:pt x="252" y="184"/>
                  </a:cubicBezTo>
                  <a:cubicBezTo>
                    <a:pt x="275" y="115"/>
                    <a:pt x="252" y="47"/>
                    <a:pt x="183" y="24"/>
                  </a:cubicBezTo>
                  <a:cubicBezTo>
                    <a:pt x="167" y="8"/>
                    <a:pt x="145" y="0"/>
                    <a:pt x="12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6487100" y="2171275"/>
              <a:ext cx="7450" cy="6800"/>
            </a:xfrm>
            <a:custGeom>
              <a:avLst/>
              <a:gdLst/>
              <a:ahLst/>
              <a:cxnLst/>
              <a:rect l="l" t="t" r="r" b="b"/>
              <a:pathLst>
                <a:path w="298" h="272" extrusionOk="0">
                  <a:moveTo>
                    <a:pt x="129" y="1"/>
                  </a:moveTo>
                  <a:cubicBezTo>
                    <a:pt x="82" y="1"/>
                    <a:pt x="38" y="26"/>
                    <a:pt x="24" y="70"/>
                  </a:cubicBezTo>
                  <a:cubicBezTo>
                    <a:pt x="1" y="139"/>
                    <a:pt x="24" y="230"/>
                    <a:pt x="92" y="253"/>
                  </a:cubicBezTo>
                  <a:cubicBezTo>
                    <a:pt x="111" y="265"/>
                    <a:pt x="130" y="271"/>
                    <a:pt x="149" y="271"/>
                  </a:cubicBezTo>
                  <a:cubicBezTo>
                    <a:pt x="197" y="271"/>
                    <a:pt x="242" y="234"/>
                    <a:pt x="275" y="184"/>
                  </a:cubicBezTo>
                  <a:cubicBezTo>
                    <a:pt x="298" y="139"/>
                    <a:pt x="275" y="47"/>
                    <a:pt x="206" y="24"/>
                  </a:cubicBezTo>
                  <a:cubicBezTo>
                    <a:pt x="182" y="8"/>
                    <a:pt x="155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5616325" y="1456100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7" y="0"/>
                  </a:moveTo>
                  <a:cubicBezTo>
                    <a:pt x="134" y="0"/>
                    <a:pt x="64" y="30"/>
                    <a:pt x="46" y="100"/>
                  </a:cubicBezTo>
                  <a:cubicBezTo>
                    <a:pt x="1" y="168"/>
                    <a:pt x="23" y="260"/>
                    <a:pt x="115" y="305"/>
                  </a:cubicBezTo>
                  <a:cubicBezTo>
                    <a:pt x="132" y="311"/>
                    <a:pt x="152" y="314"/>
                    <a:pt x="172" y="314"/>
                  </a:cubicBezTo>
                  <a:cubicBezTo>
                    <a:pt x="234" y="314"/>
                    <a:pt x="303" y="288"/>
                    <a:pt x="320" y="237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7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6119625" y="1335100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24"/>
                    <a:pt x="23" y="192"/>
                    <a:pt x="69" y="215"/>
                  </a:cubicBezTo>
                  <a:cubicBezTo>
                    <a:pt x="87" y="221"/>
                    <a:pt x="106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4" y="101"/>
                    <a:pt x="252" y="32"/>
                    <a:pt x="183" y="10"/>
                  </a:cubicBezTo>
                  <a:cubicBezTo>
                    <a:pt x="165" y="4"/>
                    <a:pt x="146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6379250" y="2269800"/>
              <a:ext cx="7450" cy="655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56" y="1"/>
                  </a:moveTo>
                  <a:cubicBezTo>
                    <a:pt x="107" y="1"/>
                    <a:pt x="64" y="27"/>
                    <a:pt x="47" y="78"/>
                  </a:cubicBezTo>
                  <a:cubicBezTo>
                    <a:pt x="1" y="146"/>
                    <a:pt x="47" y="215"/>
                    <a:pt x="92" y="238"/>
                  </a:cubicBezTo>
                  <a:cubicBezTo>
                    <a:pt x="117" y="254"/>
                    <a:pt x="141" y="261"/>
                    <a:pt x="164" y="261"/>
                  </a:cubicBezTo>
                  <a:cubicBezTo>
                    <a:pt x="206" y="261"/>
                    <a:pt x="245" y="236"/>
                    <a:pt x="275" y="192"/>
                  </a:cubicBezTo>
                  <a:cubicBezTo>
                    <a:pt x="298" y="124"/>
                    <a:pt x="275" y="55"/>
                    <a:pt x="206" y="9"/>
                  </a:cubicBezTo>
                  <a:cubicBezTo>
                    <a:pt x="189" y="4"/>
                    <a:pt x="172" y="1"/>
                    <a:pt x="15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5894225" y="1387375"/>
              <a:ext cx="7450" cy="6775"/>
            </a:xfrm>
            <a:custGeom>
              <a:avLst/>
              <a:gdLst/>
              <a:ahLst/>
              <a:cxnLst/>
              <a:rect l="l" t="t" r="r" b="b"/>
              <a:pathLst>
                <a:path w="298" h="271" extrusionOk="0">
                  <a:moveTo>
                    <a:pt x="159" y="0"/>
                  </a:moveTo>
                  <a:cubicBezTo>
                    <a:pt x="115" y="0"/>
                    <a:pt x="63" y="38"/>
                    <a:pt x="46" y="87"/>
                  </a:cubicBezTo>
                  <a:cubicBezTo>
                    <a:pt x="0" y="133"/>
                    <a:pt x="23" y="224"/>
                    <a:pt x="92" y="247"/>
                  </a:cubicBezTo>
                  <a:cubicBezTo>
                    <a:pt x="116" y="263"/>
                    <a:pt x="143" y="271"/>
                    <a:pt x="169" y="271"/>
                  </a:cubicBezTo>
                  <a:cubicBezTo>
                    <a:pt x="216" y="271"/>
                    <a:pt x="260" y="245"/>
                    <a:pt x="274" y="201"/>
                  </a:cubicBezTo>
                  <a:cubicBezTo>
                    <a:pt x="297" y="133"/>
                    <a:pt x="274" y="41"/>
                    <a:pt x="206" y="19"/>
                  </a:cubicBezTo>
                  <a:cubicBezTo>
                    <a:pt x="193" y="6"/>
                    <a:pt x="177" y="0"/>
                    <a:pt x="15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6001500" y="1393650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30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38"/>
                    <a:pt x="138" y="384"/>
                  </a:cubicBezTo>
                  <a:cubicBezTo>
                    <a:pt x="162" y="396"/>
                    <a:pt x="190" y="402"/>
                    <a:pt x="218" y="402"/>
                  </a:cubicBezTo>
                  <a:cubicBezTo>
                    <a:pt x="296" y="402"/>
                    <a:pt x="378" y="359"/>
                    <a:pt x="411" y="293"/>
                  </a:cubicBezTo>
                  <a:cubicBezTo>
                    <a:pt x="457" y="178"/>
                    <a:pt x="411" y="64"/>
                    <a:pt x="320" y="19"/>
                  </a:cubicBezTo>
                  <a:cubicBezTo>
                    <a:pt x="290" y="6"/>
                    <a:pt x="259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6008350" y="1367625"/>
              <a:ext cx="6875" cy="5625"/>
            </a:xfrm>
            <a:custGeom>
              <a:avLst/>
              <a:gdLst/>
              <a:ahLst/>
              <a:cxnLst/>
              <a:rect l="l" t="t" r="r" b="b"/>
              <a:pathLst>
                <a:path w="275" h="225" extrusionOk="0">
                  <a:moveTo>
                    <a:pt x="143" y="1"/>
                  </a:moveTo>
                  <a:cubicBezTo>
                    <a:pt x="104" y="1"/>
                    <a:pt x="63" y="22"/>
                    <a:pt x="46" y="55"/>
                  </a:cubicBezTo>
                  <a:cubicBezTo>
                    <a:pt x="0" y="124"/>
                    <a:pt x="46" y="192"/>
                    <a:pt x="92" y="215"/>
                  </a:cubicBezTo>
                  <a:cubicBezTo>
                    <a:pt x="104" y="221"/>
                    <a:pt x="118" y="224"/>
                    <a:pt x="133" y="224"/>
                  </a:cubicBezTo>
                  <a:cubicBezTo>
                    <a:pt x="173" y="224"/>
                    <a:pt x="218" y="203"/>
                    <a:pt x="252" y="169"/>
                  </a:cubicBezTo>
                  <a:cubicBezTo>
                    <a:pt x="274" y="101"/>
                    <a:pt x="252" y="32"/>
                    <a:pt x="183" y="10"/>
                  </a:cubicBezTo>
                  <a:cubicBezTo>
                    <a:pt x="171" y="4"/>
                    <a:pt x="157" y="1"/>
                    <a:pt x="14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5362975" y="1316625"/>
              <a:ext cx="10850" cy="10050"/>
            </a:xfrm>
            <a:custGeom>
              <a:avLst/>
              <a:gdLst/>
              <a:ahLst/>
              <a:cxnLst/>
              <a:rect l="l" t="t" r="r" b="b"/>
              <a:pathLst>
                <a:path w="434" h="402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24"/>
                    <a:pt x="23" y="338"/>
                    <a:pt x="137" y="383"/>
                  </a:cubicBezTo>
                  <a:cubicBezTo>
                    <a:pt x="161" y="396"/>
                    <a:pt x="188" y="401"/>
                    <a:pt x="214" y="401"/>
                  </a:cubicBezTo>
                  <a:cubicBezTo>
                    <a:pt x="285" y="401"/>
                    <a:pt x="355" y="359"/>
                    <a:pt x="388" y="292"/>
                  </a:cubicBezTo>
                  <a:cubicBezTo>
                    <a:pt x="434" y="201"/>
                    <a:pt x="411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5700775" y="1946600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21" y="0"/>
                  </a:moveTo>
                  <a:cubicBezTo>
                    <a:pt x="150" y="0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167" y="375"/>
                    <a:pt x="198" y="383"/>
                    <a:pt x="228" y="383"/>
                  </a:cubicBezTo>
                  <a:cubicBezTo>
                    <a:pt x="294" y="383"/>
                    <a:pt x="357" y="347"/>
                    <a:pt x="389" y="269"/>
                  </a:cubicBezTo>
                  <a:cubicBezTo>
                    <a:pt x="434" y="178"/>
                    <a:pt x="389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5855425" y="1750525"/>
              <a:ext cx="6300" cy="5850"/>
            </a:xfrm>
            <a:custGeom>
              <a:avLst/>
              <a:gdLst/>
              <a:ahLst/>
              <a:cxnLst/>
              <a:rect l="l" t="t" r="r" b="b"/>
              <a:pathLst>
                <a:path w="252" h="234" extrusionOk="0">
                  <a:moveTo>
                    <a:pt x="132" y="1"/>
                  </a:moveTo>
                  <a:cubicBezTo>
                    <a:pt x="83" y="1"/>
                    <a:pt x="40" y="27"/>
                    <a:pt x="23" y="78"/>
                  </a:cubicBezTo>
                  <a:cubicBezTo>
                    <a:pt x="0" y="124"/>
                    <a:pt x="23" y="192"/>
                    <a:pt x="69" y="215"/>
                  </a:cubicBezTo>
                  <a:cubicBezTo>
                    <a:pt x="89" y="228"/>
                    <a:pt x="109" y="234"/>
                    <a:pt x="128" y="234"/>
                  </a:cubicBezTo>
                  <a:cubicBezTo>
                    <a:pt x="173" y="234"/>
                    <a:pt x="212" y="201"/>
                    <a:pt x="229" y="169"/>
                  </a:cubicBezTo>
                  <a:cubicBezTo>
                    <a:pt x="251" y="101"/>
                    <a:pt x="229" y="32"/>
                    <a:pt x="183" y="9"/>
                  </a:cubicBezTo>
                  <a:cubicBezTo>
                    <a:pt x="166" y="4"/>
                    <a:pt x="149" y="1"/>
                    <a:pt x="13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6088250" y="20384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4" y="1"/>
                  </a:moveTo>
                  <a:cubicBezTo>
                    <a:pt x="124" y="1"/>
                    <a:pt x="56" y="38"/>
                    <a:pt x="23" y="88"/>
                  </a:cubicBezTo>
                  <a:cubicBezTo>
                    <a:pt x="0" y="179"/>
                    <a:pt x="23" y="293"/>
                    <a:pt x="114" y="339"/>
                  </a:cubicBezTo>
                  <a:cubicBezTo>
                    <a:pt x="136" y="344"/>
                    <a:pt x="157" y="347"/>
                    <a:pt x="178" y="347"/>
                  </a:cubicBezTo>
                  <a:cubicBezTo>
                    <a:pt x="246" y="347"/>
                    <a:pt x="308" y="317"/>
                    <a:pt x="342" y="247"/>
                  </a:cubicBezTo>
                  <a:cubicBezTo>
                    <a:pt x="388" y="156"/>
                    <a:pt x="342" y="65"/>
                    <a:pt x="274" y="19"/>
                  </a:cubicBezTo>
                  <a:cubicBezTo>
                    <a:pt x="248" y="6"/>
                    <a:pt x="221" y="1"/>
                    <a:pt x="19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6130475" y="20136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36" y="0"/>
                  </a:moveTo>
                  <a:cubicBezTo>
                    <a:pt x="93" y="0"/>
                    <a:pt x="63" y="26"/>
                    <a:pt x="46" y="77"/>
                  </a:cubicBezTo>
                  <a:cubicBezTo>
                    <a:pt x="0" y="123"/>
                    <a:pt x="23" y="191"/>
                    <a:pt x="91" y="214"/>
                  </a:cubicBezTo>
                  <a:cubicBezTo>
                    <a:pt x="104" y="220"/>
                    <a:pt x="118" y="223"/>
                    <a:pt x="132" y="223"/>
                  </a:cubicBezTo>
                  <a:cubicBezTo>
                    <a:pt x="170" y="223"/>
                    <a:pt x="212" y="202"/>
                    <a:pt x="228" y="169"/>
                  </a:cubicBezTo>
                  <a:cubicBezTo>
                    <a:pt x="251" y="100"/>
                    <a:pt x="228" y="55"/>
                    <a:pt x="183" y="9"/>
                  </a:cubicBezTo>
                  <a:cubicBezTo>
                    <a:pt x="166" y="3"/>
                    <a:pt x="150" y="0"/>
                    <a:pt x="13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6356425" y="1213000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75" y="0"/>
                  </a:moveTo>
                  <a:cubicBezTo>
                    <a:pt x="119" y="0"/>
                    <a:pt x="64" y="26"/>
                    <a:pt x="47" y="77"/>
                  </a:cubicBezTo>
                  <a:cubicBezTo>
                    <a:pt x="1" y="146"/>
                    <a:pt x="47" y="237"/>
                    <a:pt x="115" y="260"/>
                  </a:cubicBezTo>
                  <a:cubicBezTo>
                    <a:pt x="134" y="273"/>
                    <a:pt x="153" y="278"/>
                    <a:pt x="172" y="278"/>
                  </a:cubicBezTo>
                  <a:cubicBezTo>
                    <a:pt x="220" y="278"/>
                    <a:pt x="265" y="241"/>
                    <a:pt x="298" y="192"/>
                  </a:cubicBezTo>
                  <a:cubicBezTo>
                    <a:pt x="320" y="123"/>
                    <a:pt x="298" y="55"/>
                    <a:pt x="229" y="9"/>
                  </a:cubicBezTo>
                  <a:cubicBezTo>
                    <a:pt x="212" y="3"/>
                    <a:pt x="194" y="0"/>
                    <a:pt x="17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6440325" y="1140150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12" y="0"/>
                  </a:moveTo>
                  <a:cubicBezTo>
                    <a:pt x="72" y="0"/>
                    <a:pt x="38" y="26"/>
                    <a:pt x="23" y="70"/>
                  </a:cubicBezTo>
                  <a:cubicBezTo>
                    <a:pt x="0" y="138"/>
                    <a:pt x="23" y="207"/>
                    <a:pt x="92" y="230"/>
                  </a:cubicBezTo>
                  <a:cubicBezTo>
                    <a:pt x="103" y="235"/>
                    <a:pt x="116" y="238"/>
                    <a:pt x="129" y="238"/>
                  </a:cubicBezTo>
                  <a:cubicBezTo>
                    <a:pt x="169" y="238"/>
                    <a:pt x="211" y="213"/>
                    <a:pt x="229" y="161"/>
                  </a:cubicBezTo>
                  <a:cubicBezTo>
                    <a:pt x="274" y="116"/>
                    <a:pt x="251" y="47"/>
                    <a:pt x="183" y="24"/>
                  </a:cubicBezTo>
                  <a:cubicBezTo>
                    <a:pt x="159" y="8"/>
                    <a:pt x="134" y="0"/>
                    <a:pt x="11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5971250" y="1554575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89" y="0"/>
                  </a:moveTo>
                  <a:cubicBezTo>
                    <a:pt x="127" y="0"/>
                    <a:pt x="57" y="43"/>
                    <a:pt x="24" y="110"/>
                  </a:cubicBezTo>
                  <a:cubicBezTo>
                    <a:pt x="1" y="178"/>
                    <a:pt x="24" y="292"/>
                    <a:pt x="115" y="338"/>
                  </a:cubicBezTo>
                  <a:cubicBezTo>
                    <a:pt x="137" y="343"/>
                    <a:pt x="158" y="346"/>
                    <a:pt x="179" y="346"/>
                  </a:cubicBezTo>
                  <a:cubicBezTo>
                    <a:pt x="247" y="346"/>
                    <a:pt x="308" y="316"/>
                    <a:pt x="343" y="247"/>
                  </a:cubicBezTo>
                  <a:cubicBezTo>
                    <a:pt x="389" y="178"/>
                    <a:pt x="343" y="64"/>
                    <a:pt x="252" y="18"/>
                  </a:cubicBezTo>
                  <a:cubicBezTo>
                    <a:pt x="234" y="6"/>
                    <a:pt x="212" y="0"/>
                    <a:pt x="18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5831450" y="1597350"/>
              <a:ext cx="6875" cy="6225"/>
            </a:xfrm>
            <a:custGeom>
              <a:avLst/>
              <a:gdLst/>
              <a:ahLst/>
              <a:cxnLst/>
              <a:rect l="l" t="t" r="r" b="b"/>
              <a:pathLst>
                <a:path w="275" h="249" extrusionOk="0">
                  <a:moveTo>
                    <a:pt x="138" y="0"/>
                  </a:moveTo>
                  <a:cubicBezTo>
                    <a:pt x="99" y="0"/>
                    <a:pt x="56" y="33"/>
                    <a:pt x="23" y="65"/>
                  </a:cubicBezTo>
                  <a:cubicBezTo>
                    <a:pt x="1" y="133"/>
                    <a:pt x="23" y="202"/>
                    <a:pt x="92" y="225"/>
                  </a:cubicBezTo>
                  <a:cubicBezTo>
                    <a:pt x="108" y="241"/>
                    <a:pt x="130" y="248"/>
                    <a:pt x="153" y="248"/>
                  </a:cubicBezTo>
                  <a:cubicBezTo>
                    <a:pt x="194" y="248"/>
                    <a:pt x="237" y="223"/>
                    <a:pt x="252" y="179"/>
                  </a:cubicBezTo>
                  <a:cubicBezTo>
                    <a:pt x="275" y="111"/>
                    <a:pt x="252" y="42"/>
                    <a:pt x="183" y="19"/>
                  </a:cubicBezTo>
                  <a:cubicBezTo>
                    <a:pt x="170" y="6"/>
                    <a:pt x="155" y="0"/>
                    <a:pt x="13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6038600" y="1537125"/>
              <a:ext cx="7425" cy="6725"/>
            </a:xfrm>
            <a:custGeom>
              <a:avLst/>
              <a:gdLst/>
              <a:ahLst/>
              <a:cxnLst/>
              <a:rect l="l" t="t" r="r" b="b"/>
              <a:pathLst>
                <a:path w="297" h="269" extrusionOk="0">
                  <a:moveTo>
                    <a:pt x="155" y="0"/>
                  </a:moveTo>
                  <a:cubicBezTo>
                    <a:pt x="104" y="0"/>
                    <a:pt x="57" y="26"/>
                    <a:pt x="23" y="77"/>
                  </a:cubicBezTo>
                  <a:cubicBezTo>
                    <a:pt x="0" y="146"/>
                    <a:pt x="23" y="214"/>
                    <a:pt x="92" y="260"/>
                  </a:cubicBezTo>
                  <a:cubicBezTo>
                    <a:pt x="109" y="266"/>
                    <a:pt x="126" y="268"/>
                    <a:pt x="142" y="268"/>
                  </a:cubicBezTo>
                  <a:cubicBezTo>
                    <a:pt x="191" y="268"/>
                    <a:pt x="234" y="243"/>
                    <a:pt x="251" y="191"/>
                  </a:cubicBezTo>
                  <a:cubicBezTo>
                    <a:pt x="297" y="123"/>
                    <a:pt x="274" y="54"/>
                    <a:pt x="206" y="9"/>
                  </a:cubicBezTo>
                  <a:cubicBezTo>
                    <a:pt x="189" y="3"/>
                    <a:pt x="171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5843425" y="1571125"/>
              <a:ext cx="10875" cy="9475"/>
            </a:xfrm>
            <a:custGeom>
              <a:avLst/>
              <a:gdLst/>
              <a:ahLst/>
              <a:cxnLst/>
              <a:rect l="l" t="t" r="r" b="b"/>
              <a:pathLst>
                <a:path w="435" h="379" extrusionOk="0">
                  <a:moveTo>
                    <a:pt x="221" y="0"/>
                  </a:moveTo>
                  <a:cubicBezTo>
                    <a:pt x="150" y="0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62" y="373"/>
                    <a:pt x="189" y="379"/>
                    <a:pt x="214" y="379"/>
                  </a:cubicBezTo>
                  <a:cubicBezTo>
                    <a:pt x="285" y="379"/>
                    <a:pt x="356" y="336"/>
                    <a:pt x="389" y="269"/>
                  </a:cubicBezTo>
                  <a:cubicBezTo>
                    <a:pt x="435" y="178"/>
                    <a:pt x="389" y="64"/>
                    <a:pt x="298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5876525" y="1557650"/>
              <a:ext cx="8025" cy="6750"/>
            </a:xfrm>
            <a:custGeom>
              <a:avLst/>
              <a:gdLst/>
              <a:ahLst/>
              <a:cxnLst/>
              <a:rect l="l" t="t" r="r" b="b"/>
              <a:pathLst>
                <a:path w="321" h="270" extrusionOk="0">
                  <a:moveTo>
                    <a:pt x="175" y="1"/>
                  </a:moveTo>
                  <a:cubicBezTo>
                    <a:pt x="119" y="1"/>
                    <a:pt x="64" y="27"/>
                    <a:pt x="47" y="78"/>
                  </a:cubicBezTo>
                  <a:cubicBezTo>
                    <a:pt x="1" y="146"/>
                    <a:pt x="24" y="215"/>
                    <a:pt x="92" y="261"/>
                  </a:cubicBezTo>
                  <a:cubicBezTo>
                    <a:pt x="109" y="266"/>
                    <a:pt x="128" y="269"/>
                    <a:pt x="146" y="269"/>
                  </a:cubicBezTo>
                  <a:cubicBezTo>
                    <a:pt x="202" y="269"/>
                    <a:pt x="258" y="243"/>
                    <a:pt x="275" y="192"/>
                  </a:cubicBezTo>
                  <a:cubicBezTo>
                    <a:pt x="320" y="124"/>
                    <a:pt x="298" y="32"/>
                    <a:pt x="229" y="9"/>
                  </a:cubicBezTo>
                  <a:cubicBezTo>
                    <a:pt x="212" y="4"/>
                    <a:pt x="193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5967825" y="1547400"/>
              <a:ext cx="9175" cy="7650"/>
            </a:xfrm>
            <a:custGeom>
              <a:avLst/>
              <a:gdLst/>
              <a:ahLst/>
              <a:cxnLst/>
              <a:rect l="l" t="t" r="r" b="b"/>
              <a:pathLst>
                <a:path w="367" h="306" extrusionOk="0">
                  <a:moveTo>
                    <a:pt x="197" y="0"/>
                  </a:moveTo>
                  <a:cubicBezTo>
                    <a:pt x="141" y="0"/>
                    <a:pt x="81" y="26"/>
                    <a:pt x="47" y="77"/>
                  </a:cubicBezTo>
                  <a:cubicBezTo>
                    <a:pt x="1" y="168"/>
                    <a:pt x="47" y="260"/>
                    <a:pt x="115" y="283"/>
                  </a:cubicBezTo>
                  <a:cubicBezTo>
                    <a:pt x="145" y="298"/>
                    <a:pt x="176" y="305"/>
                    <a:pt x="204" y="305"/>
                  </a:cubicBezTo>
                  <a:cubicBezTo>
                    <a:pt x="260" y="305"/>
                    <a:pt x="305" y="275"/>
                    <a:pt x="320" y="214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6727925" y="1650100"/>
              <a:ext cx="8575" cy="7100"/>
            </a:xfrm>
            <a:custGeom>
              <a:avLst/>
              <a:gdLst/>
              <a:ahLst/>
              <a:cxnLst/>
              <a:rect l="l" t="t" r="r" b="b"/>
              <a:pathLst>
                <a:path w="343" h="284" extrusionOk="0">
                  <a:moveTo>
                    <a:pt x="174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0" y="146"/>
                    <a:pt x="46" y="237"/>
                    <a:pt x="114" y="260"/>
                  </a:cubicBezTo>
                  <a:cubicBezTo>
                    <a:pt x="137" y="275"/>
                    <a:pt x="163" y="283"/>
                    <a:pt x="187" y="283"/>
                  </a:cubicBezTo>
                  <a:cubicBezTo>
                    <a:pt x="236" y="283"/>
                    <a:pt x="282" y="253"/>
                    <a:pt x="297" y="192"/>
                  </a:cubicBezTo>
                  <a:cubicBezTo>
                    <a:pt x="343" y="123"/>
                    <a:pt x="297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6325050" y="2057525"/>
              <a:ext cx="11450" cy="10400"/>
            </a:xfrm>
            <a:custGeom>
              <a:avLst/>
              <a:gdLst/>
              <a:ahLst/>
              <a:cxnLst/>
              <a:rect l="l" t="t" r="r" b="b"/>
              <a:pathLst>
                <a:path w="458" h="416" extrusionOk="0">
                  <a:moveTo>
                    <a:pt x="213" y="0"/>
                  </a:moveTo>
                  <a:cubicBezTo>
                    <a:pt x="140" y="0"/>
                    <a:pt x="77" y="46"/>
                    <a:pt x="46" y="124"/>
                  </a:cubicBezTo>
                  <a:cubicBezTo>
                    <a:pt x="1" y="215"/>
                    <a:pt x="23" y="352"/>
                    <a:pt x="137" y="397"/>
                  </a:cubicBezTo>
                  <a:cubicBezTo>
                    <a:pt x="162" y="410"/>
                    <a:pt x="190" y="415"/>
                    <a:pt x="218" y="415"/>
                  </a:cubicBezTo>
                  <a:cubicBezTo>
                    <a:pt x="296" y="415"/>
                    <a:pt x="378" y="373"/>
                    <a:pt x="411" y="306"/>
                  </a:cubicBezTo>
                  <a:cubicBezTo>
                    <a:pt x="457" y="192"/>
                    <a:pt x="411" y="78"/>
                    <a:pt x="320" y="32"/>
                  </a:cubicBezTo>
                  <a:cubicBezTo>
                    <a:pt x="284" y="10"/>
                    <a:pt x="247" y="0"/>
                    <a:pt x="21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6331900" y="204472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9" y="1"/>
                  </a:moveTo>
                  <a:cubicBezTo>
                    <a:pt x="136" y="1"/>
                    <a:pt x="79" y="38"/>
                    <a:pt x="46" y="88"/>
                  </a:cubicBezTo>
                  <a:cubicBezTo>
                    <a:pt x="0" y="179"/>
                    <a:pt x="46" y="293"/>
                    <a:pt x="115" y="316"/>
                  </a:cubicBezTo>
                  <a:cubicBezTo>
                    <a:pt x="145" y="331"/>
                    <a:pt x="178" y="339"/>
                    <a:pt x="209" y="339"/>
                  </a:cubicBezTo>
                  <a:cubicBezTo>
                    <a:pt x="272" y="339"/>
                    <a:pt x="328" y="308"/>
                    <a:pt x="343" y="247"/>
                  </a:cubicBezTo>
                  <a:cubicBezTo>
                    <a:pt x="388" y="156"/>
                    <a:pt x="366" y="65"/>
                    <a:pt x="274" y="19"/>
                  </a:cubicBezTo>
                  <a:cubicBezTo>
                    <a:pt x="249" y="6"/>
                    <a:pt x="223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6327900" y="2032050"/>
              <a:ext cx="8600" cy="7100"/>
            </a:xfrm>
            <a:custGeom>
              <a:avLst/>
              <a:gdLst/>
              <a:ahLst/>
              <a:cxnLst/>
              <a:rect l="l" t="t" r="r" b="b"/>
              <a:pathLst>
                <a:path w="344" h="284" extrusionOk="0">
                  <a:moveTo>
                    <a:pt x="152" y="0"/>
                  </a:moveTo>
                  <a:cubicBezTo>
                    <a:pt x="104" y="0"/>
                    <a:pt x="61" y="26"/>
                    <a:pt x="46" y="70"/>
                  </a:cubicBezTo>
                  <a:cubicBezTo>
                    <a:pt x="1" y="161"/>
                    <a:pt x="46" y="230"/>
                    <a:pt x="115" y="275"/>
                  </a:cubicBezTo>
                  <a:cubicBezTo>
                    <a:pt x="132" y="281"/>
                    <a:pt x="150" y="284"/>
                    <a:pt x="169" y="284"/>
                  </a:cubicBezTo>
                  <a:cubicBezTo>
                    <a:pt x="225" y="284"/>
                    <a:pt x="280" y="258"/>
                    <a:pt x="297" y="207"/>
                  </a:cubicBezTo>
                  <a:cubicBezTo>
                    <a:pt x="343" y="138"/>
                    <a:pt x="297" y="47"/>
                    <a:pt x="229" y="24"/>
                  </a:cubicBezTo>
                  <a:cubicBezTo>
                    <a:pt x="205" y="8"/>
                    <a:pt x="178" y="0"/>
                    <a:pt x="1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6327900" y="2017025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75" y="0"/>
                  </a:moveTo>
                  <a:cubicBezTo>
                    <a:pt x="119" y="0"/>
                    <a:pt x="63" y="26"/>
                    <a:pt x="46" y="77"/>
                  </a:cubicBezTo>
                  <a:cubicBezTo>
                    <a:pt x="1" y="146"/>
                    <a:pt x="23" y="237"/>
                    <a:pt x="92" y="260"/>
                  </a:cubicBezTo>
                  <a:cubicBezTo>
                    <a:pt x="124" y="276"/>
                    <a:pt x="154" y="284"/>
                    <a:pt x="180" y="284"/>
                  </a:cubicBezTo>
                  <a:cubicBezTo>
                    <a:pt x="229" y="284"/>
                    <a:pt x="268" y="258"/>
                    <a:pt x="297" y="214"/>
                  </a:cubicBezTo>
                  <a:cubicBezTo>
                    <a:pt x="320" y="123"/>
                    <a:pt x="297" y="54"/>
                    <a:pt x="229" y="9"/>
                  </a:cubicBezTo>
                  <a:cubicBezTo>
                    <a:pt x="212" y="3"/>
                    <a:pt x="193" y="0"/>
                    <a:pt x="17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6072825" y="2014725"/>
              <a:ext cx="6300" cy="5050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33" y="1"/>
                  </a:moveTo>
                  <a:cubicBezTo>
                    <a:pt x="90" y="1"/>
                    <a:pt x="57" y="22"/>
                    <a:pt x="24" y="55"/>
                  </a:cubicBezTo>
                  <a:cubicBezTo>
                    <a:pt x="1" y="101"/>
                    <a:pt x="24" y="169"/>
                    <a:pt x="92" y="192"/>
                  </a:cubicBezTo>
                  <a:cubicBezTo>
                    <a:pt x="104" y="198"/>
                    <a:pt x="118" y="201"/>
                    <a:pt x="132" y="201"/>
                  </a:cubicBezTo>
                  <a:cubicBezTo>
                    <a:pt x="171" y="201"/>
                    <a:pt x="212" y="180"/>
                    <a:pt x="229" y="146"/>
                  </a:cubicBezTo>
                  <a:cubicBezTo>
                    <a:pt x="252" y="101"/>
                    <a:pt x="229" y="32"/>
                    <a:pt x="183" y="10"/>
                  </a:cubicBezTo>
                  <a:cubicBezTo>
                    <a:pt x="165" y="3"/>
                    <a:pt x="148" y="1"/>
                    <a:pt x="13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6262275" y="145460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63" y="0"/>
                  </a:moveTo>
                  <a:cubicBezTo>
                    <a:pt x="107" y="0"/>
                    <a:pt x="62" y="31"/>
                    <a:pt x="46" y="91"/>
                  </a:cubicBezTo>
                  <a:cubicBezTo>
                    <a:pt x="1" y="160"/>
                    <a:pt x="24" y="251"/>
                    <a:pt x="115" y="297"/>
                  </a:cubicBezTo>
                  <a:cubicBezTo>
                    <a:pt x="134" y="310"/>
                    <a:pt x="155" y="315"/>
                    <a:pt x="176" y="315"/>
                  </a:cubicBezTo>
                  <a:cubicBezTo>
                    <a:pt x="231" y="315"/>
                    <a:pt x="287" y="278"/>
                    <a:pt x="320" y="228"/>
                  </a:cubicBezTo>
                  <a:cubicBezTo>
                    <a:pt x="366" y="137"/>
                    <a:pt x="320" y="46"/>
                    <a:pt x="252" y="23"/>
                  </a:cubicBezTo>
                  <a:cubicBezTo>
                    <a:pt x="221" y="8"/>
                    <a:pt x="191" y="0"/>
                    <a:pt x="16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6254300" y="1462350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38" y="1"/>
                  </a:moveTo>
                  <a:cubicBezTo>
                    <a:pt x="93" y="1"/>
                    <a:pt x="40" y="22"/>
                    <a:pt x="23" y="55"/>
                  </a:cubicBezTo>
                  <a:cubicBezTo>
                    <a:pt x="0" y="124"/>
                    <a:pt x="23" y="192"/>
                    <a:pt x="92" y="215"/>
                  </a:cubicBezTo>
                  <a:cubicBezTo>
                    <a:pt x="108" y="231"/>
                    <a:pt x="127" y="239"/>
                    <a:pt x="147" y="239"/>
                  </a:cubicBezTo>
                  <a:cubicBezTo>
                    <a:pt x="183" y="239"/>
                    <a:pt x="222" y="214"/>
                    <a:pt x="251" y="169"/>
                  </a:cubicBezTo>
                  <a:cubicBezTo>
                    <a:pt x="274" y="101"/>
                    <a:pt x="251" y="32"/>
                    <a:pt x="183" y="10"/>
                  </a:cubicBezTo>
                  <a:cubicBezTo>
                    <a:pt x="171" y="4"/>
                    <a:pt x="155" y="1"/>
                    <a:pt x="1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6276550" y="1513125"/>
              <a:ext cx="11425" cy="10425"/>
            </a:xfrm>
            <a:custGeom>
              <a:avLst/>
              <a:gdLst/>
              <a:ahLst/>
              <a:cxnLst/>
              <a:rect l="l" t="t" r="r" b="b"/>
              <a:pathLst>
                <a:path w="457" h="417" extrusionOk="0">
                  <a:moveTo>
                    <a:pt x="223" y="1"/>
                  </a:moveTo>
                  <a:cubicBezTo>
                    <a:pt x="150" y="1"/>
                    <a:pt x="77" y="47"/>
                    <a:pt x="46" y="124"/>
                  </a:cubicBezTo>
                  <a:cubicBezTo>
                    <a:pt x="0" y="216"/>
                    <a:pt x="46" y="352"/>
                    <a:pt x="137" y="398"/>
                  </a:cubicBezTo>
                  <a:cubicBezTo>
                    <a:pt x="168" y="410"/>
                    <a:pt x="199" y="416"/>
                    <a:pt x="228" y="416"/>
                  </a:cubicBezTo>
                  <a:cubicBezTo>
                    <a:pt x="308" y="416"/>
                    <a:pt x="378" y="374"/>
                    <a:pt x="411" y="307"/>
                  </a:cubicBezTo>
                  <a:cubicBezTo>
                    <a:pt x="457" y="193"/>
                    <a:pt x="411" y="79"/>
                    <a:pt x="320" y="33"/>
                  </a:cubicBezTo>
                  <a:cubicBezTo>
                    <a:pt x="291" y="11"/>
                    <a:pt x="257" y="1"/>
                    <a:pt x="2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6273700" y="1481950"/>
              <a:ext cx="6300" cy="5425"/>
            </a:xfrm>
            <a:custGeom>
              <a:avLst/>
              <a:gdLst/>
              <a:ahLst/>
              <a:cxnLst/>
              <a:rect l="l" t="t" r="r" b="b"/>
              <a:pathLst>
                <a:path w="252" h="217" extrusionOk="0">
                  <a:moveTo>
                    <a:pt x="106" y="1"/>
                  </a:moveTo>
                  <a:cubicBezTo>
                    <a:pt x="72" y="1"/>
                    <a:pt x="38" y="26"/>
                    <a:pt x="23" y="70"/>
                  </a:cubicBezTo>
                  <a:cubicBezTo>
                    <a:pt x="0" y="116"/>
                    <a:pt x="23" y="184"/>
                    <a:pt x="69" y="207"/>
                  </a:cubicBezTo>
                  <a:cubicBezTo>
                    <a:pt x="81" y="213"/>
                    <a:pt x="95" y="216"/>
                    <a:pt x="109" y="216"/>
                  </a:cubicBezTo>
                  <a:cubicBezTo>
                    <a:pt x="148" y="216"/>
                    <a:pt x="189" y="195"/>
                    <a:pt x="206" y="161"/>
                  </a:cubicBezTo>
                  <a:cubicBezTo>
                    <a:pt x="251" y="116"/>
                    <a:pt x="229" y="47"/>
                    <a:pt x="160" y="25"/>
                  </a:cubicBezTo>
                  <a:cubicBezTo>
                    <a:pt x="144" y="8"/>
                    <a:pt x="125" y="1"/>
                    <a:pt x="1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5680800" y="1186375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52" y="0"/>
                  </a:moveTo>
                  <a:cubicBezTo>
                    <a:pt x="104" y="0"/>
                    <a:pt x="61" y="25"/>
                    <a:pt x="46" y="70"/>
                  </a:cubicBezTo>
                  <a:cubicBezTo>
                    <a:pt x="1" y="138"/>
                    <a:pt x="24" y="229"/>
                    <a:pt x="92" y="275"/>
                  </a:cubicBezTo>
                  <a:cubicBezTo>
                    <a:pt x="109" y="281"/>
                    <a:pt x="128" y="284"/>
                    <a:pt x="146" y="284"/>
                  </a:cubicBezTo>
                  <a:cubicBezTo>
                    <a:pt x="202" y="284"/>
                    <a:pt x="258" y="258"/>
                    <a:pt x="275" y="207"/>
                  </a:cubicBezTo>
                  <a:cubicBezTo>
                    <a:pt x="320" y="138"/>
                    <a:pt x="298" y="47"/>
                    <a:pt x="229" y="24"/>
                  </a:cubicBezTo>
                  <a:cubicBezTo>
                    <a:pt x="205" y="8"/>
                    <a:pt x="178" y="0"/>
                    <a:pt x="1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5685950" y="114795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32" y="0"/>
                  </a:moveTo>
                  <a:cubicBezTo>
                    <a:pt x="83" y="0"/>
                    <a:pt x="40" y="26"/>
                    <a:pt x="23" y="77"/>
                  </a:cubicBezTo>
                  <a:cubicBezTo>
                    <a:pt x="0" y="123"/>
                    <a:pt x="23" y="192"/>
                    <a:pt x="69" y="237"/>
                  </a:cubicBezTo>
                  <a:cubicBezTo>
                    <a:pt x="86" y="243"/>
                    <a:pt x="103" y="246"/>
                    <a:pt x="119" y="246"/>
                  </a:cubicBezTo>
                  <a:cubicBezTo>
                    <a:pt x="169" y="246"/>
                    <a:pt x="211" y="220"/>
                    <a:pt x="228" y="169"/>
                  </a:cubicBezTo>
                  <a:cubicBezTo>
                    <a:pt x="274" y="123"/>
                    <a:pt x="228" y="55"/>
                    <a:pt x="183" y="9"/>
                  </a:cubicBezTo>
                  <a:cubicBezTo>
                    <a:pt x="166" y="3"/>
                    <a:pt x="149" y="0"/>
                    <a:pt x="13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5" name="Google Shape;1495;p8"/>
          <p:cNvGrpSpPr/>
          <p:nvPr/>
        </p:nvGrpSpPr>
        <p:grpSpPr>
          <a:xfrm>
            <a:off x="-829289" y="-6567380"/>
            <a:ext cx="11567753" cy="7972096"/>
            <a:chOff x="5457700" y="3883200"/>
            <a:chExt cx="1633725" cy="1125875"/>
          </a:xfrm>
        </p:grpSpPr>
        <p:sp>
          <p:nvSpPr>
            <p:cNvPr id="1496" name="Google Shape;1496;p8"/>
            <p:cNvSpPr/>
            <p:nvPr/>
          </p:nvSpPr>
          <p:spPr>
            <a:xfrm>
              <a:off x="5457700" y="3883200"/>
              <a:ext cx="1427175" cy="1125875"/>
            </a:xfrm>
            <a:custGeom>
              <a:avLst/>
              <a:gdLst/>
              <a:ahLst/>
              <a:cxnLst/>
              <a:rect l="l" t="t" r="r" b="b"/>
              <a:pathLst>
                <a:path w="57087" h="45035" extrusionOk="0">
                  <a:moveTo>
                    <a:pt x="24811" y="0"/>
                  </a:moveTo>
                  <a:lnTo>
                    <a:pt x="15247" y="14540"/>
                  </a:lnTo>
                  <a:lnTo>
                    <a:pt x="15225" y="14563"/>
                  </a:lnTo>
                  <a:lnTo>
                    <a:pt x="18831" y="27048"/>
                  </a:lnTo>
                  <a:lnTo>
                    <a:pt x="91" y="43003"/>
                  </a:lnTo>
                  <a:lnTo>
                    <a:pt x="0" y="43095"/>
                  </a:lnTo>
                  <a:lnTo>
                    <a:pt x="18785" y="45035"/>
                  </a:lnTo>
                  <a:lnTo>
                    <a:pt x="18808" y="45035"/>
                  </a:lnTo>
                  <a:lnTo>
                    <a:pt x="29513" y="39579"/>
                  </a:lnTo>
                  <a:lnTo>
                    <a:pt x="40743" y="43848"/>
                  </a:lnTo>
                  <a:lnTo>
                    <a:pt x="40766" y="43871"/>
                  </a:lnTo>
                  <a:lnTo>
                    <a:pt x="57086" y="31819"/>
                  </a:lnTo>
                  <a:lnTo>
                    <a:pt x="57041" y="31750"/>
                  </a:lnTo>
                  <a:lnTo>
                    <a:pt x="40743" y="43734"/>
                  </a:lnTo>
                  <a:lnTo>
                    <a:pt x="29536" y="39465"/>
                  </a:lnTo>
                  <a:lnTo>
                    <a:pt x="29513" y="39465"/>
                  </a:lnTo>
                  <a:lnTo>
                    <a:pt x="18785" y="44921"/>
                  </a:lnTo>
                  <a:lnTo>
                    <a:pt x="251" y="43003"/>
                  </a:lnTo>
                  <a:lnTo>
                    <a:pt x="18922" y="27117"/>
                  </a:lnTo>
                  <a:lnTo>
                    <a:pt x="18945" y="27094"/>
                  </a:lnTo>
                  <a:lnTo>
                    <a:pt x="15339" y="14586"/>
                  </a:lnTo>
                  <a:lnTo>
                    <a:pt x="24902" y="46"/>
                  </a:lnTo>
                  <a:lnTo>
                    <a:pt x="24811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6149875" y="4418450"/>
              <a:ext cx="480500" cy="558675"/>
            </a:xfrm>
            <a:custGeom>
              <a:avLst/>
              <a:gdLst/>
              <a:ahLst/>
              <a:cxnLst/>
              <a:rect l="l" t="t" r="r" b="b"/>
              <a:pathLst>
                <a:path w="19220" h="22347" extrusionOk="0">
                  <a:moveTo>
                    <a:pt x="13490" y="1"/>
                  </a:moveTo>
                  <a:lnTo>
                    <a:pt x="12942" y="22073"/>
                  </a:lnTo>
                  <a:lnTo>
                    <a:pt x="137" y="5547"/>
                  </a:lnTo>
                  <a:lnTo>
                    <a:pt x="0" y="5387"/>
                  </a:lnTo>
                  <a:lnTo>
                    <a:pt x="1781" y="18124"/>
                  </a:lnTo>
                  <a:lnTo>
                    <a:pt x="1895" y="18101"/>
                  </a:lnTo>
                  <a:lnTo>
                    <a:pt x="160" y="5752"/>
                  </a:lnTo>
                  <a:lnTo>
                    <a:pt x="13033" y="22346"/>
                  </a:lnTo>
                  <a:lnTo>
                    <a:pt x="13581" y="617"/>
                  </a:lnTo>
                  <a:lnTo>
                    <a:pt x="19128" y="17896"/>
                  </a:lnTo>
                  <a:lnTo>
                    <a:pt x="19219" y="17873"/>
                  </a:lnTo>
                  <a:lnTo>
                    <a:pt x="13490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6610950" y="4416175"/>
              <a:ext cx="480475" cy="559225"/>
            </a:xfrm>
            <a:custGeom>
              <a:avLst/>
              <a:gdLst/>
              <a:ahLst/>
              <a:cxnLst/>
              <a:rect l="l" t="t" r="r" b="b"/>
              <a:pathLst>
                <a:path w="19219" h="22369" extrusionOk="0">
                  <a:moveTo>
                    <a:pt x="13467" y="0"/>
                  </a:moveTo>
                  <a:lnTo>
                    <a:pt x="12919" y="22072"/>
                  </a:lnTo>
                  <a:lnTo>
                    <a:pt x="114" y="5547"/>
                  </a:lnTo>
                  <a:lnTo>
                    <a:pt x="0" y="5387"/>
                  </a:lnTo>
                  <a:lnTo>
                    <a:pt x="1758" y="18123"/>
                  </a:lnTo>
                  <a:lnTo>
                    <a:pt x="1872" y="18101"/>
                  </a:lnTo>
                  <a:lnTo>
                    <a:pt x="160" y="5752"/>
                  </a:lnTo>
                  <a:lnTo>
                    <a:pt x="13010" y="22369"/>
                  </a:lnTo>
                  <a:lnTo>
                    <a:pt x="13558" y="616"/>
                  </a:lnTo>
                  <a:lnTo>
                    <a:pt x="19105" y="17895"/>
                  </a:lnTo>
                  <a:lnTo>
                    <a:pt x="19219" y="17872"/>
                  </a:lnTo>
                  <a:lnTo>
                    <a:pt x="1346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5541000" y="4301475"/>
              <a:ext cx="737275" cy="704175"/>
            </a:xfrm>
            <a:custGeom>
              <a:avLst/>
              <a:gdLst/>
              <a:ahLst/>
              <a:cxnLst/>
              <a:rect l="l" t="t" r="r" b="b"/>
              <a:pathLst>
                <a:path w="29491" h="28167" extrusionOk="0">
                  <a:moveTo>
                    <a:pt x="29194" y="343"/>
                  </a:moveTo>
                  <a:lnTo>
                    <a:pt x="15430" y="27847"/>
                  </a:lnTo>
                  <a:lnTo>
                    <a:pt x="15430" y="27847"/>
                  </a:lnTo>
                  <a:lnTo>
                    <a:pt x="15613" y="10363"/>
                  </a:lnTo>
                  <a:lnTo>
                    <a:pt x="29194" y="343"/>
                  </a:lnTo>
                  <a:close/>
                  <a:moveTo>
                    <a:pt x="160" y="3424"/>
                  </a:moveTo>
                  <a:lnTo>
                    <a:pt x="15499" y="10386"/>
                  </a:lnTo>
                  <a:lnTo>
                    <a:pt x="15339" y="27961"/>
                  </a:lnTo>
                  <a:lnTo>
                    <a:pt x="4566" y="19721"/>
                  </a:lnTo>
                  <a:lnTo>
                    <a:pt x="160" y="3424"/>
                  </a:lnTo>
                  <a:close/>
                  <a:moveTo>
                    <a:pt x="29491" y="0"/>
                  </a:moveTo>
                  <a:lnTo>
                    <a:pt x="15545" y="10272"/>
                  </a:lnTo>
                  <a:lnTo>
                    <a:pt x="92" y="3287"/>
                  </a:lnTo>
                  <a:lnTo>
                    <a:pt x="1" y="3242"/>
                  </a:lnTo>
                  <a:lnTo>
                    <a:pt x="4474" y="19767"/>
                  </a:lnTo>
                  <a:lnTo>
                    <a:pt x="15362" y="28121"/>
                  </a:lnTo>
                  <a:lnTo>
                    <a:pt x="15430" y="28167"/>
                  </a:lnTo>
                  <a:lnTo>
                    <a:pt x="15430" y="28075"/>
                  </a:lnTo>
                  <a:lnTo>
                    <a:pt x="29491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6152150" y="4526300"/>
              <a:ext cx="333275" cy="32550"/>
            </a:xfrm>
            <a:custGeom>
              <a:avLst/>
              <a:gdLst/>
              <a:ahLst/>
              <a:cxnLst/>
              <a:rect l="l" t="t" r="r" b="b"/>
              <a:pathLst>
                <a:path w="13331" h="1302" extrusionOk="0">
                  <a:moveTo>
                    <a:pt x="13330" y="0"/>
                  </a:moveTo>
                  <a:lnTo>
                    <a:pt x="0" y="1210"/>
                  </a:lnTo>
                  <a:lnTo>
                    <a:pt x="0" y="1302"/>
                  </a:lnTo>
                  <a:lnTo>
                    <a:pt x="13330" y="115"/>
                  </a:lnTo>
                  <a:lnTo>
                    <a:pt x="13330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1" name="Google Shape;1501;p8"/>
          <p:cNvGrpSpPr/>
          <p:nvPr/>
        </p:nvGrpSpPr>
        <p:grpSpPr>
          <a:xfrm flipH="1">
            <a:off x="-2074771" y="1307096"/>
            <a:ext cx="5958123" cy="5505660"/>
            <a:chOff x="407025" y="3490600"/>
            <a:chExt cx="1442575" cy="1333025"/>
          </a:xfrm>
        </p:grpSpPr>
        <p:sp>
          <p:nvSpPr>
            <p:cNvPr id="1502" name="Google Shape;1502;p8"/>
            <p:cNvSpPr/>
            <p:nvPr/>
          </p:nvSpPr>
          <p:spPr>
            <a:xfrm>
              <a:off x="810450" y="3490600"/>
              <a:ext cx="1039150" cy="1082525"/>
            </a:xfrm>
            <a:custGeom>
              <a:avLst/>
              <a:gdLst/>
              <a:ahLst/>
              <a:cxnLst/>
              <a:rect l="l" t="t" r="r" b="b"/>
              <a:pathLst>
                <a:path w="41566" h="43301" extrusionOk="0">
                  <a:moveTo>
                    <a:pt x="1" y="41497"/>
                  </a:moveTo>
                  <a:lnTo>
                    <a:pt x="252" y="43300"/>
                  </a:lnTo>
                  <a:lnTo>
                    <a:pt x="41566" y="1804"/>
                  </a:lnTo>
                  <a:lnTo>
                    <a:pt x="4131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566225" y="3920300"/>
              <a:ext cx="783500" cy="816575"/>
            </a:xfrm>
            <a:custGeom>
              <a:avLst/>
              <a:gdLst/>
              <a:ahLst/>
              <a:cxnLst/>
              <a:rect l="l" t="t" r="r" b="b"/>
              <a:pathLst>
                <a:path w="31340" h="32663" extrusionOk="0">
                  <a:moveTo>
                    <a:pt x="31157" y="0"/>
                  </a:moveTo>
                  <a:lnTo>
                    <a:pt x="1" y="31293"/>
                  </a:lnTo>
                  <a:lnTo>
                    <a:pt x="183" y="32663"/>
                  </a:lnTo>
                  <a:lnTo>
                    <a:pt x="31340" y="1370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1016450" y="3682900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1"/>
                  </a:moveTo>
                  <a:lnTo>
                    <a:pt x="1" y="31294"/>
                  </a:lnTo>
                  <a:lnTo>
                    <a:pt x="183" y="32641"/>
                  </a:lnTo>
                  <a:lnTo>
                    <a:pt x="31340" y="1370"/>
                  </a:lnTo>
                  <a:lnTo>
                    <a:pt x="31157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788775" y="3843825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0"/>
                  </a:moveTo>
                  <a:lnTo>
                    <a:pt x="0" y="31294"/>
                  </a:lnTo>
                  <a:lnTo>
                    <a:pt x="183" y="32641"/>
                  </a:lnTo>
                  <a:lnTo>
                    <a:pt x="31340" y="1347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407025" y="3741675"/>
              <a:ext cx="1038575" cy="1081950"/>
            </a:xfrm>
            <a:custGeom>
              <a:avLst/>
              <a:gdLst/>
              <a:ahLst/>
              <a:cxnLst/>
              <a:rect l="l" t="t" r="r" b="b"/>
              <a:pathLst>
                <a:path w="41543" h="43278" extrusionOk="0">
                  <a:moveTo>
                    <a:pt x="41314" y="1"/>
                  </a:moveTo>
                  <a:lnTo>
                    <a:pt x="0" y="41474"/>
                  </a:lnTo>
                  <a:lnTo>
                    <a:pt x="229" y="43277"/>
                  </a:lnTo>
                  <a:lnTo>
                    <a:pt x="41542" y="1804"/>
                  </a:lnTo>
                  <a:lnTo>
                    <a:pt x="41314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1095775" y="3693175"/>
              <a:ext cx="536425" cy="575800"/>
            </a:xfrm>
            <a:custGeom>
              <a:avLst/>
              <a:gdLst/>
              <a:ahLst/>
              <a:cxnLst/>
              <a:rect l="l" t="t" r="r" b="b"/>
              <a:pathLst>
                <a:path w="21457" h="23032" extrusionOk="0">
                  <a:moveTo>
                    <a:pt x="21411" y="1"/>
                  </a:moveTo>
                  <a:lnTo>
                    <a:pt x="0" y="21434"/>
                  </a:lnTo>
                  <a:lnTo>
                    <a:pt x="23" y="23031"/>
                  </a:lnTo>
                  <a:lnTo>
                    <a:pt x="21456" y="1598"/>
                  </a:lnTo>
                  <a:lnTo>
                    <a:pt x="21411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8" name="Google Shape;1508;p8"/>
          <p:cNvGrpSpPr/>
          <p:nvPr/>
        </p:nvGrpSpPr>
        <p:grpSpPr>
          <a:xfrm>
            <a:off x="7254467" y="3258470"/>
            <a:ext cx="2352860" cy="2352860"/>
            <a:chOff x="3413675" y="1416350"/>
            <a:chExt cx="685925" cy="685925"/>
          </a:xfrm>
        </p:grpSpPr>
        <p:sp>
          <p:nvSpPr>
            <p:cNvPr id="1509" name="Google Shape;1509;p8"/>
            <p:cNvSpPr/>
            <p:nvPr/>
          </p:nvSpPr>
          <p:spPr>
            <a:xfrm>
              <a:off x="3514125" y="1599525"/>
              <a:ext cx="435400" cy="402325"/>
            </a:xfrm>
            <a:custGeom>
              <a:avLst/>
              <a:gdLst/>
              <a:ahLst/>
              <a:cxnLst/>
              <a:rect l="l" t="t" r="r" b="b"/>
              <a:pathLst>
                <a:path w="17416" h="16093" extrusionOk="0">
                  <a:moveTo>
                    <a:pt x="0" y="6392"/>
                  </a:moveTo>
                  <a:cubicBezTo>
                    <a:pt x="0" y="4041"/>
                    <a:pt x="845" y="1758"/>
                    <a:pt x="2397" y="1"/>
                  </a:cubicBezTo>
                  <a:lnTo>
                    <a:pt x="3424" y="914"/>
                  </a:lnTo>
                  <a:cubicBezTo>
                    <a:pt x="2100" y="2420"/>
                    <a:pt x="1370" y="4360"/>
                    <a:pt x="1370" y="6392"/>
                  </a:cubicBezTo>
                  <a:cubicBezTo>
                    <a:pt x="1370" y="10980"/>
                    <a:pt x="5113" y="14723"/>
                    <a:pt x="9701" y="14723"/>
                  </a:cubicBezTo>
                  <a:cubicBezTo>
                    <a:pt x="12326" y="14723"/>
                    <a:pt x="14722" y="13513"/>
                    <a:pt x="16320" y="11436"/>
                  </a:cubicBezTo>
                  <a:lnTo>
                    <a:pt x="17416" y="12281"/>
                  </a:lnTo>
                  <a:cubicBezTo>
                    <a:pt x="15567" y="14700"/>
                    <a:pt x="12759" y="16093"/>
                    <a:pt x="9701" y="16093"/>
                  </a:cubicBezTo>
                  <a:cubicBezTo>
                    <a:pt x="4360" y="16093"/>
                    <a:pt x="0" y="11733"/>
                    <a:pt x="0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570025" y="1516800"/>
              <a:ext cx="429150" cy="398875"/>
            </a:xfrm>
            <a:custGeom>
              <a:avLst/>
              <a:gdLst/>
              <a:ahLst/>
              <a:cxnLst/>
              <a:rect l="l" t="t" r="r" b="b"/>
              <a:pathLst>
                <a:path w="17166" h="15955" extrusionOk="0">
                  <a:moveTo>
                    <a:pt x="161" y="3310"/>
                  </a:moveTo>
                  <a:cubicBezTo>
                    <a:pt x="47" y="3447"/>
                    <a:pt x="1" y="3606"/>
                    <a:pt x="1" y="3766"/>
                  </a:cubicBezTo>
                  <a:lnTo>
                    <a:pt x="1" y="3766"/>
                  </a:lnTo>
                  <a:cubicBezTo>
                    <a:pt x="1" y="3949"/>
                    <a:pt x="69" y="4131"/>
                    <a:pt x="229" y="4268"/>
                  </a:cubicBezTo>
                  <a:lnTo>
                    <a:pt x="229" y="4268"/>
                  </a:lnTo>
                  <a:cubicBezTo>
                    <a:pt x="503" y="4519"/>
                    <a:pt x="960" y="4497"/>
                    <a:pt x="1188" y="4223"/>
                  </a:cubicBezTo>
                  <a:lnTo>
                    <a:pt x="1188" y="4223"/>
                  </a:lnTo>
                  <a:cubicBezTo>
                    <a:pt x="2786" y="2397"/>
                    <a:pt x="5068" y="1370"/>
                    <a:pt x="7465" y="1370"/>
                  </a:cubicBezTo>
                  <a:lnTo>
                    <a:pt x="7465" y="1370"/>
                  </a:lnTo>
                  <a:cubicBezTo>
                    <a:pt x="12053" y="1370"/>
                    <a:pt x="15796" y="5113"/>
                    <a:pt x="15796" y="9701"/>
                  </a:cubicBezTo>
                  <a:lnTo>
                    <a:pt x="15796" y="9701"/>
                  </a:lnTo>
                  <a:cubicBezTo>
                    <a:pt x="15796" y="11550"/>
                    <a:pt x="15203" y="13284"/>
                    <a:pt x="14084" y="14745"/>
                  </a:cubicBezTo>
                  <a:lnTo>
                    <a:pt x="14084" y="14745"/>
                  </a:lnTo>
                  <a:cubicBezTo>
                    <a:pt x="13856" y="15065"/>
                    <a:pt x="13902" y="15498"/>
                    <a:pt x="14221" y="15727"/>
                  </a:cubicBezTo>
                  <a:lnTo>
                    <a:pt x="14221" y="15727"/>
                  </a:lnTo>
                  <a:cubicBezTo>
                    <a:pt x="14518" y="15955"/>
                    <a:pt x="14952" y="15886"/>
                    <a:pt x="15180" y="15590"/>
                  </a:cubicBezTo>
                  <a:lnTo>
                    <a:pt x="15180" y="15590"/>
                  </a:lnTo>
                  <a:cubicBezTo>
                    <a:pt x="16481" y="13878"/>
                    <a:pt x="17166" y="11846"/>
                    <a:pt x="17166" y="9701"/>
                  </a:cubicBezTo>
                  <a:lnTo>
                    <a:pt x="17166" y="9701"/>
                  </a:lnTo>
                  <a:cubicBezTo>
                    <a:pt x="17166" y="4337"/>
                    <a:pt x="12806" y="0"/>
                    <a:pt x="7465" y="0"/>
                  </a:cubicBezTo>
                  <a:lnTo>
                    <a:pt x="7465" y="0"/>
                  </a:lnTo>
                  <a:cubicBezTo>
                    <a:pt x="4657" y="0"/>
                    <a:pt x="2010" y="1210"/>
                    <a:pt x="161" y="3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596850" y="1599525"/>
              <a:ext cx="319575" cy="290475"/>
            </a:xfrm>
            <a:custGeom>
              <a:avLst/>
              <a:gdLst/>
              <a:ahLst/>
              <a:cxnLst/>
              <a:rect l="l" t="t" r="r" b="b"/>
              <a:pathLst>
                <a:path w="12783" h="11619" extrusionOk="0">
                  <a:moveTo>
                    <a:pt x="1" y="6392"/>
                  </a:moveTo>
                  <a:cubicBezTo>
                    <a:pt x="1" y="2854"/>
                    <a:pt x="2877" y="1"/>
                    <a:pt x="6392" y="1"/>
                  </a:cubicBezTo>
                  <a:cubicBezTo>
                    <a:pt x="9907" y="1"/>
                    <a:pt x="12783" y="2854"/>
                    <a:pt x="12783" y="6392"/>
                  </a:cubicBezTo>
                  <a:cubicBezTo>
                    <a:pt x="12783" y="8378"/>
                    <a:pt x="11870" y="10226"/>
                    <a:pt x="10295" y="11459"/>
                  </a:cubicBezTo>
                  <a:lnTo>
                    <a:pt x="9450" y="10363"/>
                  </a:lnTo>
                  <a:cubicBezTo>
                    <a:pt x="10706" y="9405"/>
                    <a:pt x="11413" y="7967"/>
                    <a:pt x="11413" y="6392"/>
                  </a:cubicBezTo>
                  <a:cubicBezTo>
                    <a:pt x="11413" y="3630"/>
                    <a:pt x="9154" y="1370"/>
                    <a:pt x="6392" y="1370"/>
                  </a:cubicBezTo>
                  <a:cubicBezTo>
                    <a:pt x="3630" y="1370"/>
                    <a:pt x="1370" y="3630"/>
                    <a:pt x="1370" y="6392"/>
                  </a:cubicBezTo>
                  <a:cubicBezTo>
                    <a:pt x="1370" y="8012"/>
                    <a:pt x="2169" y="9542"/>
                    <a:pt x="3516" y="10500"/>
                  </a:cubicBezTo>
                  <a:lnTo>
                    <a:pt x="2717" y="11619"/>
                  </a:lnTo>
                  <a:cubicBezTo>
                    <a:pt x="1005" y="10432"/>
                    <a:pt x="1" y="8469"/>
                    <a:pt x="1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657350" y="1855175"/>
              <a:ext cx="206025" cy="63925"/>
            </a:xfrm>
            <a:custGeom>
              <a:avLst/>
              <a:gdLst/>
              <a:ahLst/>
              <a:cxnLst/>
              <a:rect l="l" t="t" r="r" b="b"/>
              <a:pathLst>
                <a:path w="8241" h="2557" extrusionOk="0">
                  <a:moveTo>
                    <a:pt x="7030" y="137"/>
                  </a:moveTo>
                  <a:cubicBezTo>
                    <a:pt x="6140" y="822"/>
                    <a:pt x="5090" y="1187"/>
                    <a:pt x="3972" y="1187"/>
                  </a:cubicBezTo>
                  <a:lnTo>
                    <a:pt x="3972" y="1187"/>
                  </a:lnTo>
                  <a:cubicBezTo>
                    <a:pt x="2922" y="1187"/>
                    <a:pt x="1940" y="868"/>
                    <a:pt x="1096" y="274"/>
                  </a:cubicBezTo>
                  <a:lnTo>
                    <a:pt x="1096" y="274"/>
                  </a:lnTo>
                  <a:cubicBezTo>
                    <a:pt x="776" y="46"/>
                    <a:pt x="343" y="115"/>
                    <a:pt x="137" y="434"/>
                  </a:cubicBezTo>
                  <a:lnTo>
                    <a:pt x="137" y="434"/>
                  </a:lnTo>
                  <a:cubicBezTo>
                    <a:pt x="46" y="548"/>
                    <a:pt x="0" y="685"/>
                    <a:pt x="0" y="822"/>
                  </a:cubicBezTo>
                  <a:lnTo>
                    <a:pt x="0" y="822"/>
                  </a:lnTo>
                  <a:cubicBezTo>
                    <a:pt x="0" y="1050"/>
                    <a:pt x="92" y="1256"/>
                    <a:pt x="297" y="1393"/>
                  </a:cubicBezTo>
                  <a:lnTo>
                    <a:pt x="297" y="1393"/>
                  </a:lnTo>
                  <a:cubicBezTo>
                    <a:pt x="1370" y="2146"/>
                    <a:pt x="2648" y="2557"/>
                    <a:pt x="3972" y="2557"/>
                  </a:cubicBezTo>
                  <a:lnTo>
                    <a:pt x="3972" y="2557"/>
                  </a:lnTo>
                  <a:cubicBezTo>
                    <a:pt x="5387" y="2557"/>
                    <a:pt x="6757" y="2100"/>
                    <a:pt x="7875" y="1233"/>
                  </a:cubicBezTo>
                  <a:lnTo>
                    <a:pt x="7875" y="1233"/>
                  </a:lnTo>
                  <a:cubicBezTo>
                    <a:pt x="8172" y="1005"/>
                    <a:pt x="8240" y="571"/>
                    <a:pt x="7989" y="274"/>
                  </a:cubicBezTo>
                  <a:lnTo>
                    <a:pt x="7989" y="274"/>
                  </a:lnTo>
                  <a:cubicBezTo>
                    <a:pt x="7852" y="92"/>
                    <a:pt x="7647" y="0"/>
                    <a:pt x="7441" y="0"/>
                  </a:cubicBezTo>
                  <a:lnTo>
                    <a:pt x="7441" y="0"/>
                  </a:lnTo>
                  <a:cubicBezTo>
                    <a:pt x="7304" y="0"/>
                    <a:pt x="7167" y="46"/>
                    <a:pt x="7030" y="137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413675" y="1416350"/>
              <a:ext cx="551825" cy="631150"/>
            </a:xfrm>
            <a:custGeom>
              <a:avLst/>
              <a:gdLst/>
              <a:ahLst/>
              <a:cxnLst/>
              <a:rect l="l" t="t" r="r" b="b"/>
              <a:pathLst>
                <a:path w="22073" h="25246" extrusionOk="0">
                  <a:moveTo>
                    <a:pt x="1" y="13719"/>
                  </a:moveTo>
                  <a:cubicBezTo>
                    <a:pt x="1" y="6141"/>
                    <a:pt x="6141" y="1"/>
                    <a:pt x="13719" y="1"/>
                  </a:cubicBezTo>
                  <a:cubicBezTo>
                    <a:pt x="16755" y="1"/>
                    <a:pt x="19653" y="959"/>
                    <a:pt x="22073" y="2808"/>
                  </a:cubicBezTo>
                  <a:lnTo>
                    <a:pt x="21228" y="3904"/>
                  </a:lnTo>
                  <a:cubicBezTo>
                    <a:pt x="19060" y="2238"/>
                    <a:pt x="16458" y="1370"/>
                    <a:pt x="13719" y="1370"/>
                  </a:cubicBezTo>
                  <a:cubicBezTo>
                    <a:pt x="6917" y="1370"/>
                    <a:pt x="1370" y="6917"/>
                    <a:pt x="1370" y="13719"/>
                  </a:cubicBezTo>
                  <a:cubicBezTo>
                    <a:pt x="1370" y="17919"/>
                    <a:pt x="3493" y="21799"/>
                    <a:pt x="7008" y="24081"/>
                  </a:cubicBezTo>
                  <a:lnTo>
                    <a:pt x="6278" y="25246"/>
                  </a:lnTo>
                  <a:cubicBezTo>
                    <a:pt x="2329" y="22712"/>
                    <a:pt x="1" y="18398"/>
                    <a:pt x="1" y="13719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562625" y="1483125"/>
              <a:ext cx="536975" cy="619150"/>
            </a:xfrm>
            <a:custGeom>
              <a:avLst/>
              <a:gdLst/>
              <a:ahLst/>
              <a:cxnLst/>
              <a:rect l="l" t="t" r="r" b="b"/>
              <a:pathLst>
                <a:path w="21479" h="24766" extrusionOk="0">
                  <a:moveTo>
                    <a:pt x="15133" y="274"/>
                  </a:moveTo>
                  <a:cubicBezTo>
                    <a:pt x="14905" y="571"/>
                    <a:pt x="14974" y="1005"/>
                    <a:pt x="15270" y="1233"/>
                  </a:cubicBezTo>
                  <a:lnTo>
                    <a:pt x="15270" y="1233"/>
                  </a:lnTo>
                  <a:cubicBezTo>
                    <a:pt x="18352" y="3607"/>
                    <a:pt x="20109" y="7167"/>
                    <a:pt x="20109" y="11048"/>
                  </a:cubicBezTo>
                  <a:lnTo>
                    <a:pt x="20109" y="11048"/>
                  </a:lnTo>
                  <a:cubicBezTo>
                    <a:pt x="20109" y="17850"/>
                    <a:pt x="14563" y="23396"/>
                    <a:pt x="7761" y="23396"/>
                  </a:cubicBezTo>
                  <a:lnTo>
                    <a:pt x="7761" y="23396"/>
                  </a:lnTo>
                  <a:cubicBezTo>
                    <a:pt x="5364" y="23396"/>
                    <a:pt x="3059" y="22711"/>
                    <a:pt x="1050" y="21410"/>
                  </a:cubicBezTo>
                  <a:lnTo>
                    <a:pt x="1050" y="21410"/>
                  </a:lnTo>
                  <a:cubicBezTo>
                    <a:pt x="731" y="21205"/>
                    <a:pt x="320" y="21296"/>
                    <a:pt x="114" y="21616"/>
                  </a:cubicBezTo>
                  <a:lnTo>
                    <a:pt x="114" y="21616"/>
                  </a:lnTo>
                  <a:cubicBezTo>
                    <a:pt x="23" y="21730"/>
                    <a:pt x="0" y="21867"/>
                    <a:pt x="0" y="22004"/>
                  </a:cubicBezTo>
                  <a:lnTo>
                    <a:pt x="0" y="22004"/>
                  </a:lnTo>
                  <a:cubicBezTo>
                    <a:pt x="0" y="22232"/>
                    <a:pt x="114" y="22438"/>
                    <a:pt x="320" y="22575"/>
                  </a:cubicBezTo>
                  <a:lnTo>
                    <a:pt x="320" y="22575"/>
                  </a:lnTo>
                  <a:cubicBezTo>
                    <a:pt x="2534" y="24013"/>
                    <a:pt x="5113" y="24766"/>
                    <a:pt x="7761" y="24766"/>
                  </a:cubicBezTo>
                  <a:lnTo>
                    <a:pt x="7761" y="24766"/>
                  </a:lnTo>
                  <a:cubicBezTo>
                    <a:pt x="15339" y="24766"/>
                    <a:pt x="21479" y="18603"/>
                    <a:pt x="21479" y="11048"/>
                  </a:cubicBezTo>
                  <a:lnTo>
                    <a:pt x="21479" y="11048"/>
                  </a:lnTo>
                  <a:cubicBezTo>
                    <a:pt x="21479" y="6734"/>
                    <a:pt x="19516" y="2762"/>
                    <a:pt x="16115" y="137"/>
                  </a:cubicBezTo>
                  <a:lnTo>
                    <a:pt x="16115" y="137"/>
                  </a:lnTo>
                  <a:cubicBezTo>
                    <a:pt x="15978" y="46"/>
                    <a:pt x="15841" y="0"/>
                    <a:pt x="15681" y="0"/>
                  </a:cubicBezTo>
                  <a:lnTo>
                    <a:pt x="15681" y="0"/>
                  </a:lnTo>
                  <a:cubicBezTo>
                    <a:pt x="15476" y="0"/>
                    <a:pt x="15270" y="92"/>
                    <a:pt x="15133" y="27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8"/>
          <p:cNvGrpSpPr/>
          <p:nvPr/>
        </p:nvGrpSpPr>
        <p:grpSpPr>
          <a:xfrm>
            <a:off x="-572357" y="-705899"/>
            <a:ext cx="1814889" cy="1814889"/>
            <a:chOff x="3413675" y="1416350"/>
            <a:chExt cx="685925" cy="685925"/>
          </a:xfrm>
        </p:grpSpPr>
        <p:sp>
          <p:nvSpPr>
            <p:cNvPr id="1516" name="Google Shape;1516;p8"/>
            <p:cNvSpPr/>
            <p:nvPr/>
          </p:nvSpPr>
          <p:spPr>
            <a:xfrm>
              <a:off x="3514125" y="1599525"/>
              <a:ext cx="435400" cy="402325"/>
            </a:xfrm>
            <a:custGeom>
              <a:avLst/>
              <a:gdLst/>
              <a:ahLst/>
              <a:cxnLst/>
              <a:rect l="l" t="t" r="r" b="b"/>
              <a:pathLst>
                <a:path w="17416" h="16093" extrusionOk="0">
                  <a:moveTo>
                    <a:pt x="0" y="6392"/>
                  </a:moveTo>
                  <a:cubicBezTo>
                    <a:pt x="0" y="4041"/>
                    <a:pt x="845" y="1758"/>
                    <a:pt x="2397" y="1"/>
                  </a:cubicBezTo>
                  <a:lnTo>
                    <a:pt x="3424" y="914"/>
                  </a:lnTo>
                  <a:cubicBezTo>
                    <a:pt x="2100" y="2420"/>
                    <a:pt x="1370" y="4360"/>
                    <a:pt x="1370" y="6392"/>
                  </a:cubicBezTo>
                  <a:cubicBezTo>
                    <a:pt x="1370" y="10980"/>
                    <a:pt x="5113" y="14723"/>
                    <a:pt x="9701" y="14723"/>
                  </a:cubicBezTo>
                  <a:cubicBezTo>
                    <a:pt x="12326" y="14723"/>
                    <a:pt x="14722" y="13513"/>
                    <a:pt x="16320" y="11436"/>
                  </a:cubicBezTo>
                  <a:lnTo>
                    <a:pt x="17416" y="12281"/>
                  </a:lnTo>
                  <a:cubicBezTo>
                    <a:pt x="15567" y="14700"/>
                    <a:pt x="12759" y="16093"/>
                    <a:pt x="9701" y="16093"/>
                  </a:cubicBezTo>
                  <a:cubicBezTo>
                    <a:pt x="4360" y="16093"/>
                    <a:pt x="0" y="11733"/>
                    <a:pt x="0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570025" y="1516800"/>
              <a:ext cx="429150" cy="398875"/>
            </a:xfrm>
            <a:custGeom>
              <a:avLst/>
              <a:gdLst/>
              <a:ahLst/>
              <a:cxnLst/>
              <a:rect l="l" t="t" r="r" b="b"/>
              <a:pathLst>
                <a:path w="17166" h="15955" extrusionOk="0">
                  <a:moveTo>
                    <a:pt x="161" y="3310"/>
                  </a:moveTo>
                  <a:cubicBezTo>
                    <a:pt x="47" y="3447"/>
                    <a:pt x="1" y="3606"/>
                    <a:pt x="1" y="3766"/>
                  </a:cubicBezTo>
                  <a:lnTo>
                    <a:pt x="1" y="3766"/>
                  </a:lnTo>
                  <a:cubicBezTo>
                    <a:pt x="1" y="3949"/>
                    <a:pt x="69" y="4131"/>
                    <a:pt x="229" y="4268"/>
                  </a:cubicBezTo>
                  <a:lnTo>
                    <a:pt x="229" y="4268"/>
                  </a:lnTo>
                  <a:cubicBezTo>
                    <a:pt x="503" y="4519"/>
                    <a:pt x="960" y="4497"/>
                    <a:pt x="1188" y="4223"/>
                  </a:cubicBezTo>
                  <a:lnTo>
                    <a:pt x="1188" y="4223"/>
                  </a:lnTo>
                  <a:cubicBezTo>
                    <a:pt x="2786" y="2397"/>
                    <a:pt x="5068" y="1370"/>
                    <a:pt x="7465" y="1370"/>
                  </a:cubicBezTo>
                  <a:lnTo>
                    <a:pt x="7465" y="1370"/>
                  </a:lnTo>
                  <a:cubicBezTo>
                    <a:pt x="12053" y="1370"/>
                    <a:pt x="15796" y="5113"/>
                    <a:pt x="15796" y="9701"/>
                  </a:cubicBezTo>
                  <a:lnTo>
                    <a:pt x="15796" y="9701"/>
                  </a:lnTo>
                  <a:cubicBezTo>
                    <a:pt x="15796" y="11550"/>
                    <a:pt x="15203" y="13284"/>
                    <a:pt x="14084" y="14745"/>
                  </a:cubicBezTo>
                  <a:lnTo>
                    <a:pt x="14084" y="14745"/>
                  </a:lnTo>
                  <a:cubicBezTo>
                    <a:pt x="13856" y="15065"/>
                    <a:pt x="13902" y="15498"/>
                    <a:pt x="14221" y="15727"/>
                  </a:cubicBezTo>
                  <a:lnTo>
                    <a:pt x="14221" y="15727"/>
                  </a:lnTo>
                  <a:cubicBezTo>
                    <a:pt x="14518" y="15955"/>
                    <a:pt x="14952" y="15886"/>
                    <a:pt x="15180" y="15590"/>
                  </a:cubicBezTo>
                  <a:lnTo>
                    <a:pt x="15180" y="15590"/>
                  </a:lnTo>
                  <a:cubicBezTo>
                    <a:pt x="16481" y="13878"/>
                    <a:pt x="17166" y="11846"/>
                    <a:pt x="17166" y="9701"/>
                  </a:cubicBezTo>
                  <a:lnTo>
                    <a:pt x="17166" y="9701"/>
                  </a:lnTo>
                  <a:cubicBezTo>
                    <a:pt x="17166" y="4337"/>
                    <a:pt x="12806" y="0"/>
                    <a:pt x="7465" y="0"/>
                  </a:cubicBezTo>
                  <a:lnTo>
                    <a:pt x="7465" y="0"/>
                  </a:lnTo>
                  <a:cubicBezTo>
                    <a:pt x="4657" y="0"/>
                    <a:pt x="2010" y="1210"/>
                    <a:pt x="161" y="3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596850" y="1599525"/>
              <a:ext cx="319575" cy="290475"/>
            </a:xfrm>
            <a:custGeom>
              <a:avLst/>
              <a:gdLst/>
              <a:ahLst/>
              <a:cxnLst/>
              <a:rect l="l" t="t" r="r" b="b"/>
              <a:pathLst>
                <a:path w="12783" h="11619" extrusionOk="0">
                  <a:moveTo>
                    <a:pt x="1" y="6392"/>
                  </a:moveTo>
                  <a:cubicBezTo>
                    <a:pt x="1" y="2854"/>
                    <a:pt x="2877" y="1"/>
                    <a:pt x="6392" y="1"/>
                  </a:cubicBezTo>
                  <a:cubicBezTo>
                    <a:pt x="9907" y="1"/>
                    <a:pt x="12783" y="2854"/>
                    <a:pt x="12783" y="6392"/>
                  </a:cubicBezTo>
                  <a:cubicBezTo>
                    <a:pt x="12783" y="8378"/>
                    <a:pt x="11870" y="10226"/>
                    <a:pt x="10295" y="11459"/>
                  </a:cubicBezTo>
                  <a:lnTo>
                    <a:pt x="9450" y="10363"/>
                  </a:lnTo>
                  <a:cubicBezTo>
                    <a:pt x="10706" y="9405"/>
                    <a:pt x="11413" y="7967"/>
                    <a:pt x="11413" y="6392"/>
                  </a:cubicBezTo>
                  <a:cubicBezTo>
                    <a:pt x="11413" y="3630"/>
                    <a:pt x="9154" y="1370"/>
                    <a:pt x="6392" y="1370"/>
                  </a:cubicBezTo>
                  <a:cubicBezTo>
                    <a:pt x="3630" y="1370"/>
                    <a:pt x="1370" y="3630"/>
                    <a:pt x="1370" y="6392"/>
                  </a:cubicBezTo>
                  <a:cubicBezTo>
                    <a:pt x="1370" y="8012"/>
                    <a:pt x="2169" y="9542"/>
                    <a:pt x="3516" y="10500"/>
                  </a:cubicBezTo>
                  <a:lnTo>
                    <a:pt x="2717" y="11619"/>
                  </a:lnTo>
                  <a:cubicBezTo>
                    <a:pt x="1005" y="10432"/>
                    <a:pt x="1" y="8469"/>
                    <a:pt x="1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57350" y="1855175"/>
              <a:ext cx="206025" cy="63925"/>
            </a:xfrm>
            <a:custGeom>
              <a:avLst/>
              <a:gdLst/>
              <a:ahLst/>
              <a:cxnLst/>
              <a:rect l="l" t="t" r="r" b="b"/>
              <a:pathLst>
                <a:path w="8241" h="2557" extrusionOk="0">
                  <a:moveTo>
                    <a:pt x="7030" y="137"/>
                  </a:moveTo>
                  <a:cubicBezTo>
                    <a:pt x="6140" y="822"/>
                    <a:pt x="5090" y="1187"/>
                    <a:pt x="3972" y="1187"/>
                  </a:cubicBezTo>
                  <a:lnTo>
                    <a:pt x="3972" y="1187"/>
                  </a:lnTo>
                  <a:cubicBezTo>
                    <a:pt x="2922" y="1187"/>
                    <a:pt x="1940" y="868"/>
                    <a:pt x="1096" y="274"/>
                  </a:cubicBezTo>
                  <a:lnTo>
                    <a:pt x="1096" y="274"/>
                  </a:lnTo>
                  <a:cubicBezTo>
                    <a:pt x="776" y="46"/>
                    <a:pt x="343" y="115"/>
                    <a:pt x="137" y="434"/>
                  </a:cubicBezTo>
                  <a:lnTo>
                    <a:pt x="137" y="434"/>
                  </a:lnTo>
                  <a:cubicBezTo>
                    <a:pt x="46" y="548"/>
                    <a:pt x="0" y="685"/>
                    <a:pt x="0" y="822"/>
                  </a:cubicBezTo>
                  <a:lnTo>
                    <a:pt x="0" y="822"/>
                  </a:lnTo>
                  <a:cubicBezTo>
                    <a:pt x="0" y="1050"/>
                    <a:pt x="92" y="1256"/>
                    <a:pt x="297" y="1393"/>
                  </a:cubicBezTo>
                  <a:lnTo>
                    <a:pt x="297" y="1393"/>
                  </a:lnTo>
                  <a:cubicBezTo>
                    <a:pt x="1370" y="2146"/>
                    <a:pt x="2648" y="2557"/>
                    <a:pt x="3972" y="2557"/>
                  </a:cubicBezTo>
                  <a:lnTo>
                    <a:pt x="3972" y="2557"/>
                  </a:lnTo>
                  <a:cubicBezTo>
                    <a:pt x="5387" y="2557"/>
                    <a:pt x="6757" y="2100"/>
                    <a:pt x="7875" y="1233"/>
                  </a:cubicBezTo>
                  <a:lnTo>
                    <a:pt x="7875" y="1233"/>
                  </a:lnTo>
                  <a:cubicBezTo>
                    <a:pt x="8172" y="1005"/>
                    <a:pt x="8240" y="571"/>
                    <a:pt x="7989" y="274"/>
                  </a:cubicBezTo>
                  <a:lnTo>
                    <a:pt x="7989" y="274"/>
                  </a:lnTo>
                  <a:cubicBezTo>
                    <a:pt x="7852" y="92"/>
                    <a:pt x="7647" y="0"/>
                    <a:pt x="7441" y="0"/>
                  </a:cubicBezTo>
                  <a:lnTo>
                    <a:pt x="7441" y="0"/>
                  </a:lnTo>
                  <a:cubicBezTo>
                    <a:pt x="7304" y="0"/>
                    <a:pt x="7167" y="46"/>
                    <a:pt x="7030" y="137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413675" y="1416350"/>
              <a:ext cx="551825" cy="631150"/>
            </a:xfrm>
            <a:custGeom>
              <a:avLst/>
              <a:gdLst/>
              <a:ahLst/>
              <a:cxnLst/>
              <a:rect l="l" t="t" r="r" b="b"/>
              <a:pathLst>
                <a:path w="22073" h="25246" extrusionOk="0">
                  <a:moveTo>
                    <a:pt x="1" y="13719"/>
                  </a:moveTo>
                  <a:cubicBezTo>
                    <a:pt x="1" y="6141"/>
                    <a:pt x="6141" y="1"/>
                    <a:pt x="13719" y="1"/>
                  </a:cubicBezTo>
                  <a:cubicBezTo>
                    <a:pt x="16755" y="1"/>
                    <a:pt x="19653" y="959"/>
                    <a:pt x="22073" y="2808"/>
                  </a:cubicBezTo>
                  <a:lnTo>
                    <a:pt x="21228" y="3904"/>
                  </a:lnTo>
                  <a:cubicBezTo>
                    <a:pt x="19060" y="2238"/>
                    <a:pt x="16458" y="1370"/>
                    <a:pt x="13719" y="1370"/>
                  </a:cubicBezTo>
                  <a:cubicBezTo>
                    <a:pt x="6917" y="1370"/>
                    <a:pt x="1370" y="6917"/>
                    <a:pt x="1370" y="13719"/>
                  </a:cubicBezTo>
                  <a:cubicBezTo>
                    <a:pt x="1370" y="17919"/>
                    <a:pt x="3493" y="21799"/>
                    <a:pt x="7008" y="24081"/>
                  </a:cubicBezTo>
                  <a:lnTo>
                    <a:pt x="6278" y="25246"/>
                  </a:lnTo>
                  <a:cubicBezTo>
                    <a:pt x="2329" y="22712"/>
                    <a:pt x="1" y="18398"/>
                    <a:pt x="1" y="13719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562625" y="1483125"/>
              <a:ext cx="536975" cy="619150"/>
            </a:xfrm>
            <a:custGeom>
              <a:avLst/>
              <a:gdLst/>
              <a:ahLst/>
              <a:cxnLst/>
              <a:rect l="l" t="t" r="r" b="b"/>
              <a:pathLst>
                <a:path w="21479" h="24766" extrusionOk="0">
                  <a:moveTo>
                    <a:pt x="15133" y="274"/>
                  </a:moveTo>
                  <a:cubicBezTo>
                    <a:pt x="14905" y="571"/>
                    <a:pt x="14974" y="1005"/>
                    <a:pt x="15270" y="1233"/>
                  </a:cubicBezTo>
                  <a:lnTo>
                    <a:pt x="15270" y="1233"/>
                  </a:lnTo>
                  <a:cubicBezTo>
                    <a:pt x="18352" y="3607"/>
                    <a:pt x="20109" y="7167"/>
                    <a:pt x="20109" y="11048"/>
                  </a:cubicBezTo>
                  <a:lnTo>
                    <a:pt x="20109" y="11048"/>
                  </a:lnTo>
                  <a:cubicBezTo>
                    <a:pt x="20109" y="17850"/>
                    <a:pt x="14563" y="23396"/>
                    <a:pt x="7761" y="23396"/>
                  </a:cubicBezTo>
                  <a:lnTo>
                    <a:pt x="7761" y="23396"/>
                  </a:lnTo>
                  <a:cubicBezTo>
                    <a:pt x="5364" y="23396"/>
                    <a:pt x="3059" y="22711"/>
                    <a:pt x="1050" y="21410"/>
                  </a:cubicBezTo>
                  <a:lnTo>
                    <a:pt x="1050" y="21410"/>
                  </a:lnTo>
                  <a:cubicBezTo>
                    <a:pt x="731" y="21205"/>
                    <a:pt x="320" y="21296"/>
                    <a:pt x="114" y="21616"/>
                  </a:cubicBezTo>
                  <a:lnTo>
                    <a:pt x="114" y="21616"/>
                  </a:lnTo>
                  <a:cubicBezTo>
                    <a:pt x="23" y="21730"/>
                    <a:pt x="0" y="21867"/>
                    <a:pt x="0" y="22004"/>
                  </a:cubicBezTo>
                  <a:lnTo>
                    <a:pt x="0" y="22004"/>
                  </a:lnTo>
                  <a:cubicBezTo>
                    <a:pt x="0" y="22232"/>
                    <a:pt x="114" y="22438"/>
                    <a:pt x="320" y="22575"/>
                  </a:cubicBezTo>
                  <a:lnTo>
                    <a:pt x="320" y="22575"/>
                  </a:lnTo>
                  <a:cubicBezTo>
                    <a:pt x="2534" y="24013"/>
                    <a:pt x="5113" y="24766"/>
                    <a:pt x="7761" y="24766"/>
                  </a:cubicBezTo>
                  <a:lnTo>
                    <a:pt x="7761" y="24766"/>
                  </a:lnTo>
                  <a:cubicBezTo>
                    <a:pt x="15339" y="24766"/>
                    <a:pt x="21479" y="18603"/>
                    <a:pt x="21479" y="11048"/>
                  </a:cubicBezTo>
                  <a:lnTo>
                    <a:pt x="21479" y="11048"/>
                  </a:lnTo>
                  <a:cubicBezTo>
                    <a:pt x="21479" y="6734"/>
                    <a:pt x="19516" y="2762"/>
                    <a:pt x="16115" y="137"/>
                  </a:cubicBezTo>
                  <a:lnTo>
                    <a:pt x="16115" y="137"/>
                  </a:lnTo>
                  <a:cubicBezTo>
                    <a:pt x="15978" y="46"/>
                    <a:pt x="15841" y="0"/>
                    <a:pt x="15681" y="0"/>
                  </a:cubicBezTo>
                  <a:lnTo>
                    <a:pt x="15681" y="0"/>
                  </a:lnTo>
                  <a:cubicBezTo>
                    <a:pt x="15476" y="0"/>
                    <a:pt x="15270" y="92"/>
                    <a:pt x="15133" y="27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2" name="Google Shape;1522;p8"/>
          <p:cNvGrpSpPr/>
          <p:nvPr/>
        </p:nvGrpSpPr>
        <p:grpSpPr>
          <a:xfrm flipH="1">
            <a:off x="6032454" y="-2364104"/>
            <a:ext cx="5958123" cy="5505660"/>
            <a:chOff x="407025" y="3490600"/>
            <a:chExt cx="1442575" cy="1333025"/>
          </a:xfrm>
        </p:grpSpPr>
        <p:sp>
          <p:nvSpPr>
            <p:cNvPr id="1523" name="Google Shape;1523;p8"/>
            <p:cNvSpPr/>
            <p:nvPr/>
          </p:nvSpPr>
          <p:spPr>
            <a:xfrm>
              <a:off x="810450" y="3490600"/>
              <a:ext cx="1039150" cy="1082525"/>
            </a:xfrm>
            <a:custGeom>
              <a:avLst/>
              <a:gdLst/>
              <a:ahLst/>
              <a:cxnLst/>
              <a:rect l="l" t="t" r="r" b="b"/>
              <a:pathLst>
                <a:path w="41566" h="43301" extrusionOk="0">
                  <a:moveTo>
                    <a:pt x="1" y="41497"/>
                  </a:moveTo>
                  <a:lnTo>
                    <a:pt x="252" y="43300"/>
                  </a:lnTo>
                  <a:lnTo>
                    <a:pt x="41566" y="1804"/>
                  </a:lnTo>
                  <a:lnTo>
                    <a:pt x="4131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566225" y="3920300"/>
              <a:ext cx="783500" cy="816575"/>
            </a:xfrm>
            <a:custGeom>
              <a:avLst/>
              <a:gdLst/>
              <a:ahLst/>
              <a:cxnLst/>
              <a:rect l="l" t="t" r="r" b="b"/>
              <a:pathLst>
                <a:path w="31340" h="32663" extrusionOk="0">
                  <a:moveTo>
                    <a:pt x="31157" y="0"/>
                  </a:moveTo>
                  <a:lnTo>
                    <a:pt x="1" y="31293"/>
                  </a:lnTo>
                  <a:lnTo>
                    <a:pt x="183" y="32663"/>
                  </a:lnTo>
                  <a:lnTo>
                    <a:pt x="31340" y="1370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1016450" y="3682900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1"/>
                  </a:moveTo>
                  <a:lnTo>
                    <a:pt x="1" y="31294"/>
                  </a:lnTo>
                  <a:lnTo>
                    <a:pt x="183" y="32641"/>
                  </a:lnTo>
                  <a:lnTo>
                    <a:pt x="31340" y="1370"/>
                  </a:lnTo>
                  <a:lnTo>
                    <a:pt x="31157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788775" y="3843825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0"/>
                  </a:moveTo>
                  <a:lnTo>
                    <a:pt x="0" y="31294"/>
                  </a:lnTo>
                  <a:lnTo>
                    <a:pt x="183" y="32641"/>
                  </a:lnTo>
                  <a:lnTo>
                    <a:pt x="31340" y="1347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407025" y="3741675"/>
              <a:ext cx="1038575" cy="1081950"/>
            </a:xfrm>
            <a:custGeom>
              <a:avLst/>
              <a:gdLst/>
              <a:ahLst/>
              <a:cxnLst/>
              <a:rect l="l" t="t" r="r" b="b"/>
              <a:pathLst>
                <a:path w="41543" h="43278" extrusionOk="0">
                  <a:moveTo>
                    <a:pt x="41314" y="1"/>
                  </a:moveTo>
                  <a:lnTo>
                    <a:pt x="0" y="41474"/>
                  </a:lnTo>
                  <a:lnTo>
                    <a:pt x="229" y="43277"/>
                  </a:lnTo>
                  <a:lnTo>
                    <a:pt x="41542" y="1804"/>
                  </a:lnTo>
                  <a:lnTo>
                    <a:pt x="41314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1095775" y="3693175"/>
              <a:ext cx="536425" cy="575800"/>
            </a:xfrm>
            <a:custGeom>
              <a:avLst/>
              <a:gdLst/>
              <a:ahLst/>
              <a:cxnLst/>
              <a:rect l="l" t="t" r="r" b="b"/>
              <a:pathLst>
                <a:path w="21457" h="23032" extrusionOk="0">
                  <a:moveTo>
                    <a:pt x="21411" y="1"/>
                  </a:moveTo>
                  <a:lnTo>
                    <a:pt x="0" y="21434"/>
                  </a:lnTo>
                  <a:lnTo>
                    <a:pt x="23" y="23031"/>
                  </a:lnTo>
                  <a:lnTo>
                    <a:pt x="21456" y="1598"/>
                  </a:lnTo>
                  <a:lnTo>
                    <a:pt x="21411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9" name="Google Shape;1529;p8"/>
          <p:cNvGrpSpPr/>
          <p:nvPr/>
        </p:nvGrpSpPr>
        <p:grpSpPr>
          <a:xfrm>
            <a:off x="4047905" y="4755855"/>
            <a:ext cx="1048180" cy="245101"/>
            <a:chOff x="3504975" y="1233750"/>
            <a:chExt cx="324725" cy="75925"/>
          </a:xfrm>
        </p:grpSpPr>
        <p:sp>
          <p:nvSpPr>
            <p:cNvPr id="1530" name="Google Shape;1530;p8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3" name="Google Shape;1533;p8"/>
          <p:cNvSpPr/>
          <p:nvPr/>
        </p:nvSpPr>
        <p:spPr>
          <a:xfrm>
            <a:off x="8217696" y="1688038"/>
            <a:ext cx="1756883" cy="1453521"/>
          </a:xfrm>
          <a:custGeom>
            <a:avLst/>
            <a:gdLst/>
            <a:ahLst/>
            <a:cxnLst/>
            <a:rect l="l" t="t" r="r" b="b"/>
            <a:pathLst>
              <a:path w="18376" h="15203" extrusionOk="0">
                <a:moveTo>
                  <a:pt x="18375" y="0"/>
                </a:moveTo>
                <a:lnTo>
                  <a:pt x="1" y="11596"/>
                </a:lnTo>
                <a:lnTo>
                  <a:pt x="15910" y="15202"/>
                </a:lnTo>
                <a:lnTo>
                  <a:pt x="18375" y="0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8"/>
          <p:cNvSpPr/>
          <p:nvPr/>
        </p:nvSpPr>
        <p:spPr>
          <a:xfrm rot="1845688">
            <a:off x="2597205" y="-828698"/>
            <a:ext cx="1586793" cy="1647811"/>
          </a:xfrm>
          <a:custGeom>
            <a:avLst/>
            <a:gdLst/>
            <a:ahLst/>
            <a:cxnLst/>
            <a:rect l="l" t="t" r="r" b="b"/>
            <a:pathLst>
              <a:path w="10090" h="10478" extrusionOk="0">
                <a:moveTo>
                  <a:pt x="6072" y="1"/>
                </a:moveTo>
                <a:lnTo>
                  <a:pt x="1" y="10478"/>
                </a:lnTo>
                <a:lnTo>
                  <a:pt x="10090" y="4520"/>
                </a:lnTo>
                <a:lnTo>
                  <a:pt x="6072" y="1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8"/>
          <p:cNvSpPr/>
          <p:nvPr/>
        </p:nvSpPr>
        <p:spPr>
          <a:xfrm flipH="1">
            <a:off x="-704365" y="1404727"/>
            <a:ext cx="1756869" cy="1273904"/>
          </a:xfrm>
          <a:custGeom>
            <a:avLst/>
            <a:gdLst/>
            <a:ahLst/>
            <a:cxnLst/>
            <a:rect l="l" t="t" r="r" b="b"/>
            <a:pathLst>
              <a:path w="16686" h="12099" extrusionOk="0">
                <a:moveTo>
                  <a:pt x="12988" y="1"/>
                </a:moveTo>
                <a:lnTo>
                  <a:pt x="1" y="12098"/>
                </a:lnTo>
                <a:lnTo>
                  <a:pt x="16686" y="8058"/>
                </a:lnTo>
                <a:lnTo>
                  <a:pt x="12988" y="1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8"/>
          <p:cNvSpPr txBox="1">
            <a:spLocks noGrp="1"/>
          </p:cNvSpPr>
          <p:nvPr>
            <p:ph type="title"/>
          </p:nvPr>
        </p:nvSpPr>
        <p:spPr>
          <a:xfrm>
            <a:off x="2057700" y="1307100"/>
            <a:ext cx="50286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514350"/>
            <a:ext cx="7200900" cy="11144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755648"/>
            <a:ext cx="3332988" cy="617934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2478906"/>
            <a:ext cx="3332988" cy="192164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1" y="1755648"/>
            <a:ext cx="3332988" cy="617934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1" y="2478906"/>
            <a:ext cx="3332988" cy="192164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513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0906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2288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282"/>
            <a:ext cx="3977640" cy="51432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514350"/>
            <a:ext cx="2891790" cy="1618413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514351"/>
            <a:ext cx="3909060" cy="388143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142258"/>
            <a:ext cx="2891790" cy="225829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4840039"/>
            <a:ext cx="90342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4840039"/>
            <a:ext cx="1780256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>
              <a:buClrTx/>
            </a:pPr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4840039"/>
            <a:ext cx="119721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282"/>
            <a:ext cx="1714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4906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282"/>
            <a:ext cx="3977640" cy="51432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514350"/>
            <a:ext cx="2891790" cy="1618413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36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51434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141976"/>
            <a:ext cx="2891790" cy="2258574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4840039"/>
            <a:ext cx="90342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4840039"/>
            <a:ext cx="1780256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>
              <a:buClrTx/>
            </a:pPr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4840039"/>
            <a:ext cx="119721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282"/>
            <a:ext cx="1714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27300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1721644"/>
            <a:ext cx="7200900" cy="267890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203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7421" y="468117"/>
            <a:ext cx="1174325" cy="39324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468117"/>
            <a:ext cx="6134731" cy="39324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858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9953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8360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639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8" name="Google Shape;1538;p9"/>
          <p:cNvGrpSpPr/>
          <p:nvPr/>
        </p:nvGrpSpPr>
        <p:grpSpPr>
          <a:xfrm>
            <a:off x="74" y="63"/>
            <a:ext cx="9144153" cy="5143512"/>
            <a:chOff x="4263926" y="3811300"/>
            <a:chExt cx="2189272" cy="1231448"/>
          </a:xfrm>
        </p:grpSpPr>
        <p:sp>
          <p:nvSpPr>
            <p:cNvPr id="1539" name="Google Shape;1539;p9"/>
            <p:cNvSpPr/>
            <p:nvPr/>
          </p:nvSpPr>
          <p:spPr>
            <a:xfrm>
              <a:off x="64437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9"/>
            <p:cNvSpPr/>
            <p:nvPr/>
          </p:nvSpPr>
          <p:spPr>
            <a:xfrm>
              <a:off x="63650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9"/>
            <p:cNvSpPr/>
            <p:nvPr/>
          </p:nvSpPr>
          <p:spPr>
            <a:xfrm>
              <a:off x="6286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9"/>
            <p:cNvSpPr/>
            <p:nvPr/>
          </p:nvSpPr>
          <p:spPr>
            <a:xfrm>
              <a:off x="62080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9"/>
            <p:cNvSpPr/>
            <p:nvPr/>
          </p:nvSpPr>
          <p:spPr>
            <a:xfrm>
              <a:off x="6129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9"/>
            <p:cNvSpPr/>
            <p:nvPr/>
          </p:nvSpPr>
          <p:spPr>
            <a:xfrm>
              <a:off x="6050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9"/>
            <p:cNvSpPr/>
            <p:nvPr/>
          </p:nvSpPr>
          <p:spPr>
            <a:xfrm>
              <a:off x="59718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9"/>
            <p:cNvSpPr/>
            <p:nvPr/>
          </p:nvSpPr>
          <p:spPr>
            <a:xfrm>
              <a:off x="589307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9"/>
            <p:cNvSpPr/>
            <p:nvPr/>
          </p:nvSpPr>
          <p:spPr>
            <a:xfrm>
              <a:off x="58149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9"/>
            <p:cNvSpPr/>
            <p:nvPr/>
          </p:nvSpPr>
          <p:spPr>
            <a:xfrm>
              <a:off x="57361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9"/>
            <p:cNvSpPr/>
            <p:nvPr/>
          </p:nvSpPr>
          <p:spPr>
            <a:xfrm>
              <a:off x="56574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9"/>
            <p:cNvSpPr/>
            <p:nvPr/>
          </p:nvSpPr>
          <p:spPr>
            <a:xfrm>
              <a:off x="557867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9"/>
            <p:cNvSpPr/>
            <p:nvPr/>
          </p:nvSpPr>
          <p:spPr>
            <a:xfrm>
              <a:off x="549992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9"/>
            <p:cNvSpPr/>
            <p:nvPr/>
          </p:nvSpPr>
          <p:spPr>
            <a:xfrm>
              <a:off x="5421175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9"/>
            <p:cNvSpPr/>
            <p:nvPr/>
          </p:nvSpPr>
          <p:spPr>
            <a:xfrm>
              <a:off x="53424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9"/>
            <p:cNvSpPr/>
            <p:nvPr/>
          </p:nvSpPr>
          <p:spPr>
            <a:xfrm>
              <a:off x="52642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9"/>
            <p:cNvSpPr/>
            <p:nvPr/>
          </p:nvSpPr>
          <p:spPr>
            <a:xfrm>
              <a:off x="50280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9"/>
            <p:cNvSpPr/>
            <p:nvPr/>
          </p:nvSpPr>
          <p:spPr>
            <a:xfrm>
              <a:off x="487050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4713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4792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494925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51067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51855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4634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9"/>
            <p:cNvSpPr/>
            <p:nvPr/>
          </p:nvSpPr>
          <p:spPr>
            <a:xfrm>
              <a:off x="4556100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9"/>
            <p:cNvSpPr/>
            <p:nvPr/>
          </p:nvSpPr>
          <p:spPr>
            <a:xfrm>
              <a:off x="44773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9"/>
            <p:cNvSpPr/>
            <p:nvPr/>
          </p:nvSpPr>
          <p:spPr>
            <a:xfrm>
              <a:off x="43986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9"/>
            <p:cNvSpPr/>
            <p:nvPr/>
          </p:nvSpPr>
          <p:spPr>
            <a:xfrm>
              <a:off x="43204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9"/>
            <p:cNvSpPr/>
            <p:nvPr/>
          </p:nvSpPr>
          <p:spPr>
            <a:xfrm>
              <a:off x="4263926" y="50421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9"/>
            <p:cNvSpPr/>
            <p:nvPr/>
          </p:nvSpPr>
          <p:spPr>
            <a:xfrm>
              <a:off x="4263926" y="49907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9"/>
            <p:cNvSpPr/>
            <p:nvPr/>
          </p:nvSpPr>
          <p:spPr>
            <a:xfrm>
              <a:off x="4263926" y="49399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9"/>
            <p:cNvSpPr/>
            <p:nvPr/>
          </p:nvSpPr>
          <p:spPr>
            <a:xfrm>
              <a:off x="4263926" y="48886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9"/>
            <p:cNvSpPr/>
            <p:nvPr/>
          </p:nvSpPr>
          <p:spPr>
            <a:xfrm>
              <a:off x="4263926" y="48378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9"/>
            <p:cNvSpPr/>
            <p:nvPr/>
          </p:nvSpPr>
          <p:spPr>
            <a:xfrm>
              <a:off x="4263926" y="4786499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9"/>
            <p:cNvSpPr/>
            <p:nvPr/>
          </p:nvSpPr>
          <p:spPr>
            <a:xfrm>
              <a:off x="4263926" y="47357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9"/>
            <p:cNvSpPr/>
            <p:nvPr/>
          </p:nvSpPr>
          <p:spPr>
            <a:xfrm>
              <a:off x="4263926" y="46843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9"/>
            <p:cNvSpPr/>
            <p:nvPr/>
          </p:nvSpPr>
          <p:spPr>
            <a:xfrm>
              <a:off x="4263926" y="463357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9"/>
            <p:cNvSpPr/>
            <p:nvPr/>
          </p:nvSpPr>
          <p:spPr>
            <a:xfrm>
              <a:off x="4263926" y="45822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9"/>
            <p:cNvSpPr/>
            <p:nvPr/>
          </p:nvSpPr>
          <p:spPr>
            <a:xfrm>
              <a:off x="4263926" y="45314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9"/>
            <p:cNvSpPr/>
            <p:nvPr/>
          </p:nvSpPr>
          <p:spPr>
            <a:xfrm>
              <a:off x="4263926" y="448007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9"/>
            <p:cNvSpPr/>
            <p:nvPr/>
          </p:nvSpPr>
          <p:spPr>
            <a:xfrm>
              <a:off x="4263926" y="4429300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9"/>
            <p:cNvSpPr/>
            <p:nvPr/>
          </p:nvSpPr>
          <p:spPr>
            <a:xfrm>
              <a:off x="4263926" y="437792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9"/>
            <p:cNvSpPr/>
            <p:nvPr/>
          </p:nvSpPr>
          <p:spPr>
            <a:xfrm>
              <a:off x="4263926" y="432715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9"/>
            <p:cNvSpPr/>
            <p:nvPr/>
          </p:nvSpPr>
          <p:spPr>
            <a:xfrm>
              <a:off x="4263926" y="4275800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9"/>
            <p:cNvSpPr/>
            <p:nvPr/>
          </p:nvSpPr>
          <p:spPr>
            <a:xfrm>
              <a:off x="4263926" y="422500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9"/>
            <p:cNvSpPr/>
            <p:nvPr/>
          </p:nvSpPr>
          <p:spPr>
            <a:xfrm>
              <a:off x="4263926" y="4173650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9"/>
            <p:cNvSpPr/>
            <p:nvPr/>
          </p:nvSpPr>
          <p:spPr>
            <a:xfrm>
              <a:off x="4263926" y="40207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9"/>
            <p:cNvSpPr/>
            <p:nvPr/>
          </p:nvSpPr>
          <p:spPr>
            <a:xfrm>
              <a:off x="4263926" y="386722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4263926" y="391857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4263926" y="396937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9"/>
            <p:cNvSpPr/>
            <p:nvPr/>
          </p:nvSpPr>
          <p:spPr>
            <a:xfrm>
              <a:off x="4263926" y="4071501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1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9"/>
            <p:cNvSpPr/>
            <p:nvPr/>
          </p:nvSpPr>
          <p:spPr>
            <a:xfrm>
              <a:off x="4263926" y="4122876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9"/>
            <p:cNvSpPr/>
            <p:nvPr/>
          </p:nvSpPr>
          <p:spPr>
            <a:xfrm>
              <a:off x="4263926" y="38164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2" name="Google Shape;1592;p9"/>
          <p:cNvGrpSpPr/>
          <p:nvPr/>
        </p:nvGrpSpPr>
        <p:grpSpPr>
          <a:xfrm>
            <a:off x="-1008242" y="784055"/>
            <a:ext cx="9834790" cy="6880156"/>
            <a:chOff x="2056725" y="3456925"/>
            <a:chExt cx="1804350" cy="1262275"/>
          </a:xfrm>
        </p:grpSpPr>
        <p:sp>
          <p:nvSpPr>
            <p:cNvPr id="1593" name="Google Shape;1593;p9"/>
            <p:cNvSpPr/>
            <p:nvPr/>
          </p:nvSpPr>
          <p:spPr>
            <a:xfrm>
              <a:off x="2056725" y="3456925"/>
              <a:ext cx="1559550" cy="1262275"/>
            </a:xfrm>
            <a:custGeom>
              <a:avLst/>
              <a:gdLst/>
              <a:ahLst/>
              <a:cxnLst/>
              <a:rect l="l" t="t" r="r" b="b"/>
              <a:pathLst>
                <a:path w="62382" h="50491" extrusionOk="0">
                  <a:moveTo>
                    <a:pt x="23853" y="1"/>
                  </a:moveTo>
                  <a:lnTo>
                    <a:pt x="14471" y="16960"/>
                  </a:lnTo>
                  <a:lnTo>
                    <a:pt x="14449" y="16983"/>
                  </a:lnTo>
                  <a:lnTo>
                    <a:pt x="19516" y="30541"/>
                  </a:lnTo>
                  <a:lnTo>
                    <a:pt x="0" y="49943"/>
                  </a:lnTo>
                  <a:lnTo>
                    <a:pt x="21022" y="50490"/>
                  </a:lnTo>
                  <a:lnTo>
                    <a:pt x="32458" y="43529"/>
                  </a:lnTo>
                  <a:lnTo>
                    <a:pt x="45263" y="47318"/>
                  </a:lnTo>
                  <a:lnTo>
                    <a:pt x="45286" y="47318"/>
                  </a:lnTo>
                  <a:lnTo>
                    <a:pt x="62382" y="32573"/>
                  </a:lnTo>
                  <a:lnTo>
                    <a:pt x="62313" y="32481"/>
                  </a:lnTo>
                  <a:lnTo>
                    <a:pt x="45263" y="47204"/>
                  </a:lnTo>
                  <a:lnTo>
                    <a:pt x="32458" y="43415"/>
                  </a:lnTo>
                  <a:lnTo>
                    <a:pt x="32435" y="43392"/>
                  </a:lnTo>
                  <a:lnTo>
                    <a:pt x="21000" y="50376"/>
                  </a:lnTo>
                  <a:lnTo>
                    <a:pt x="274" y="49828"/>
                  </a:lnTo>
                  <a:lnTo>
                    <a:pt x="19630" y="30610"/>
                  </a:lnTo>
                  <a:lnTo>
                    <a:pt x="19653" y="30564"/>
                  </a:lnTo>
                  <a:lnTo>
                    <a:pt x="14586" y="16983"/>
                  </a:lnTo>
                  <a:lnTo>
                    <a:pt x="23944" y="69"/>
                  </a:lnTo>
                  <a:lnTo>
                    <a:pt x="23853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9"/>
            <p:cNvSpPr/>
            <p:nvPr/>
          </p:nvSpPr>
          <p:spPr>
            <a:xfrm>
              <a:off x="2789975" y="4016150"/>
              <a:ext cx="559825" cy="621450"/>
            </a:xfrm>
            <a:custGeom>
              <a:avLst/>
              <a:gdLst/>
              <a:ahLst/>
              <a:cxnLst/>
              <a:rect l="l" t="t" r="r" b="b"/>
              <a:pathLst>
                <a:path w="22393" h="24858" extrusionOk="0">
                  <a:moveTo>
                    <a:pt x="14495" y="1"/>
                  </a:moveTo>
                  <a:lnTo>
                    <a:pt x="15773" y="24538"/>
                  </a:lnTo>
                  <a:lnTo>
                    <a:pt x="15773" y="24538"/>
                  </a:lnTo>
                  <a:lnTo>
                    <a:pt x="1" y="7122"/>
                  </a:lnTo>
                  <a:lnTo>
                    <a:pt x="3059" y="21114"/>
                  </a:lnTo>
                  <a:lnTo>
                    <a:pt x="3173" y="21068"/>
                  </a:lnTo>
                  <a:lnTo>
                    <a:pt x="206" y="7533"/>
                  </a:lnTo>
                  <a:lnTo>
                    <a:pt x="15796" y="24743"/>
                  </a:lnTo>
                  <a:lnTo>
                    <a:pt x="15910" y="24857"/>
                  </a:lnTo>
                  <a:lnTo>
                    <a:pt x="15910" y="24857"/>
                  </a:lnTo>
                  <a:lnTo>
                    <a:pt x="14655" y="685"/>
                  </a:lnTo>
                  <a:lnTo>
                    <a:pt x="14655" y="685"/>
                  </a:lnTo>
                  <a:lnTo>
                    <a:pt x="22301" y="19402"/>
                  </a:lnTo>
                  <a:lnTo>
                    <a:pt x="22392" y="19357"/>
                  </a:lnTo>
                  <a:lnTo>
                    <a:pt x="1449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9"/>
            <p:cNvSpPr/>
            <p:nvPr/>
          </p:nvSpPr>
          <p:spPr>
            <a:xfrm>
              <a:off x="3301275" y="3974500"/>
              <a:ext cx="559800" cy="621450"/>
            </a:xfrm>
            <a:custGeom>
              <a:avLst/>
              <a:gdLst/>
              <a:ahLst/>
              <a:cxnLst/>
              <a:rect l="l" t="t" r="r" b="b"/>
              <a:pathLst>
                <a:path w="22392" h="24858" extrusionOk="0">
                  <a:moveTo>
                    <a:pt x="14494" y="0"/>
                  </a:moveTo>
                  <a:lnTo>
                    <a:pt x="15750" y="24538"/>
                  </a:lnTo>
                  <a:lnTo>
                    <a:pt x="137" y="7282"/>
                  </a:lnTo>
                  <a:lnTo>
                    <a:pt x="0" y="7122"/>
                  </a:lnTo>
                  <a:lnTo>
                    <a:pt x="0" y="7122"/>
                  </a:lnTo>
                  <a:lnTo>
                    <a:pt x="3036" y="21114"/>
                  </a:lnTo>
                  <a:lnTo>
                    <a:pt x="3150" y="21068"/>
                  </a:lnTo>
                  <a:lnTo>
                    <a:pt x="206" y="7533"/>
                  </a:lnTo>
                  <a:lnTo>
                    <a:pt x="15773" y="24743"/>
                  </a:lnTo>
                  <a:lnTo>
                    <a:pt x="15887" y="24857"/>
                  </a:lnTo>
                  <a:lnTo>
                    <a:pt x="14631" y="685"/>
                  </a:lnTo>
                  <a:lnTo>
                    <a:pt x="22278" y="19402"/>
                  </a:lnTo>
                  <a:lnTo>
                    <a:pt x="22392" y="19356"/>
                  </a:lnTo>
                  <a:lnTo>
                    <a:pt x="14494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9"/>
            <p:cNvSpPr/>
            <p:nvPr/>
          </p:nvSpPr>
          <p:spPr>
            <a:xfrm>
              <a:off x="2099525" y="3904300"/>
              <a:ext cx="811450" cy="811475"/>
            </a:xfrm>
            <a:custGeom>
              <a:avLst/>
              <a:gdLst/>
              <a:ahLst/>
              <a:cxnLst/>
              <a:rect l="l" t="t" r="r" b="b"/>
              <a:pathLst>
                <a:path w="32458" h="32459" extrusionOk="0">
                  <a:moveTo>
                    <a:pt x="32161" y="412"/>
                  </a:moveTo>
                  <a:lnTo>
                    <a:pt x="19242" y="32093"/>
                  </a:lnTo>
                  <a:lnTo>
                    <a:pt x="17941" y="12692"/>
                  </a:lnTo>
                  <a:lnTo>
                    <a:pt x="32161" y="412"/>
                  </a:lnTo>
                  <a:close/>
                  <a:moveTo>
                    <a:pt x="206" y="6301"/>
                  </a:moveTo>
                  <a:lnTo>
                    <a:pt x="17827" y="12715"/>
                  </a:lnTo>
                  <a:lnTo>
                    <a:pt x="19128" y="32230"/>
                  </a:lnTo>
                  <a:lnTo>
                    <a:pt x="6483" y="23990"/>
                  </a:lnTo>
                  <a:lnTo>
                    <a:pt x="206" y="6301"/>
                  </a:lnTo>
                  <a:close/>
                  <a:moveTo>
                    <a:pt x="32458" y="1"/>
                  </a:moveTo>
                  <a:lnTo>
                    <a:pt x="17872" y="12600"/>
                  </a:lnTo>
                  <a:lnTo>
                    <a:pt x="0" y="6095"/>
                  </a:lnTo>
                  <a:lnTo>
                    <a:pt x="6368" y="24059"/>
                  </a:lnTo>
                  <a:lnTo>
                    <a:pt x="6368" y="24082"/>
                  </a:lnTo>
                  <a:lnTo>
                    <a:pt x="19265" y="32458"/>
                  </a:lnTo>
                  <a:lnTo>
                    <a:pt x="19265" y="32367"/>
                  </a:lnTo>
                  <a:lnTo>
                    <a:pt x="3245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9"/>
            <p:cNvSpPr/>
            <p:nvPr/>
          </p:nvSpPr>
          <p:spPr>
            <a:xfrm>
              <a:off x="2792275" y="4136550"/>
              <a:ext cx="368075" cy="63950"/>
            </a:xfrm>
            <a:custGeom>
              <a:avLst/>
              <a:gdLst/>
              <a:ahLst/>
              <a:cxnLst/>
              <a:rect l="l" t="t" r="r" b="b"/>
              <a:pathLst>
                <a:path w="14723" h="2558" extrusionOk="0">
                  <a:moveTo>
                    <a:pt x="14722" y="1"/>
                  </a:moveTo>
                  <a:lnTo>
                    <a:pt x="0" y="2443"/>
                  </a:lnTo>
                  <a:lnTo>
                    <a:pt x="23" y="2557"/>
                  </a:lnTo>
                  <a:lnTo>
                    <a:pt x="14722" y="115"/>
                  </a:lnTo>
                  <a:lnTo>
                    <a:pt x="14722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9"/>
          <p:cNvGrpSpPr/>
          <p:nvPr/>
        </p:nvGrpSpPr>
        <p:grpSpPr>
          <a:xfrm rot="10800000">
            <a:off x="-345392" y="-1273170"/>
            <a:ext cx="9834790" cy="6880156"/>
            <a:chOff x="2056725" y="3456925"/>
            <a:chExt cx="1804350" cy="1262275"/>
          </a:xfrm>
        </p:grpSpPr>
        <p:sp>
          <p:nvSpPr>
            <p:cNvPr id="1599" name="Google Shape;1599;p9"/>
            <p:cNvSpPr/>
            <p:nvPr/>
          </p:nvSpPr>
          <p:spPr>
            <a:xfrm>
              <a:off x="2056725" y="3456925"/>
              <a:ext cx="1559550" cy="1262275"/>
            </a:xfrm>
            <a:custGeom>
              <a:avLst/>
              <a:gdLst/>
              <a:ahLst/>
              <a:cxnLst/>
              <a:rect l="l" t="t" r="r" b="b"/>
              <a:pathLst>
                <a:path w="62382" h="50491" extrusionOk="0">
                  <a:moveTo>
                    <a:pt x="23853" y="1"/>
                  </a:moveTo>
                  <a:lnTo>
                    <a:pt x="14471" y="16960"/>
                  </a:lnTo>
                  <a:lnTo>
                    <a:pt x="14449" y="16983"/>
                  </a:lnTo>
                  <a:lnTo>
                    <a:pt x="19516" y="30541"/>
                  </a:lnTo>
                  <a:lnTo>
                    <a:pt x="0" y="49943"/>
                  </a:lnTo>
                  <a:lnTo>
                    <a:pt x="21022" y="50490"/>
                  </a:lnTo>
                  <a:lnTo>
                    <a:pt x="32458" y="43529"/>
                  </a:lnTo>
                  <a:lnTo>
                    <a:pt x="45263" y="47318"/>
                  </a:lnTo>
                  <a:lnTo>
                    <a:pt x="45286" y="47318"/>
                  </a:lnTo>
                  <a:lnTo>
                    <a:pt x="62382" y="32573"/>
                  </a:lnTo>
                  <a:lnTo>
                    <a:pt x="62313" y="32481"/>
                  </a:lnTo>
                  <a:lnTo>
                    <a:pt x="45263" y="47204"/>
                  </a:lnTo>
                  <a:lnTo>
                    <a:pt x="32458" y="43415"/>
                  </a:lnTo>
                  <a:lnTo>
                    <a:pt x="32435" y="43392"/>
                  </a:lnTo>
                  <a:lnTo>
                    <a:pt x="21000" y="50376"/>
                  </a:lnTo>
                  <a:lnTo>
                    <a:pt x="274" y="49828"/>
                  </a:lnTo>
                  <a:lnTo>
                    <a:pt x="19630" y="30610"/>
                  </a:lnTo>
                  <a:lnTo>
                    <a:pt x="19653" y="30564"/>
                  </a:lnTo>
                  <a:lnTo>
                    <a:pt x="14586" y="16983"/>
                  </a:lnTo>
                  <a:lnTo>
                    <a:pt x="23944" y="69"/>
                  </a:lnTo>
                  <a:lnTo>
                    <a:pt x="23853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9"/>
            <p:cNvSpPr/>
            <p:nvPr/>
          </p:nvSpPr>
          <p:spPr>
            <a:xfrm>
              <a:off x="2789975" y="4016150"/>
              <a:ext cx="559825" cy="621450"/>
            </a:xfrm>
            <a:custGeom>
              <a:avLst/>
              <a:gdLst/>
              <a:ahLst/>
              <a:cxnLst/>
              <a:rect l="l" t="t" r="r" b="b"/>
              <a:pathLst>
                <a:path w="22393" h="24858" extrusionOk="0">
                  <a:moveTo>
                    <a:pt x="14495" y="1"/>
                  </a:moveTo>
                  <a:lnTo>
                    <a:pt x="15773" y="24538"/>
                  </a:lnTo>
                  <a:lnTo>
                    <a:pt x="15773" y="24538"/>
                  </a:lnTo>
                  <a:lnTo>
                    <a:pt x="1" y="7122"/>
                  </a:lnTo>
                  <a:lnTo>
                    <a:pt x="3059" y="21114"/>
                  </a:lnTo>
                  <a:lnTo>
                    <a:pt x="3173" y="21068"/>
                  </a:lnTo>
                  <a:lnTo>
                    <a:pt x="206" y="7533"/>
                  </a:lnTo>
                  <a:lnTo>
                    <a:pt x="15796" y="24743"/>
                  </a:lnTo>
                  <a:lnTo>
                    <a:pt x="15910" y="24857"/>
                  </a:lnTo>
                  <a:lnTo>
                    <a:pt x="15910" y="24857"/>
                  </a:lnTo>
                  <a:lnTo>
                    <a:pt x="14655" y="685"/>
                  </a:lnTo>
                  <a:lnTo>
                    <a:pt x="14655" y="685"/>
                  </a:lnTo>
                  <a:lnTo>
                    <a:pt x="22301" y="19402"/>
                  </a:lnTo>
                  <a:lnTo>
                    <a:pt x="22392" y="19357"/>
                  </a:lnTo>
                  <a:lnTo>
                    <a:pt x="1449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9"/>
            <p:cNvSpPr/>
            <p:nvPr/>
          </p:nvSpPr>
          <p:spPr>
            <a:xfrm>
              <a:off x="3301275" y="3974500"/>
              <a:ext cx="559800" cy="621450"/>
            </a:xfrm>
            <a:custGeom>
              <a:avLst/>
              <a:gdLst/>
              <a:ahLst/>
              <a:cxnLst/>
              <a:rect l="l" t="t" r="r" b="b"/>
              <a:pathLst>
                <a:path w="22392" h="24858" extrusionOk="0">
                  <a:moveTo>
                    <a:pt x="14494" y="0"/>
                  </a:moveTo>
                  <a:lnTo>
                    <a:pt x="15750" y="24538"/>
                  </a:lnTo>
                  <a:lnTo>
                    <a:pt x="137" y="7282"/>
                  </a:lnTo>
                  <a:lnTo>
                    <a:pt x="0" y="7122"/>
                  </a:lnTo>
                  <a:lnTo>
                    <a:pt x="0" y="7122"/>
                  </a:lnTo>
                  <a:lnTo>
                    <a:pt x="3036" y="21114"/>
                  </a:lnTo>
                  <a:lnTo>
                    <a:pt x="3150" y="21068"/>
                  </a:lnTo>
                  <a:lnTo>
                    <a:pt x="206" y="7533"/>
                  </a:lnTo>
                  <a:lnTo>
                    <a:pt x="15773" y="24743"/>
                  </a:lnTo>
                  <a:lnTo>
                    <a:pt x="15887" y="24857"/>
                  </a:lnTo>
                  <a:lnTo>
                    <a:pt x="14631" y="685"/>
                  </a:lnTo>
                  <a:lnTo>
                    <a:pt x="22278" y="19402"/>
                  </a:lnTo>
                  <a:lnTo>
                    <a:pt x="22392" y="19356"/>
                  </a:lnTo>
                  <a:lnTo>
                    <a:pt x="14494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9"/>
            <p:cNvSpPr/>
            <p:nvPr/>
          </p:nvSpPr>
          <p:spPr>
            <a:xfrm>
              <a:off x="2099525" y="3904300"/>
              <a:ext cx="811450" cy="811475"/>
            </a:xfrm>
            <a:custGeom>
              <a:avLst/>
              <a:gdLst/>
              <a:ahLst/>
              <a:cxnLst/>
              <a:rect l="l" t="t" r="r" b="b"/>
              <a:pathLst>
                <a:path w="32458" h="32459" extrusionOk="0">
                  <a:moveTo>
                    <a:pt x="32161" y="412"/>
                  </a:moveTo>
                  <a:lnTo>
                    <a:pt x="19242" y="32093"/>
                  </a:lnTo>
                  <a:lnTo>
                    <a:pt x="17941" y="12692"/>
                  </a:lnTo>
                  <a:lnTo>
                    <a:pt x="32161" y="412"/>
                  </a:lnTo>
                  <a:close/>
                  <a:moveTo>
                    <a:pt x="206" y="6301"/>
                  </a:moveTo>
                  <a:lnTo>
                    <a:pt x="17827" y="12715"/>
                  </a:lnTo>
                  <a:lnTo>
                    <a:pt x="19128" y="32230"/>
                  </a:lnTo>
                  <a:lnTo>
                    <a:pt x="6483" y="23990"/>
                  </a:lnTo>
                  <a:lnTo>
                    <a:pt x="206" y="6301"/>
                  </a:lnTo>
                  <a:close/>
                  <a:moveTo>
                    <a:pt x="32458" y="1"/>
                  </a:moveTo>
                  <a:lnTo>
                    <a:pt x="17872" y="12600"/>
                  </a:lnTo>
                  <a:lnTo>
                    <a:pt x="0" y="6095"/>
                  </a:lnTo>
                  <a:lnTo>
                    <a:pt x="6368" y="24059"/>
                  </a:lnTo>
                  <a:lnTo>
                    <a:pt x="6368" y="24082"/>
                  </a:lnTo>
                  <a:lnTo>
                    <a:pt x="19265" y="32458"/>
                  </a:lnTo>
                  <a:lnTo>
                    <a:pt x="19265" y="32367"/>
                  </a:lnTo>
                  <a:lnTo>
                    <a:pt x="3245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9"/>
            <p:cNvSpPr/>
            <p:nvPr/>
          </p:nvSpPr>
          <p:spPr>
            <a:xfrm>
              <a:off x="2792275" y="4136550"/>
              <a:ext cx="368075" cy="63950"/>
            </a:xfrm>
            <a:custGeom>
              <a:avLst/>
              <a:gdLst/>
              <a:ahLst/>
              <a:cxnLst/>
              <a:rect l="l" t="t" r="r" b="b"/>
              <a:pathLst>
                <a:path w="14723" h="2558" extrusionOk="0">
                  <a:moveTo>
                    <a:pt x="14722" y="1"/>
                  </a:moveTo>
                  <a:lnTo>
                    <a:pt x="0" y="2443"/>
                  </a:lnTo>
                  <a:lnTo>
                    <a:pt x="23" y="2557"/>
                  </a:lnTo>
                  <a:lnTo>
                    <a:pt x="14722" y="115"/>
                  </a:lnTo>
                  <a:lnTo>
                    <a:pt x="14722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9"/>
          <p:cNvGrpSpPr/>
          <p:nvPr/>
        </p:nvGrpSpPr>
        <p:grpSpPr>
          <a:xfrm>
            <a:off x="-666383" y="-922630"/>
            <a:ext cx="2352860" cy="2352860"/>
            <a:chOff x="3413675" y="1416350"/>
            <a:chExt cx="685925" cy="685925"/>
          </a:xfrm>
        </p:grpSpPr>
        <p:sp>
          <p:nvSpPr>
            <p:cNvPr id="1605" name="Google Shape;1605;p9"/>
            <p:cNvSpPr/>
            <p:nvPr/>
          </p:nvSpPr>
          <p:spPr>
            <a:xfrm>
              <a:off x="3514125" y="1599525"/>
              <a:ext cx="435400" cy="402325"/>
            </a:xfrm>
            <a:custGeom>
              <a:avLst/>
              <a:gdLst/>
              <a:ahLst/>
              <a:cxnLst/>
              <a:rect l="l" t="t" r="r" b="b"/>
              <a:pathLst>
                <a:path w="17416" h="16093" extrusionOk="0">
                  <a:moveTo>
                    <a:pt x="0" y="6392"/>
                  </a:moveTo>
                  <a:cubicBezTo>
                    <a:pt x="0" y="4041"/>
                    <a:pt x="845" y="1758"/>
                    <a:pt x="2397" y="1"/>
                  </a:cubicBezTo>
                  <a:lnTo>
                    <a:pt x="3424" y="914"/>
                  </a:lnTo>
                  <a:cubicBezTo>
                    <a:pt x="2100" y="2420"/>
                    <a:pt x="1370" y="4360"/>
                    <a:pt x="1370" y="6392"/>
                  </a:cubicBezTo>
                  <a:cubicBezTo>
                    <a:pt x="1370" y="10980"/>
                    <a:pt x="5113" y="14723"/>
                    <a:pt x="9701" y="14723"/>
                  </a:cubicBezTo>
                  <a:cubicBezTo>
                    <a:pt x="12326" y="14723"/>
                    <a:pt x="14722" y="13513"/>
                    <a:pt x="16320" y="11436"/>
                  </a:cubicBezTo>
                  <a:lnTo>
                    <a:pt x="17416" y="12281"/>
                  </a:lnTo>
                  <a:cubicBezTo>
                    <a:pt x="15567" y="14700"/>
                    <a:pt x="12759" y="16093"/>
                    <a:pt x="9701" y="16093"/>
                  </a:cubicBezTo>
                  <a:cubicBezTo>
                    <a:pt x="4360" y="16093"/>
                    <a:pt x="0" y="11733"/>
                    <a:pt x="0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9"/>
            <p:cNvSpPr/>
            <p:nvPr/>
          </p:nvSpPr>
          <p:spPr>
            <a:xfrm>
              <a:off x="3570025" y="1516800"/>
              <a:ext cx="429150" cy="398875"/>
            </a:xfrm>
            <a:custGeom>
              <a:avLst/>
              <a:gdLst/>
              <a:ahLst/>
              <a:cxnLst/>
              <a:rect l="l" t="t" r="r" b="b"/>
              <a:pathLst>
                <a:path w="17166" h="15955" extrusionOk="0">
                  <a:moveTo>
                    <a:pt x="161" y="3310"/>
                  </a:moveTo>
                  <a:cubicBezTo>
                    <a:pt x="47" y="3447"/>
                    <a:pt x="1" y="3606"/>
                    <a:pt x="1" y="3766"/>
                  </a:cubicBezTo>
                  <a:lnTo>
                    <a:pt x="1" y="3766"/>
                  </a:lnTo>
                  <a:cubicBezTo>
                    <a:pt x="1" y="3949"/>
                    <a:pt x="69" y="4131"/>
                    <a:pt x="229" y="4268"/>
                  </a:cubicBezTo>
                  <a:lnTo>
                    <a:pt x="229" y="4268"/>
                  </a:lnTo>
                  <a:cubicBezTo>
                    <a:pt x="503" y="4519"/>
                    <a:pt x="960" y="4497"/>
                    <a:pt x="1188" y="4223"/>
                  </a:cubicBezTo>
                  <a:lnTo>
                    <a:pt x="1188" y="4223"/>
                  </a:lnTo>
                  <a:cubicBezTo>
                    <a:pt x="2786" y="2397"/>
                    <a:pt x="5068" y="1370"/>
                    <a:pt x="7465" y="1370"/>
                  </a:cubicBezTo>
                  <a:lnTo>
                    <a:pt x="7465" y="1370"/>
                  </a:lnTo>
                  <a:cubicBezTo>
                    <a:pt x="12053" y="1370"/>
                    <a:pt x="15796" y="5113"/>
                    <a:pt x="15796" y="9701"/>
                  </a:cubicBezTo>
                  <a:lnTo>
                    <a:pt x="15796" y="9701"/>
                  </a:lnTo>
                  <a:cubicBezTo>
                    <a:pt x="15796" y="11550"/>
                    <a:pt x="15203" y="13284"/>
                    <a:pt x="14084" y="14745"/>
                  </a:cubicBezTo>
                  <a:lnTo>
                    <a:pt x="14084" y="14745"/>
                  </a:lnTo>
                  <a:cubicBezTo>
                    <a:pt x="13856" y="15065"/>
                    <a:pt x="13902" y="15498"/>
                    <a:pt x="14221" y="15727"/>
                  </a:cubicBezTo>
                  <a:lnTo>
                    <a:pt x="14221" y="15727"/>
                  </a:lnTo>
                  <a:cubicBezTo>
                    <a:pt x="14518" y="15955"/>
                    <a:pt x="14952" y="15886"/>
                    <a:pt x="15180" y="15590"/>
                  </a:cubicBezTo>
                  <a:lnTo>
                    <a:pt x="15180" y="15590"/>
                  </a:lnTo>
                  <a:cubicBezTo>
                    <a:pt x="16481" y="13878"/>
                    <a:pt x="17166" y="11846"/>
                    <a:pt x="17166" y="9701"/>
                  </a:cubicBezTo>
                  <a:lnTo>
                    <a:pt x="17166" y="9701"/>
                  </a:lnTo>
                  <a:cubicBezTo>
                    <a:pt x="17166" y="4337"/>
                    <a:pt x="12806" y="0"/>
                    <a:pt x="7465" y="0"/>
                  </a:cubicBezTo>
                  <a:lnTo>
                    <a:pt x="7465" y="0"/>
                  </a:lnTo>
                  <a:cubicBezTo>
                    <a:pt x="4657" y="0"/>
                    <a:pt x="2010" y="1210"/>
                    <a:pt x="161" y="3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9"/>
            <p:cNvSpPr/>
            <p:nvPr/>
          </p:nvSpPr>
          <p:spPr>
            <a:xfrm>
              <a:off x="3596850" y="1599525"/>
              <a:ext cx="319575" cy="290475"/>
            </a:xfrm>
            <a:custGeom>
              <a:avLst/>
              <a:gdLst/>
              <a:ahLst/>
              <a:cxnLst/>
              <a:rect l="l" t="t" r="r" b="b"/>
              <a:pathLst>
                <a:path w="12783" h="11619" extrusionOk="0">
                  <a:moveTo>
                    <a:pt x="1" y="6392"/>
                  </a:moveTo>
                  <a:cubicBezTo>
                    <a:pt x="1" y="2854"/>
                    <a:pt x="2877" y="1"/>
                    <a:pt x="6392" y="1"/>
                  </a:cubicBezTo>
                  <a:cubicBezTo>
                    <a:pt x="9907" y="1"/>
                    <a:pt x="12783" y="2854"/>
                    <a:pt x="12783" y="6392"/>
                  </a:cubicBezTo>
                  <a:cubicBezTo>
                    <a:pt x="12783" y="8378"/>
                    <a:pt x="11870" y="10226"/>
                    <a:pt x="10295" y="11459"/>
                  </a:cubicBezTo>
                  <a:lnTo>
                    <a:pt x="9450" y="10363"/>
                  </a:lnTo>
                  <a:cubicBezTo>
                    <a:pt x="10706" y="9405"/>
                    <a:pt x="11413" y="7967"/>
                    <a:pt x="11413" y="6392"/>
                  </a:cubicBezTo>
                  <a:cubicBezTo>
                    <a:pt x="11413" y="3630"/>
                    <a:pt x="9154" y="1370"/>
                    <a:pt x="6392" y="1370"/>
                  </a:cubicBezTo>
                  <a:cubicBezTo>
                    <a:pt x="3630" y="1370"/>
                    <a:pt x="1370" y="3630"/>
                    <a:pt x="1370" y="6392"/>
                  </a:cubicBezTo>
                  <a:cubicBezTo>
                    <a:pt x="1370" y="8012"/>
                    <a:pt x="2169" y="9542"/>
                    <a:pt x="3516" y="10500"/>
                  </a:cubicBezTo>
                  <a:lnTo>
                    <a:pt x="2717" y="11619"/>
                  </a:lnTo>
                  <a:cubicBezTo>
                    <a:pt x="1005" y="10432"/>
                    <a:pt x="1" y="8469"/>
                    <a:pt x="1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9"/>
            <p:cNvSpPr/>
            <p:nvPr/>
          </p:nvSpPr>
          <p:spPr>
            <a:xfrm>
              <a:off x="3657350" y="1855175"/>
              <a:ext cx="206025" cy="63925"/>
            </a:xfrm>
            <a:custGeom>
              <a:avLst/>
              <a:gdLst/>
              <a:ahLst/>
              <a:cxnLst/>
              <a:rect l="l" t="t" r="r" b="b"/>
              <a:pathLst>
                <a:path w="8241" h="2557" extrusionOk="0">
                  <a:moveTo>
                    <a:pt x="7030" y="137"/>
                  </a:moveTo>
                  <a:cubicBezTo>
                    <a:pt x="6140" y="822"/>
                    <a:pt x="5090" y="1187"/>
                    <a:pt x="3972" y="1187"/>
                  </a:cubicBezTo>
                  <a:lnTo>
                    <a:pt x="3972" y="1187"/>
                  </a:lnTo>
                  <a:cubicBezTo>
                    <a:pt x="2922" y="1187"/>
                    <a:pt x="1940" y="868"/>
                    <a:pt x="1096" y="274"/>
                  </a:cubicBezTo>
                  <a:lnTo>
                    <a:pt x="1096" y="274"/>
                  </a:lnTo>
                  <a:cubicBezTo>
                    <a:pt x="776" y="46"/>
                    <a:pt x="343" y="115"/>
                    <a:pt x="137" y="434"/>
                  </a:cubicBezTo>
                  <a:lnTo>
                    <a:pt x="137" y="434"/>
                  </a:lnTo>
                  <a:cubicBezTo>
                    <a:pt x="46" y="548"/>
                    <a:pt x="0" y="685"/>
                    <a:pt x="0" y="822"/>
                  </a:cubicBezTo>
                  <a:lnTo>
                    <a:pt x="0" y="822"/>
                  </a:lnTo>
                  <a:cubicBezTo>
                    <a:pt x="0" y="1050"/>
                    <a:pt x="92" y="1256"/>
                    <a:pt x="297" y="1393"/>
                  </a:cubicBezTo>
                  <a:lnTo>
                    <a:pt x="297" y="1393"/>
                  </a:lnTo>
                  <a:cubicBezTo>
                    <a:pt x="1370" y="2146"/>
                    <a:pt x="2648" y="2557"/>
                    <a:pt x="3972" y="2557"/>
                  </a:cubicBezTo>
                  <a:lnTo>
                    <a:pt x="3972" y="2557"/>
                  </a:lnTo>
                  <a:cubicBezTo>
                    <a:pt x="5387" y="2557"/>
                    <a:pt x="6757" y="2100"/>
                    <a:pt x="7875" y="1233"/>
                  </a:cubicBezTo>
                  <a:lnTo>
                    <a:pt x="7875" y="1233"/>
                  </a:lnTo>
                  <a:cubicBezTo>
                    <a:pt x="8172" y="1005"/>
                    <a:pt x="8240" y="571"/>
                    <a:pt x="7989" y="274"/>
                  </a:cubicBezTo>
                  <a:lnTo>
                    <a:pt x="7989" y="274"/>
                  </a:lnTo>
                  <a:cubicBezTo>
                    <a:pt x="7852" y="92"/>
                    <a:pt x="7647" y="0"/>
                    <a:pt x="7441" y="0"/>
                  </a:cubicBezTo>
                  <a:lnTo>
                    <a:pt x="7441" y="0"/>
                  </a:lnTo>
                  <a:cubicBezTo>
                    <a:pt x="7304" y="0"/>
                    <a:pt x="7167" y="46"/>
                    <a:pt x="7030" y="137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9"/>
            <p:cNvSpPr/>
            <p:nvPr/>
          </p:nvSpPr>
          <p:spPr>
            <a:xfrm>
              <a:off x="3413675" y="1416350"/>
              <a:ext cx="551825" cy="631150"/>
            </a:xfrm>
            <a:custGeom>
              <a:avLst/>
              <a:gdLst/>
              <a:ahLst/>
              <a:cxnLst/>
              <a:rect l="l" t="t" r="r" b="b"/>
              <a:pathLst>
                <a:path w="22073" h="25246" extrusionOk="0">
                  <a:moveTo>
                    <a:pt x="1" y="13719"/>
                  </a:moveTo>
                  <a:cubicBezTo>
                    <a:pt x="1" y="6141"/>
                    <a:pt x="6141" y="1"/>
                    <a:pt x="13719" y="1"/>
                  </a:cubicBezTo>
                  <a:cubicBezTo>
                    <a:pt x="16755" y="1"/>
                    <a:pt x="19653" y="959"/>
                    <a:pt x="22073" y="2808"/>
                  </a:cubicBezTo>
                  <a:lnTo>
                    <a:pt x="21228" y="3904"/>
                  </a:lnTo>
                  <a:cubicBezTo>
                    <a:pt x="19060" y="2238"/>
                    <a:pt x="16458" y="1370"/>
                    <a:pt x="13719" y="1370"/>
                  </a:cubicBezTo>
                  <a:cubicBezTo>
                    <a:pt x="6917" y="1370"/>
                    <a:pt x="1370" y="6917"/>
                    <a:pt x="1370" y="13719"/>
                  </a:cubicBezTo>
                  <a:cubicBezTo>
                    <a:pt x="1370" y="17919"/>
                    <a:pt x="3493" y="21799"/>
                    <a:pt x="7008" y="24081"/>
                  </a:cubicBezTo>
                  <a:lnTo>
                    <a:pt x="6278" y="25246"/>
                  </a:lnTo>
                  <a:cubicBezTo>
                    <a:pt x="2329" y="22712"/>
                    <a:pt x="1" y="18398"/>
                    <a:pt x="1" y="13719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9"/>
            <p:cNvSpPr/>
            <p:nvPr/>
          </p:nvSpPr>
          <p:spPr>
            <a:xfrm>
              <a:off x="3562625" y="1483125"/>
              <a:ext cx="536975" cy="619150"/>
            </a:xfrm>
            <a:custGeom>
              <a:avLst/>
              <a:gdLst/>
              <a:ahLst/>
              <a:cxnLst/>
              <a:rect l="l" t="t" r="r" b="b"/>
              <a:pathLst>
                <a:path w="21479" h="24766" extrusionOk="0">
                  <a:moveTo>
                    <a:pt x="15133" y="274"/>
                  </a:moveTo>
                  <a:cubicBezTo>
                    <a:pt x="14905" y="571"/>
                    <a:pt x="14974" y="1005"/>
                    <a:pt x="15270" y="1233"/>
                  </a:cubicBezTo>
                  <a:lnTo>
                    <a:pt x="15270" y="1233"/>
                  </a:lnTo>
                  <a:cubicBezTo>
                    <a:pt x="18352" y="3607"/>
                    <a:pt x="20109" y="7167"/>
                    <a:pt x="20109" y="11048"/>
                  </a:cubicBezTo>
                  <a:lnTo>
                    <a:pt x="20109" y="11048"/>
                  </a:lnTo>
                  <a:cubicBezTo>
                    <a:pt x="20109" y="17850"/>
                    <a:pt x="14563" y="23396"/>
                    <a:pt x="7761" y="23396"/>
                  </a:cubicBezTo>
                  <a:lnTo>
                    <a:pt x="7761" y="23396"/>
                  </a:lnTo>
                  <a:cubicBezTo>
                    <a:pt x="5364" y="23396"/>
                    <a:pt x="3059" y="22711"/>
                    <a:pt x="1050" y="21410"/>
                  </a:cubicBezTo>
                  <a:lnTo>
                    <a:pt x="1050" y="21410"/>
                  </a:lnTo>
                  <a:cubicBezTo>
                    <a:pt x="731" y="21205"/>
                    <a:pt x="320" y="21296"/>
                    <a:pt x="114" y="21616"/>
                  </a:cubicBezTo>
                  <a:lnTo>
                    <a:pt x="114" y="21616"/>
                  </a:lnTo>
                  <a:cubicBezTo>
                    <a:pt x="23" y="21730"/>
                    <a:pt x="0" y="21867"/>
                    <a:pt x="0" y="22004"/>
                  </a:cubicBezTo>
                  <a:lnTo>
                    <a:pt x="0" y="22004"/>
                  </a:lnTo>
                  <a:cubicBezTo>
                    <a:pt x="0" y="22232"/>
                    <a:pt x="114" y="22438"/>
                    <a:pt x="320" y="22575"/>
                  </a:cubicBezTo>
                  <a:lnTo>
                    <a:pt x="320" y="22575"/>
                  </a:lnTo>
                  <a:cubicBezTo>
                    <a:pt x="2534" y="24013"/>
                    <a:pt x="5113" y="24766"/>
                    <a:pt x="7761" y="24766"/>
                  </a:cubicBezTo>
                  <a:lnTo>
                    <a:pt x="7761" y="24766"/>
                  </a:lnTo>
                  <a:cubicBezTo>
                    <a:pt x="15339" y="24766"/>
                    <a:pt x="21479" y="18603"/>
                    <a:pt x="21479" y="11048"/>
                  </a:cubicBezTo>
                  <a:lnTo>
                    <a:pt x="21479" y="11048"/>
                  </a:lnTo>
                  <a:cubicBezTo>
                    <a:pt x="21479" y="6734"/>
                    <a:pt x="19516" y="2762"/>
                    <a:pt x="16115" y="137"/>
                  </a:cubicBezTo>
                  <a:lnTo>
                    <a:pt x="16115" y="137"/>
                  </a:lnTo>
                  <a:cubicBezTo>
                    <a:pt x="15978" y="46"/>
                    <a:pt x="15841" y="0"/>
                    <a:pt x="15681" y="0"/>
                  </a:cubicBezTo>
                  <a:lnTo>
                    <a:pt x="15681" y="0"/>
                  </a:lnTo>
                  <a:cubicBezTo>
                    <a:pt x="15476" y="0"/>
                    <a:pt x="15270" y="92"/>
                    <a:pt x="15133" y="27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1" name="Google Shape;1611;p9"/>
          <p:cNvGrpSpPr/>
          <p:nvPr/>
        </p:nvGrpSpPr>
        <p:grpSpPr>
          <a:xfrm>
            <a:off x="5266517" y="1245621"/>
            <a:ext cx="5958123" cy="5505660"/>
            <a:chOff x="407025" y="3490600"/>
            <a:chExt cx="1442575" cy="1333025"/>
          </a:xfrm>
        </p:grpSpPr>
        <p:sp>
          <p:nvSpPr>
            <p:cNvPr id="1612" name="Google Shape;1612;p9"/>
            <p:cNvSpPr/>
            <p:nvPr/>
          </p:nvSpPr>
          <p:spPr>
            <a:xfrm>
              <a:off x="810450" y="3490600"/>
              <a:ext cx="1039150" cy="1082525"/>
            </a:xfrm>
            <a:custGeom>
              <a:avLst/>
              <a:gdLst/>
              <a:ahLst/>
              <a:cxnLst/>
              <a:rect l="l" t="t" r="r" b="b"/>
              <a:pathLst>
                <a:path w="41566" h="43301" extrusionOk="0">
                  <a:moveTo>
                    <a:pt x="1" y="41497"/>
                  </a:moveTo>
                  <a:lnTo>
                    <a:pt x="252" y="43300"/>
                  </a:lnTo>
                  <a:lnTo>
                    <a:pt x="41566" y="1804"/>
                  </a:lnTo>
                  <a:lnTo>
                    <a:pt x="4131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9"/>
            <p:cNvSpPr/>
            <p:nvPr/>
          </p:nvSpPr>
          <p:spPr>
            <a:xfrm>
              <a:off x="566225" y="3920300"/>
              <a:ext cx="783500" cy="816575"/>
            </a:xfrm>
            <a:custGeom>
              <a:avLst/>
              <a:gdLst/>
              <a:ahLst/>
              <a:cxnLst/>
              <a:rect l="l" t="t" r="r" b="b"/>
              <a:pathLst>
                <a:path w="31340" h="32663" extrusionOk="0">
                  <a:moveTo>
                    <a:pt x="31157" y="0"/>
                  </a:moveTo>
                  <a:lnTo>
                    <a:pt x="1" y="31293"/>
                  </a:lnTo>
                  <a:lnTo>
                    <a:pt x="183" y="32663"/>
                  </a:lnTo>
                  <a:lnTo>
                    <a:pt x="31340" y="1370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9"/>
            <p:cNvSpPr/>
            <p:nvPr/>
          </p:nvSpPr>
          <p:spPr>
            <a:xfrm>
              <a:off x="1016450" y="3682900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1"/>
                  </a:moveTo>
                  <a:lnTo>
                    <a:pt x="1" y="31294"/>
                  </a:lnTo>
                  <a:lnTo>
                    <a:pt x="183" y="32641"/>
                  </a:lnTo>
                  <a:lnTo>
                    <a:pt x="31340" y="1370"/>
                  </a:lnTo>
                  <a:lnTo>
                    <a:pt x="31157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9"/>
            <p:cNvSpPr/>
            <p:nvPr/>
          </p:nvSpPr>
          <p:spPr>
            <a:xfrm>
              <a:off x="788775" y="3843825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0"/>
                  </a:moveTo>
                  <a:lnTo>
                    <a:pt x="0" y="31294"/>
                  </a:lnTo>
                  <a:lnTo>
                    <a:pt x="183" y="32641"/>
                  </a:lnTo>
                  <a:lnTo>
                    <a:pt x="31340" y="1347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9"/>
            <p:cNvSpPr/>
            <p:nvPr/>
          </p:nvSpPr>
          <p:spPr>
            <a:xfrm>
              <a:off x="407025" y="3741675"/>
              <a:ext cx="1038575" cy="1081950"/>
            </a:xfrm>
            <a:custGeom>
              <a:avLst/>
              <a:gdLst/>
              <a:ahLst/>
              <a:cxnLst/>
              <a:rect l="l" t="t" r="r" b="b"/>
              <a:pathLst>
                <a:path w="41543" h="43278" extrusionOk="0">
                  <a:moveTo>
                    <a:pt x="41314" y="1"/>
                  </a:moveTo>
                  <a:lnTo>
                    <a:pt x="0" y="41474"/>
                  </a:lnTo>
                  <a:lnTo>
                    <a:pt x="229" y="43277"/>
                  </a:lnTo>
                  <a:lnTo>
                    <a:pt x="41542" y="1804"/>
                  </a:lnTo>
                  <a:lnTo>
                    <a:pt x="41314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9"/>
            <p:cNvSpPr/>
            <p:nvPr/>
          </p:nvSpPr>
          <p:spPr>
            <a:xfrm>
              <a:off x="1095775" y="3693175"/>
              <a:ext cx="536425" cy="575800"/>
            </a:xfrm>
            <a:custGeom>
              <a:avLst/>
              <a:gdLst/>
              <a:ahLst/>
              <a:cxnLst/>
              <a:rect l="l" t="t" r="r" b="b"/>
              <a:pathLst>
                <a:path w="21457" h="23032" extrusionOk="0">
                  <a:moveTo>
                    <a:pt x="21411" y="1"/>
                  </a:moveTo>
                  <a:lnTo>
                    <a:pt x="0" y="21434"/>
                  </a:lnTo>
                  <a:lnTo>
                    <a:pt x="23" y="23031"/>
                  </a:lnTo>
                  <a:lnTo>
                    <a:pt x="21456" y="1598"/>
                  </a:lnTo>
                  <a:lnTo>
                    <a:pt x="21411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8" name="Google Shape;1618;p9"/>
          <p:cNvSpPr/>
          <p:nvPr/>
        </p:nvSpPr>
        <p:spPr>
          <a:xfrm>
            <a:off x="3321525" y="4402875"/>
            <a:ext cx="1674650" cy="1474220"/>
          </a:xfrm>
          <a:custGeom>
            <a:avLst/>
            <a:gdLst/>
            <a:ahLst/>
            <a:cxnLst/>
            <a:rect l="l" t="t" r="r" b="b"/>
            <a:pathLst>
              <a:path w="31842" h="28031" extrusionOk="0">
                <a:moveTo>
                  <a:pt x="31842" y="1"/>
                </a:moveTo>
                <a:lnTo>
                  <a:pt x="29491" y="28030"/>
                </a:lnTo>
                <a:lnTo>
                  <a:pt x="0" y="23716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9"/>
          <p:cNvSpPr/>
          <p:nvPr/>
        </p:nvSpPr>
        <p:spPr>
          <a:xfrm>
            <a:off x="7534050" y="108450"/>
            <a:ext cx="1537719" cy="1230629"/>
          </a:xfrm>
          <a:custGeom>
            <a:avLst/>
            <a:gdLst/>
            <a:ahLst/>
            <a:cxnLst/>
            <a:rect l="l" t="t" r="r" b="b"/>
            <a:pathLst>
              <a:path w="29834" h="23876" extrusionOk="0">
                <a:moveTo>
                  <a:pt x="21959" y="1"/>
                </a:moveTo>
                <a:lnTo>
                  <a:pt x="1" y="23876"/>
                </a:lnTo>
                <a:lnTo>
                  <a:pt x="1" y="23876"/>
                </a:lnTo>
                <a:lnTo>
                  <a:pt x="29833" y="14175"/>
                </a:lnTo>
                <a:lnTo>
                  <a:pt x="21959" y="1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9"/>
          <p:cNvSpPr/>
          <p:nvPr/>
        </p:nvSpPr>
        <p:spPr>
          <a:xfrm rot="5400000">
            <a:off x="-105263" y="1677700"/>
            <a:ext cx="1230619" cy="2301192"/>
          </a:xfrm>
          <a:custGeom>
            <a:avLst/>
            <a:gdLst/>
            <a:ahLst/>
            <a:cxnLst/>
            <a:rect l="l" t="t" r="r" b="b"/>
            <a:pathLst>
              <a:path w="25451" h="47592" extrusionOk="0">
                <a:moveTo>
                  <a:pt x="25450" y="0"/>
                </a:moveTo>
                <a:lnTo>
                  <a:pt x="0" y="25062"/>
                </a:lnTo>
                <a:lnTo>
                  <a:pt x="25062" y="47591"/>
                </a:lnTo>
                <a:lnTo>
                  <a:pt x="25450" y="0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1" name="Google Shape;1621;p9"/>
          <p:cNvGrpSpPr/>
          <p:nvPr/>
        </p:nvGrpSpPr>
        <p:grpSpPr>
          <a:xfrm>
            <a:off x="638292" y="4481543"/>
            <a:ext cx="1048180" cy="245101"/>
            <a:chOff x="3504975" y="1233750"/>
            <a:chExt cx="324725" cy="75925"/>
          </a:xfrm>
        </p:grpSpPr>
        <p:sp>
          <p:nvSpPr>
            <p:cNvPr id="1622" name="Google Shape;1622;p9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9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9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5" name="Google Shape;1625;p9"/>
          <p:cNvGrpSpPr/>
          <p:nvPr/>
        </p:nvGrpSpPr>
        <p:grpSpPr>
          <a:xfrm>
            <a:off x="2394248" y="-2774155"/>
            <a:ext cx="6432293" cy="6055903"/>
            <a:chOff x="5187775" y="635000"/>
            <a:chExt cx="1791825" cy="1686975"/>
          </a:xfrm>
        </p:grpSpPr>
        <p:sp>
          <p:nvSpPr>
            <p:cNvPr id="1626" name="Google Shape;1626;p9"/>
            <p:cNvSpPr/>
            <p:nvPr/>
          </p:nvSpPr>
          <p:spPr>
            <a:xfrm>
              <a:off x="6404950" y="1750600"/>
              <a:ext cx="8000" cy="7025"/>
            </a:xfrm>
            <a:custGeom>
              <a:avLst/>
              <a:gdLst/>
              <a:ahLst/>
              <a:cxnLst/>
              <a:rect l="l" t="t" r="r" b="b"/>
              <a:pathLst>
                <a:path w="320" h="281" extrusionOk="0">
                  <a:moveTo>
                    <a:pt x="147" y="0"/>
                  </a:moveTo>
                  <a:cubicBezTo>
                    <a:pt x="91" y="0"/>
                    <a:pt x="42" y="41"/>
                    <a:pt x="23" y="98"/>
                  </a:cubicBezTo>
                  <a:cubicBezTo>
                    <a:pt x="0" y="166"/>
                    <a:pt x="46" y="257"/>
                    <a:pt x="114" y="280"/>
                  </a:cubicBezTo>
                  <a:cubicBezTo>
                    <a:pt x="206" y="280"/>
                    <a:pt x="274" y="235"/>
                    <a:pt x="297" y="166"/>
                  </a:cubicBezTo>
                  <a:cubicBezTo>
                    <a:pt x="320" y="98"/>
                    <a:pt x="274" y="29"/>
                    <a:pt x="183" y="6"/>
                  </a:cubicBezTo>
                  <a:cubicBezTo>
                    <a:pt x="171" y="2"/>
                    <a:pt x="158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9"/>
            <p:cNvSpPr/>
            <p:nvPr/>
          </p:nvSpPr>
          <p:spPr>
            <a:xfrm>
              <a:off x="6253150" y="1585725"/>
              <a:ext cx="11450" cy="10525"/>
            </a:xfrm>
            <a:custGeom>
              <a:avLst/>
              <a:gdLst/>
              <a:ahLst/>
              <a:cxnLst/>
              <a:rect l="l" t="t" r="r" b="b"/>
              <a:pathLst>
                <a:path w="458" h="421" extrusionOk="0">
                  <a:moveTo>
                    <a:pt x="238" y="1"/>
                  </a:moveTo>
                  <a:cubicBezTo>
                    <a:pt x="155" y="1"/>
                    <a:pt x="63" y="65"/>
                    <a:pt x="23" y="165"/>
                  </a:cubicBezTo>
                  <a:cubicBezTo>
                    <a:pt x="1" y="279"/>
                    <a:pt x="69" y="393"/>
                    <a:pt x="183" y="416"/>
                  </a:cubicBezTo>
                  <a:cubicBezTo>
                    <a:pt x="198" y="419"/>
                    <a:pt x="213" y="420"/>
                    <a:pt x="227" y="420"/>
                  </a:cubicBezTo>
                  <a:cubicBezTo>
                    <a:pt x="325" y="420"/>
                    <a:pt x="414" y="355"/>
                    <a:pt x="434" y="256"/>
                  </a:cubicBezTo>
                  <a:cubicBezTo>
                    <a:pt x="457" y="165"/>
                    <a:pt x="389" y="51"/>
                    <a:pt x="274" y="5"/>
                  </a:cubicBezTo>
                  <a:cubicBezTo>
                    <a:pt x="263" y="2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9"/>
            <p:cNvSpPr/>
            <p:nvPr/>
          </p:nvSpPr>
          <p:spPr>
            <a:xfrm>
              <a:off x="6085375" y="16433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3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34"/>
                    <a:pt x="69" y="325"/>
                    <a:pt x="161" y="348"/>
                  </a:cubicBezTo>
                  <a:cubicBezTo>
                    <a:pt x="176" y="352"/>
                    <a:pt x="192" y="353"/>
                    <a:pt x="207" y="353"/>
                  </a:cubicBezTo>
                  <a:cubicBezTo>
                    <a:pt x="281" y="353"/>
                    <a:pt x="347" y="309"/>
                    <a:pt x="366" y="234"/>
                  </a:cubicBezTo>
                  <a:cubicBezTo>
                    <a:pt x="389" y="142"/>
                    <a:pt x="320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9"/>
            <p:cNvSpPr/>
            <p:nvPr/>
          </p:nvSpPr>
          <p:spPr>
            <a:xfrm>
              <a:off x="6088800" y="1627950"/>
              <a:ext cx="10300" cy="9950"/>
            </a:xfrm>
            <a:custGeom>
              <a:avLst/>
              <a:gdLst/>
              <a:ahLst/>
              <a:cxnLst/>
              <a:rect l="l" t="t" r="r" b="b"/>
              <a:pathLst>
                <a:path w="412" h="398" extrusionOk="0">
                  <a:moveTo>
                    <a:pt x="209" y="1"/>
                  </a:moveTo>
                  <a:cubicBezTo>
                    <a:pt x="115" y="1"/>
                    <a:pt x="44" y="65"/>
                    <a:pt x="24" y="165"/>
                  </a:cubicBezTo>
                  <a:cubicBezTo>
                    <a:pt x="1" y="256"/>
                    <a:pt x="47" y="370"/>
                    <a:pt x="161" y="393"/>
                  </a:cubicBezTo>
                  <a:cubicBezTo>
                    <a:pt x="173" y="396"/>
                    <a:pt x="185" y="397"/>
                    <a:pt x="198" y="397"/>
                  </a:cubicBezTo>
                  <a:cubicBezTo>
                    <a:pt x="280" y="397"/>
                    <a:pt x="369" y="335"/>
                    <a:pt x="389" y="256"/>
                  </a:cubicBezTo>
                  <a:cubicBezTo>
                    <a:pt x="412" y="142"/>
                    <a:pt x="343" y="51"/>
                    <a:pt x="252" y="5"/>
                  </a:cubicBezTo>
                  <a:cubicBezTo>
                    <a:pt x="237" y="2"/>
                    <a:pt x="223" y="1"/>
                    <a:pt x="20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9"/>
            <p:cNvSpPr/>
            <p:nvPr/>
          </p:nvSpPr>
          <p:spPr>
            <a:xfrm>
              <a:off x="6072825" y="16273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92" y="1"/>
                  </a:moveTo>
                  <a:cubicBezTo>
                    <a:pt x="114" y="1"/>
                    <a:pt x="43" y="60"/>
                    <a:pt x="24" y="119"/>
                  </a:cubicBezTo>
                  <a:cubicBezTo>
                    <a:pt x="1" y="211"/>
                    <a:pt x="69" y="302"/>
                    <a:pt x="138" y="325"/>
                  </a:cubicBezTo>
                  <a:cubicBezTo>
                    <a:pt x="153" y="329"/>
                    <a:pt x="169" y="331"/>
                    <a:pt x="184" y="331"/>
                  </a:cubicBezTo>
                  <a:cubicBezTo>
                    <a:pt x="258" y="331"/>
                    <a:pt x="324" y="286"/>
                    <a:pt x="343" y="211"/>
                  </a:cubicBezTo>
                  <a:cubicBezTo>
                    <a:pt x="366" y="119"/>
                    <a:pt x="320" y="28"/>
                    <a:pt x="229" y="5"/>
                  </a:cubicBezTo>
                  <a:cubicBezTo>
                    <a:pt x="217" y="2"/>
                    <a:pt x="205" y="1"/>
                    <a:pt x="19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9"/>
            <p:cNvSpPr/>
            <p:nvPr/>
          </p:nvSpPr>
          <p:spPr>
            <a:xfrm>
              <a:off x="5702500" y="1262700"/>
              <a:ext cx="9725" cy="8325"/>
            </a:xfrm>
            <a:custGeom>
              <a:avLst/>
              <a:gdLst/>
              <a:ahLst/>
              <a:cxnLst/>
              <a:rect l="l" t="t" r="r" b="b"/>
              <a:pathLst>
                <a:path w="389" h="333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4"/>
                    <a:pt x="160" y="326"/>
                  </a:cubicBezTo>
                  <a:cubicBezTo>
                    <a:pt x="176" y="330"/>
                    <a:pt x="191" y="332"/>
                    <a:pt x="207" y="332"/>
                  </a:cubicBezTo>
                  <a:cubicBezTo>
                    <a:pt x="281" y="332"/>
                    <a:pt x="346" y="288"/>
                    <a:pt x="365" y="212"/>
                  </a:cubicBezTo>
                  <a:cubicBezTo>
                    <a:pt x="388" y="121"/>
                    <a:pt x="320" y="30"/>
                    <a:pt x="228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9"/>
            <p:cNvSpPr/>
            <p:nvPr/>
          </p:nvSpPr>
          <p:spPr>
            <a:xfrm>
              <a:off x="6409500" y="1544750"/>
              <a:ext cx="6875" cy="6300"/>
            </a:xfrm>
            <a:custGeom>
              <a:avLst/>
              <a:gdLst/>
              <a:ahLst/>
              <a:cxnLst/>
              <a:rect l="l" t="t" r="r" b="b"/>
              <a:pathLst>
                <a:path w="275" h="252" extrusionOk="0">
                  <a:moveTo>
                    <a:pt x="160" y="0"/>
                  </a:moveTo>
                  <a:cubicBezTo>
                    <a:pt x="92" y="0"/>
                    <a:pt x="24" y="23"/>
                    <a:pt x="24" y="92"/>
                  </a:cubicBezTo>
                  <a:cubicBezTo>
                    <a:pt x="1" y="160"/>
                    <a:pt x="46" y="229"/>
                    <a:pt x="115" y="252"/>
                  </a:cubicBezTo>
                  <a:cubicBezTo>
                    <a:pt x="160" y="252"/>
                    <a:pt x="229" y="229"/>
                    <a:pt x="252" y="160"/>
                  </a:cubicBezTo>
                  <a:cubicBezTo>
                    <a:pt x="275" y="92"/>
                    <a:pt x="229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9"/>
            <p:cNvSpPr/>
            <p:nvPr/>
          </p:nvSpPr>
          <p:spPr>
            <a:xfrm>
              <a:off x="6525350" y="1792825"/>
              <a:ext cx="7425" cy="7175"/>
            </a:xfrm>
            <a:custGeom>
              <a:avLst/>
              <a:gdLst/>
              <a:ahLst/>
              <a:cxnLst/>
              <a:rect l="l" t="t" r="r" b="b"/>
              <a:pathLst>
                <a:path w="297" h="287" extrusionOk="0">
                  <a:moveTo>
                    <a:pt x="137" y="1"/>
                  </a:moveTo>
                  <a:cubicBezTo>
                    <a:pt x="69" y="1"/>
                    <a:pt x="19" y="41"/>
                    <a:pt x="0" y="98"/>
                  </a:cubicBezTo>
                  <a:cubicBezTo>
                    <a:pt x="0" y="189"/>
                    <a:pt x="46" y="258"/>
                    <a:pt x="114" y="280"/>
                  </a:cubicBezTo>
                  <a:cubicBezTo>
                    <a:pt x="126" y="284"/>
                    <a:pt x="138" y="286"/>
                    <a:pt x="149" y="286"/>
                  </a:cubicBezTo>
                  <a:cubicBezTo>
                    <a:pt x="205" y="286"/>
                    <a:pt x="255" y="242"/>
                    <a:pt x="274" y="166"/>
                  </a:cubicBezTo>
                  <a:cubicBezTo>
                    <a:pt x="297" y="98"/>
                    <a:pt x="251" y="29"/>
                    <a:pt x="183" y="6"/>
                  </a:cubicBezTo>
                  <a:cubicBezTo>
                    <a:pt x="167" y="2"/>
                    <a:pt x="151" y="1"/>
                    <a:pt x="13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9"/>
            <p:cNvSpPr/>
            <p:nvPr/>
          </p:nvSpPr>
          <p:spPr>
            <a:xfrm>
              <a:off x="6545325" y="1590850"/>
              <a:ext cx="11425" cy="10000"/>
            </a:xfrm>
            <a:custGeom>
              <a:avLst/>
              <a:gdLst/>
              <a:ahLst/>
              <a:cxnLst/>
              <a:rect l="l" t="t" r="r" b="b"/>
              <a:pathLst>
                <a:path w="457" h="400" extrusionOk="0">
                  <a:moveTo>
                    <a:pt x="238" y="1"/>
                  </a:moveTo>
                  <a:cubicBezTo>
                    <a:pt x="155" y="1"/>
                    <a:pt x="66" y="66"/>
                    <a:pt x="46" y="165"/>
                  </a:cubicBezTo>
                  <a:cubicBezTo>
                    <a:pt x="0" y="256"/>
                    <a:pt x="69" y="371"/>
                    <a:pt x="183" y="393"/>
                  </a:cubicBezTo>
                  <a:cubicBezTo>
                    <a:pt x="202" y="397"/>
                    <a:pt x="220" y="399"/>
                    <a:pt x="238" y="399"/>
                  </a:cubicBezTo>
                  <a:cubicBezTo>
                    <a:pt x="326" y="399"/>
                    <a:pt x="396" y="352"/>
                    <a:pt x="434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62" y="2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9"/>
            <p:cNvSpPr/>
            <p:nvPr/>
          </p:nvSpPr>
          <p:spPr>
            <a:xfrm>
              <a:off x="6443750" y="1815075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35"/>
                    <a:pt x="46" y="326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43" y="29"/>
                    <a:pt x="228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9"/>
            <p:cNvSpPr/>
            <p:nvPr/>
          </p:nvSpPr>
          <p:spPr>
            <a:xfrm>
              <a:off x="6470000" y="1775750"/>
              <a:ext cx="11425" cy="10500"/>
            </a:xfrm>
            <a:custGeom>
              <a:avLst/>
              <a:gdLst/>
              <a:ahLst/>
              <a:cxnLst/>
              <a:rect l="l" t="t" r="r" b="b"/>
              <a:pathLst>
                <a:path w="457" h="420" extrusionOk="0">
                  <a:moveTo>
                    <a:pt x="230" y="0"/>
                  </a:moveTo>
                  <a:cubicBezTo>
                    <a:pt x="132" y="0"/>
                    <a:pt x="43" y="65"/>
                    <a:pt x="23" y="165"/>
                  </a:cubicBezTo>
                  <a:cubicBezTo>
                    <a:pt x="0" y="256"/>
                    <a:pt x="69" y="370"/>
                    <a:pt x="183" y="416"/>
                  </a:cubicBezTo>
                  <a:cubicBezTo>
                    <a:pt x="195" y="419"/>
                    <a:pt x="207" y="420"/>
                    <a:pt x="219" y="420"/>
                  </a:cubicBezTo>
                  <a:cubicBezTo>
                    <a:pt x="302" y="420"/>
                    <a:pt x="391" y="355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9"/>
            <p:cNvSpPr/>
            <p:nvPr/>
          </p:nvSpPr>
          <p:spPr>
            <a:xfrm>
              <a:off x="6440325" y="1675275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3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20" y="29"/>
                    <a:pt x="229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9"/>
            <p:cNvSpPr/>
            <p:nvPr/>
          </p:nvSpPr>
          <p:spPr>
            <a:xfrm>
              <a:off x="6555025" y="1619400"/>
              <a:ext cx="9150" cy="8800"/>
            </a:xfrm>
            <a:custGeom>
              <a:avLst/>
              <a:gdLst/>
              <a:ahLst/>
              <a:cxnLst/>
              <a:rect l="l" t="t" r="r" b="b"/>
              <a:pathLst>
                <a:path w="366" h="352" extrusionOk="0">
                  <a:moveTo>
                    <a:pt x="193" y="0"/>
                  </a:moveTo>
                  <a:cubicBezTo>
                    <a:pt x="114" y="0"/>
                    <a:pt x="43" y="62"/>
                    <a:pt x="23" y="142"/>
                  </a:cubicBezTo>
                  <a:cubicBezTo>
                    <a:pt x="0" y="233"/>
                    <a:pt x="46" y="324"/>
                    <a:pt x="137" y="347"/>
                  </a:cubicBezTo>
                  <a:cubicBezTo>
                    <a:pt x="149" y="350"/>
                    <a:pt x="161" y="351"/>
                    <a:pt x="173" y="351"/>
                  </a:cubicBezTo>
                  <a:cubicBezTo>
                    <a:pt x="251" y="351"/>
                    <a:pt x="323" y="289"/>
                    <a:pt x="343" y="210"/>
                  </a:cubicBezTo>
                  <a:cubicBezTo>
                    <a:pt x="365" y="119"/>
                    <a:pt x="320" y="27"/>
                    <a:pt x="228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9"/>
            <p:cNvSpPr/>
            <p:nvPr/>
          </p:nvSpPr>
          <p:spPr>
            <a:xfrm>
              <a:off x="6411775" y="1487550"/>
              <a:ext cx="7450" cy="6575"/>
            </a:xfrm>
            <a:custGeom>
              <a:avLst/>
              <a:gdLst/>
              <a:ahLst/>
              <a:cxnLst/>
              <a:rect l="l" t="t" r="r" b="b"/>
              <a:pathLst>
                <a:path w="298" h="263" extrusionOk="0">
                  <a:moveTo>
                    <a:pt x="147" y="0"/>
                  </a:moveTo>
                  <a:cubicBezTo>
                    <a:pt x="92" y="0"/>
                    <a:pt x="43" y="41"/>
                    <a:pt x="24" y="97"/>
                  </a:cubicBezTo>
                  <a:cubicBezTo>
                    <a:pt x="1" y="166"/>
                    <a:pt x="47" y="234"/>
                    <a:pt x="115" y="257"/>
                  </a:cubicBezTo>
                  <a:cubicBezTo>
                    <a:pt x="127" y="261"/>
                    <a:pt x="139" y="263"/>
                    <a:pt x="151" y="263"/>
                  </a:cubicBezTo>
                  <a:cubicBezTo>
                    <a:pt x="206" y="263"/>
                    <a:pt x="256" y="222"/>
                    <a:pt x="275" y="166"/>
                  </a:cubicBezTo>
                  <a:cubicBezTo>
                    <a:pt x="298" y="97"/>
                    <a:pt x="252" y="29"/>
                    <a:pt x="184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9"/>
            <p:cNvSpPr/>
            <p:nvPr/>
          </p:nvSpPr>
          <p:spPr>
            <a:xfrm>
              <a:off x="6552175" y="1694725"/>
              <a:ext cx="10850" cy="9925"/>
            </a:xfrm>
            <a:custGeom>
              <a:avLst/>
              <a:gdLst/>
              <a:ahLst/>
              <a:cxnLst/>
              <a:rect l="l" t="t" r="r" b="b"/>
              <a:pathLst>
                <a:path w="434" h="397" extrusionOk="0">
                  <a:moveTo>
                    <a:pt x="231" y="0"/>
                  </a:moveTo>
                  <a:cubicBezTo>
                    <a:pt x="137" y="0"/>
                    <a:pt x="63" y="65"/>
                    <a:pt x="23" y="164"/>
                  </a:cubicBezTo>
                  <a:cubicBezTo>
                    <a:pt x="0" y="256"/>
                    <a:pt x="68" y="370"/>
                    <a:pt x="183" y="393"/>
                  </a:cubicBezTo>
                  <a:cubicBezTo>
                    <a:pt x="195" y="396"/>
                    <a:pt x="207" y="397"/>
                    <a:pt x="220" y="397"/>
                  </a:cubicBezTo>
                  <a:cubicBezTo>
                    <a:pt x="302" y="397"/>
                    <a:pt x="391" y="335"/>
                    <a:pt x="411" y="256"/>
                  </a:cubicBezTo>
                  <a:cubicBezTo>
                    <a:pt x="434" y="141"/>
                    <a:pt x="365" y="50"/>
                    <a:pt x="274" y="5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9"/>
            <p:cNvSpPr/>
            <p:nvPr/>
          </p:nvSpPr>
          <p:spPr>
            <a:xfrm>
              <a:off x="6418625" y="1541175"/>
              <a:ext cx="7450" cy="7175"/>
            </a:xfrm>
            <a:custGeom>
              <a:avLst/>
              <a:gdLst/>
              <a:ahLst/>
              <a:cxnLst/>
              <a:rect l="l" t="t" r="r" b="b"/>
              <a:pathLst>
                <a:path w="298" h="287" extrusionOk="0">
                  <a:moveTo>
                    <a:pt x="147" y="1"/>
                  </a:moveTo>
                  <a:cubicBezTo>
                    <a:pt x="86" y="1"/>
                    <a:pt x="24" y="45"/>
                    <a:pt x="24" y="121"/>
                  </a:cubicBezTo>
                  <a:cubicBezTo>
                    <a:pt x="1" y="189"/>
                    <a:pt x="47" y="258"/>
                    <a:pt x="115" y="280"/>
                  </a:cubicBezTo>
                  <a:cubicBezTo>
                    <a:pt x="127" y="284"/>
                    <a:pt x="140" y="286"/>
                    <a:pt x="153" y="286"/>
                  </a:cubicBezTo>
                  <a:cubicBezTo>
                    <a:pt x="214" y="286"/>
                    <a:pt x="279" y="245"/>
                    <a:pt x="298" y="189"/>
                  </a:cubicBezTo>
                  <a:cubicBezTo>
                    <a:pt x="298" y="98"/>
                    <a:pt x="252" y="29"/>
                    <a:pt x="183" y="7"/>
                  </a:cubicBezTo>
                  <a:cubicBezTo>
                    <a:pt x="172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9"/>
            <p:cNvSpPr/>
            <p:nvPr/>
          </p:nvSpPr>
          <p:spPr>
            <a:xfrm>
              <a:off x="5440575" y="1009925"/>
              <a:ext cx="10300" cy="9400"/>
            </a:xfrm>
            <a:custGeom>
              <a:avLst/>
              <a:gdLst/>
              <a:ahLst/>
              <a:cxnLst/>
              <a:rect l="l" t="t" r="r" b="b"/>
              <a:pathLst>
                <a:path w="412" h="376" extrusionOk="0">
                  <a:moveTo>
                    <a:pt x="204" y="1"/>
                  </a:moveTo>
                  <a:cubicBezTo>
                    <a:pt x="125" y="1"/>
                    <a:pt x="42" y="48"/>
                    <a:pt x="23" y="143"/>
                  </a:cubicBezTo>
                  <a:cubicBezTo>
                    <a:pt x="0" y="234"/>
                    <a:pt x="69" y="349"/>
                    <a:pt x="160" y="371"/>
                  </a:cubicBezTo>
                  <a:cubicBezTo>
                    <a:pt x="172" y="374"/>
                    <a:pt x="184" y="376"/>
                    <a:pt x="197" y="376"/>
                  </a:cubicBezTo>
                  <a:cubicBezTo>
                    <a:pt x="280" y="376"/>
                    <a:pt x="369" y="314"/>
                    <a:pt x="388" y="234"/>
                  </a:cubicBezTo>
                  <a:cubicBezTo>
                    <a:pt x="411" y="143"/>
                    <a:pt x="343" y="29"/>
                    <a:pt x="251" y="6"/>
                  </a:cubicBezTo>
                  <a:cubicBezTo>
                    <a:pt x="236" y="2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9"/>
            <p:cNvSpPr/>
            <p:nvPr/>
          </p:nvSpPr>
          <p:spPr>
            <a:xfrm>
              <a:off x="6499100" y="1836225"/>
              <a:ext cx="11425" cy="10525"/>
            </a:xfrm>
            <a:custGeom>
              <a:avLst/>
              <a:gdLst/>
              <a:ahLst/>
              <a:cxnLst/>
              <a:rect l="l" t="t" r="r" b="b"/>
              <a:pathLst>
                <a:path w="457" h="421" extrusionOk="0">
                  <a:moveTo>
                    <a:pt x="230" y="1"/>
                  </a:moveTo>
                  <a:cubicBezTo>
                    <a:pt x="132" y="1"/>
                    <a:pt x="43" y="66"/>
                    <a:pt x="23" y="165"/>
                  </a:cubicBezTo>
                  <a:cubicBezTo>
                    <a:pt x="0" y="279"/>
                    <a:pt x="69" y="370"/>
                    <a:pt x="160" y="416"/>
                  </a:cubicBezTo>
                  <a:cubicBezTo>
                    <a:pt x="175" y="419"/>
                    <a:pt x="190" y="420"/>
                    <a:pt x="204" y="420"/>
                  </a:cubicBezTo>
                  <a:cubicBezTo>
                    <a:pt x="302" y="420"/>
                    <a:pt x="391" y="356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9"/>
            <p:cNvSpPr/>
            <p:nvPr/>
          </p:nvSpPr>
          <p:spPr>
            <a:xfrm>
              <a:off x="6463725" y="1832800"/>
              <a:ext cx="8575" cy="5275"/>
            </a:xfrm>
            <a:custGeom>
              <a:avLst/>
              <a:gdLst/>
              <a:ahLst/>
              <a:cxnLst/>
              <a:rect l="l" t="t" r="r" b="b"/>
              <a:pathLst>
                <a:path w="343" h="211" extrusionOk="0">
                  <a:moveTo>
                    <a:pt x="154" y="1"/>
                  </a:moveTo>
                  <a:cubicBezTo>
                    <a:pt x="91" y="1"/>
                    <a:pt x="20" y="60"/>
                    <a:pt x="0" y="119"/>
                  </a:cubicBezTo>
                  <a:lnTo>
                    <a:pt x="320" y="211"/>
                  </a:lnTo>
                  <a:cubicBezTo>
                    <a:pt x="342" y="119"/>
                    <a:pt x="274" y="28"/>
                    <a:pt x="183" y="5"/>
                  </a:cubicBezTo>
                  <a:cubicBezTo>
                    <a:pt x="174" y="2"/>
                    <a:pt x="164" y="1"/>
                    <a:pt x="15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9"/>
            <p:cNvSpPr/>
            <p:nvPr/>
          </p:nvSpPr>
          <p:spPr>
            <a:xfrm>
              <a:off x="6851750" y="1438250"/>
              <a:ext cx="9725" cy="9100"/>
            </a:xfrm>
            <a:custGeom>
              <a:avLst/>
              <a:gdLst/>
              <a:ahLst/>
              <a:cxnLst/>
              <a:rect l="l" t="t" r="r" b="b"/>
              <a:pathLst>
                <a:path w="389" h="364" extrusionOk="0">
                  <a:moveTo>
                    <a:pt x="180" y="0"/>
                  </a:moveTo>
                  <a:cubicBezTo>
                    <a:pt x="101" y="0"/>
                    <a:pt x="41" y="58"/>
                    <a:pt x="23" y="129"/>
                  </a:cubicBezTo>
                  <a:cubicBezTo>
                    <a:pt x="0" y="243"/>
                    <a:pt x="46" y="335"/>
                    <a:pt x="160" y="357"/>
                  </a:cubicBezTo>
                  <a:cubicBezTo>
                    <a:pt x="175" y="361"/>
                    <a:pt x="191" y="363"/>
                    <a:pt x="205" y="363"/>
                  </a:cubicBezTo>
                  <a:cubicBezTo>
                    <a:pt x="280" y="363"/>
                    <a:pt x="346" y="316"/>
                    <a:pt x="366" y="220"/>
                  </a:cubicBezTo>
                  <a:cubicBezTo>
                    <a:pt x="388" y="129"/>
                    <a:pt x="343" y="38"/>
                    <a:pt x="251" y="15"/>
                  </a:cubicBezTo>
                  <a:cubicBezTo>
                    <a:pt x="226" y="5"/>
                    <a:pt x="202" y="0"/>
                    <a:pt x="18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9"/>
            <p:cNvSpPr/>
            <p:nvPr/>
          </p:nvSpPr>
          <p:spPr>
            <a:xfrm>
              <a:off x="6845475" y="1415650"/>
              <a:ext cx="9725" cy="9400"/>
            </a:xfrm>
            <a:custGeom>
              <a:avLst/>
              <a:gdLst/>
              <a:ahLst/>
              <a:cxnLst/>
              <a:rect l="l" t="t" r="r" b="b"/>
              <a:pathLst>
                <a:path w="389" h="376" extrusionOk="0">
                  <a:moveTo>
                    <a:pt x="183" y="0"/>
                  </a:moveTo>
                  <a:cubicBezTo>
                    <a:pt x="109" y="0"/>
                    <a:pt x="42" y="48"/>
                    <a:pt x="23" y="143"/>
                  </a:cubicBezTo>
                  <a:cubicBezTo>
                    <a:pt x="0" y="234"/>
                    <a:pt x="46" y="326"/>
                    <a:pt x="137" y="371"/>
                  </a:cubicBezTo>
                  <a:cubicBezTo>
                    <a:pt x="152" y="374"/>
                    <a:pt x="167" y="376"/>
                    <a:pt x="181" y="376"/>
                  </a:cubicBezTo>
                  <a:cubicBezTo>
                    <a:pt x="274" y="376"/>
                    <a:pt x="346" y="314"/>
                    <a:pt x="365" y="234"/>
                  </a:cubicBezTo>
                  <a:cubicBezTo>
                    <a:pt x="388" y="120"/>
                    <a:pt x="343" y="29"/>
                    <a:pt x="228" y="6"/>
                  </a:cubicBezTo>
                  <a:cubicBezTo>
                    <a:pt x="213" y="2"/>
                    <a:pt x="198" y="0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9"/>
            <p:cNvSpPr/>
            <p:nvPr/>
          </p:nvSpPr>
          <p:spPr>
            <a:xfrm>
              <a:off x="6867725" y="1599525"/>
              <a:ext cx="8000" cy="7600"/>
            </a:xfrm>
            <a:custGeom>
              <a:avLst/>
              <a:gdLst/>
              <a:ahLst/>
              <a:cxnLst/>
              <a:rect l="l" t="t" r="r" b="b"/>
              <a:pathLst>
                <a:path w="320" h="304" extrusionOk="0">
                  <a:moveTo>
                    <a:pt x="206" y="1"/>
                  </a:moveTo>
                  <a:cubicBezTo>
                    <a:pt x="115" y="1"/>
                    <a:pt x="46" y="46"/>
                    <a:pt x="23" y="115"/>
                  </a:cubicBezTo>
                  <a:cubicBezTo>
                    <a:pt x="0" y="206"/>
                    <a:pt x="46" y="297"/>
                    <a:pt x="115" y="297"/>
                  </a:cubicBezTo>
                  <a:cubicBezTo>
                    <a:pt x="131" y="301"/>
                    <a:pt x="147" y="303"/>
                    <a:pt x="163" y="303"/>
                  </a:cubicBezTo>
                  <a:cubicBezTo>
                    <a:pt x="236" y="303"/>
                    <a:pt x="301" y="262"/>
                    <a:pt x="320" y="206"/>
                  </a:cubicBezTo>
                  <a:cubicBezTo>
                    <a:pt x="320" y="115"/>
                    <a:pt x="274" y="24"/>
                    <a:pt x="2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9"/>
            <p:cNvSpPr/>
            <p:nvPr/>
          </p:nvSpPr>
          <p:spPr>
            <a:xfrm>
              <a:off x="6866575" y="1359725"/>
              <a:ext cx="8600" cy="7725"/>
            </a:xfrm>
            <a:custGeom>
              <a:avLst/>
              <a:gdLst/>
              <a:ahLst/>
              <a:cxnLst/>
              <a:rect l="l" t="t" r="r" b="b"/>
              <a:pathLst>
                <a:path w="344" h="309" extrusionOk="0">
                  <a:moveTo>
                    <a:pt x="160" y="0"/>
                  </a:moveTo>
                  <a:cubicBezTo>
                    <a:pt x="86" y="0"/>
                    <a:pt x="20" y="45"/>
                    <a:pt x="1" y="120"/>
                  </a:cubicBezTo>
                  <a:cubicBezTo>
                    <a:pt x="1" y="212"/>
                    <a:pt x="46" y="280"/>
                    <a:pt x="115" y="303"/>
                  </a:cubicBezTo>
                  <a:cubicBezTo>
                    <a:pt x="131" y="307"/>
                    <a:pt x="146" y="309"/>
                    <a:pt x="162" y="309"/>
                  </a:cubicBezTo>
                  <a:cubicBezTo>
                    <a:pt x="236" y="309"/>
                    <a:pt x="301" y="264"/>
                    <a:pt x="320" y="189"/>
                  </a:cubicBezTo>
                  <a:cubicBezTo>
                    <a:pt x="343" y="97"/>
                    <a:pt x="297" y="29"/>
                    <a:pt x="206" y="6"/>
                  </a:cubicBezTo>
                  <a:cubicBezTo>
                    <a:pt x="191" y="2"/>
                    <a:pt x="175" y="0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9"/>
            <p:cNvSpPr/>
            <p:nvPr/>
          </p:nvSpPr>
          <p:spPr>
            <a:xfrm>
              <a:off x="6698825" y="1787725"/>
              <a:ext cx="10850" cy="10200"/>
            </a:xfrm>
            <a:custGeom>
              <a:avLst/>
              <a:gdLst/>
              <a:ahLst/>
              <a:cxnLst/>
              <a:rect l="l" t="t" r="r" b="b"/>
              <a:pathLst>
                <a:path w="434" h="408" extrusionOk="0">
                  <a:moveTo>
                    <a:pt x="230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0" y="256"/>
                    <a:pt x="69" y="370"/>
                    <a:pt x="160" y="393"/>
                  </a:cubicBezTo>
                  <a:cubicBezTo>
                    <a:pt x="184" y="403"/>
                    <a:pt x="209" y="407"/>
                    <a:pt x="232" y="407"/>
                  </a:cubicBezTo>
                  <a:cubicBezTo>
                    <a:pt x="319" y="407"/>
                    <a:pt x="393" y="346"/>
                    <a:pt x="411" y="256"/>
                  </a:cubicBezTo>
                  <a:cubicBezTo>
                    <a:pt x="434" y="142"/>
                    <a:pt x="388" y="28"/>
                    <a:pt x="274" y="5"/>
                  </a:cubicBezTo>
                  <a:cubicBezTo>
                    <a:pt x="259" y="2"/>
                    <a:pt x="245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9"/>
            <p:cNvSpPr/>
            <p:nvPr/>
          </p:nvSpPr>
          <p:spPr>
            <a:xfrm>
              <a:off x="6655450" y="1510975"/>
              <a:ext cx="9725" cy="8825"/>
            </a:xfrm>
            <a:custGeom>
              <a:avLst/>
              <a:gdLst/>
              <a:ahLst/>
              <a:cxnLst/>
              <a:rect l="l" t="t" r="r" b="b"/>
              <a:pathLst>
                <a:path w="389" h="353" extrusionOk="0">
                  <a:moveTo>
                    <a:pt x="193" y="0"/>
                  </a:moveTo>
                  <a:cubicBezTo>
                    <a:pt x="115" y="0"/>
                    <a:pt x="43" y="62"/>
                    <a:pt x="23" y="142"/>
                  </a:cubicBezTo>
                  <a:cubicBezTo>
                    <a:pt x="0" y="233"/>
                    <a:pt x="46" y="324"/>
                    <a:pt x="137" y="347"/>
                  </a:cubicBezTo>
                  <a:cubicBezTo>
                    <a:pt x="157" y="351"/>
                    <a:pt x="176" y="353"/>
                    <a:pt x="194" y="353"/>
                  </a:cubicBezTo>
                  <a:cubicBezTo>
                    <a:pt x="281" y="353"/>
                    <a:pt x="347" y="309"/>
                    <a:pt x="366" y="233"/>
                  </a:cubicBezTo>
                  <a:cubicBezTo>
                    <a:pt x="388" y="142"/>
                    <a:pt x="320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9"/>
            <p:cNvSpPr/>
            <p:nvPr/>
          </p:nvSpPr>
          <p:spPr>
            <a:xfrm>
              <a:off x="6597825" y="1354050"/>
              <a:ext cx="10275" cy="9400"/>
            </a:xfrm>
            <a:custGeom>
              <a:avLst/>
              <a:gdLst/>
              <a:ahLst/>
              <a:cxnLst/>
              <a:rect l="l" t="t" r="r" b="b"/>
              <a:pathLst>
                <a:path w="411" h="376" extrusionOk="0">
                  <a:moveTo>
                    <a:pt x="214" y="0"/>
                  </a:moveTo>
                  <a:cubicBezTo>
                    <a:pt x="131" y="0"/>
                    <a:pt x="43" y="63"/>
                    <a:pt x="23" y="142"/>
                  </a:cubicBezTo>
                  <a:cubicBezTo>
                    <a:pt x="0" y="256"/>
                    <a:pt x="69" y="347"/>
                    <a:pt x="160" y="370"/>
                  </a:cubicBezTo>
                  <a:cubicBezTo>
                    <a:pt x="179" y="374"/>
                    <a:pt x="197" y="376"/>
                    <a:pt x="215" y="376"/>
                  </a:cubicBezTo>
                  <a:cubicBezTo>
                    <a:pt x="302" y="376"/>
                    <a:pt x="369" y="328"/>
                    <a:pt x="388" y="233"/>
                  </a:cubicBezTo>
                  <a:cubicBezTo>
                    <a:pt x="411" y="142"/>
                    <a:pt x="365" y="28"/>
                    <a:pt x="251" y="5"/>
                  </a:cubicBezTo>
                  <a:cubicBezTo>
                    <a:pt x="239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9"/>
            <p:cNvSpPr/>
            <p:nvPr/>
          </p:nvSpPr>
          <p:spPr>
            <a:xfrm>
              <a:off x="6548175" y="12273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71" y="0"/>
                  </a:moveTo>
                  <a:cubicBezTo>
                    <a:pt x="97" y="0"/>
                    <a:pt x="43" y="62"/>
                    <a:pt x="23" y="142"/>
                  </a:cubicBezTo>
                  <a:cubicBezTo>
                    <a:pt x="0" y="210"/>
                    <a:pt x="46" y="301"/>
                    <a:pt x="137" y="324"/>
                  </a:cubicBezTo>
                  <a:cubicBezTo>
                    <a:pt x="153" y="328"/>
                    <a:pt x="169" y="330"/>
                    <a:pt x="184" y="330"/>
                  </a:cubicBezTo>
                  <a:cubicBezTo>
                    <a:pt x="258" y="330"/>
                    <a:pt x="324" y="286"/>
                    <a:pt x="343" y="210"/>
                  </a:cubicBezTo>
                  <a:cubicBezTo>
                    <a:pt x="365" y="119"/>
                    <a:pt x="297" y="27"/>
                    <a:pt x="206" y="5"/>
                  </a:cubicBezTo>
                  <a:cubicBezTo>
                    <a:pt x="194" y="2"/>
                    <a:pt x="182" y="0"/>
                    <a:pt x="17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9"/>
            <p:cNvSpPr/>
            <p:nvPr/>
          </p:nvSpPr>
          <p:spPr>
            <a:xfrm>
              <a:off x="6559000" y="1255075"/>
              <a:ext cx="11450" cy="10200"/>
            </a:xfrm>
            <a:custGeom>
              <a:avLst/>
              <a:gdLst/>
              <a:ahLst/>
              <a:cxnLst/>
              <a:rect l="l" t="t" r="r" b="b"/>
              <a:pathLst>
                <a:path w="458" h="408" extrusionOk="0">
                  <a:moveTo>
                    <a:pt x="203" y="1"/>
                  </a:moveTo>
                  <a:cubicBezTo>
                    <a:pt x="116" y="1"/>
                    <a:pt x="42" y="62"/>
                    <a:pt x="24" y="152"/>
                  </a:cubicBezTo>
                  <a:cubicBezTo>
                    <a:pt x="1" y="266"/>
                    <a:pt x="69" y="380"/>
                    <a:pt x="161" y="403"/>
                  </a:cubicBezTo>
                  <a:cubicBezTo>
                    <a:pt x="175" y="406"/>
                    <a:pt x="190" y="407"/>
                    <a:pt x="205" y="407"/>
                  </a:cubicBezTo>
                  <a:cubicBezTo>
                    <a:pt x="303" y="407"/>
                    <a:pt x="392" y="343"/>
                    <a:pt x="412" y="243"/>
                  </a:cubicBezTo>
                  <a:cubicBezTo>
                    <a:pt x="457" y="152"/>
                    <a:pt x="389" y="38"/>
                    <a:pt x="275" y="15"/>
                  </a:cubicBezTo>
                  <a:cubicBezTo>
                    <a:pt x="250" y="5"/>
                    <a:pt x="226" y="1"/>
                    <a:pt x="20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9"/>
            <p:cNvSpPr/>
            <p:nvPr/>
          </p:nvSpPr>
          <p:spPr>
            <a:xfrm>
              <a:off x="6533325" y="1229600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11" y="1"/>
                  </a:moveTo>
                  <a:cubicBezTo>
                    <a:pt x="68" y="1"/>
                    <a:pt x="19" y="38"/>
                    <a:pt x="1" y="75"/>
                  </a:cubicBezTo>
                  <a:cubicBezTo>
                    <a:pt x="1" y="144"/>
                    <a:pt x="24" y="212"/>
                    <a:pt x="92" y="212"/>
                  </a:cubicBezTo>
                  <a:cubicBezTo>
                    <a:pt x="100" y="217"/>
                    <a:pt x="110" y="218"/>
                    <a:pt x="119" y="218"/>
                  </a:cubicBezTo>
                  <a:cubicBezTo>
                    <a:pt x="161" y="218"/>
                    <a:pt x="210" y="181"/>
                    <a:pt x="229" y="144"/>
                  </a:cubicBezTo>
                  <a:cubicBezTo>
                    <a:pt x="252" y="75"/>
                    <a:pt x="206" y="7"/>
                    <a:pt x="138" y="7"/>
                  </a:cubicBezTo>
                  <a:cubicBezTo>
                    <a:pt x="129" y="3"/>
                    <a:pt x="120" y="1"/>
                    <a:pt x="11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9"/>
            <p:cNvSpPr/>
            <p:nvPr/>
          </p:nvSpPr>
          <p:spPr>
            <a:xfrm>
              <a:off x="6545875" y="1256425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6" y="1"/>
                  </a:moveTo>
                  <a:cubicBezTo>
                    <a:pt x="85" y="1"/>
                    <a:pt x="20" y="42"/>
                    <a:pt x="1" y="98"/>
                  </a:cubicBezTo>
                  <a:cubicBezTo>
                    <a:pt x="1" y="167"/>
                    <a:pt x="47" y="258"/>
                    <a:pt x="115" y="258"/>
                  </a:cubicBezTo>
                  <a:cubicBezTo>
                    <a:pt x="127" y="262"/>
                    <a:pt x="139" y="264"/>
                    <a:pt x="151" y="264"/>
                  </a:cubicBezTo>
                  <a:cubicBezTo>
                    <a:pt x="206" y="264"/>
                    <a:pt x="256" y="223"/>
                    <a:pt x="275" y="167"/>
                  </a:cubicBezTo>
                  <a:cubicBezTo>
                    <a:pt x="298" y="98"/>
                    <a:pt x="252" y="30"/>
                    <a:pt x="184" y="7"/>
                  </a:cubicBezTo>
                  <a:cubicBezTo>
                    <a:pt x="171" y="3"/>
                    <a:pt x="159" y="1"/>
                    <a:pt x="14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9"/>
            <p:cNvSpPr/>
            <p:nvPr/>
          </p:nvSpPr>
          <p:spPr>
            <a:xfrm>
              <a:off x="6668575" y="1792250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4" y="1"/>
                  </a:moveTo>
                  <a:cubicBezTo>
                    <a:pt x="125" y="1"/>
                    <a:pt x="42" y="49"/>
                    <a:pt x="23" y="144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6" y="353"/>
                    <a:pt x="192" y="355"/>
                    <a:pt x="209" y="355"/>
                  </a:cubicBezTo>
                  <a:cubicBezTo>
                    <a:pt x="288" y="355"/>
                    <a:pt x="370" y="311"/>
                    <a:pt x="388" y="235"/>
                  </a:cubicBezTo>
                  <a:cubicBezTo>
                    <a:pt x="411" y="121"/>
                    <a:pt x="343" y="29"/>
                    <a:pt x="251" y="7"/>
                  </a:cubicBezTo>
                  <a:cubicBezTo>
                    <a:pt x="236" y="3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9"/>
            <p:cNvSpPr/>
            <p:nvPr/>
          </p:nvSpPr>
          <p:spPr>
            <a:xfrm>
              <a:off x="6445450" y="1343200"/>
              <a:ext cx="11450" cy="9975"/>
            </a:xfrm>
            <a:custGeom>
              <a:avLst/>
              <a:gdLst/>
              <a:ahLst/>
              <a:cxnLst/>
              <a:rect l="l" t="t" r="r" b="b"/>
              <a:pathLst>
                <a:path w="458" h="399" extrusionOk="0">
                  <a:moveTo>
                    <a:pt x="232" y="1"/>
                  </a:moveTo>
                  <a:cubicBezTo>
                    <a:pt x="138" y="1"/>
                    <a:pt x="63" y="66"/>
                    <a:pt x="24" y="165"/>
                  </a:cubicBezTo>
                  <a:cubicBezTo>
                    <a:pt x="1" y="256"/>
                    <a:pt x="69" y="370"/>
                    <a:pt x="183" y="393"/>
                  </a:cubicBezTo>
                  <a:cubicBezTo>
                    <a:pt x="199" y="397"/>
                    <a:pt x="214" y="399"/>
                    <a:pt x="230" y="399"/>
                  </a:cubicBezTo>
                  <a:cubicBezTo>
                    <a:pt x="310" y="399"/>
                    <a:pt x="393" y="351"/>
                    <a:pt x="412" y="256"/>
                  </a:cubicBezTo>
                  <a:cubicBezTo>
                    <a:pt x="457" y="142"/>
                    <a:pt x="389" y="51"/>
                    <a:pt x="275" y="5"/>
                  </a:cubicBezTo>
                  <a:cubicBezTo>
                    <a:pt x="260" y="2"/>
                    <a:pt x="245" y="1"/>
                    <a:pt x="23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9"/>
            <p:cNvSpPr/>
            <p:nvPr/>
          </p:nvSpPr>
          <p:spPr>
            <a:xfrm>
              <a:off x="6580125" y="1388975"/>
              <a:ext cx="6300" cy="5300"/>
            </a:xfrm>
            <a:custGeom>
              <a:avLst/>
              <a:gdLst/>
              <a:ahLst/>
              <a:cxnLst/>
              <a:rect l="l" t="t" r="r" b="b"/>
              <a:pathLst>
                <a:path w="252" h="212" extrusionOk="0">
                  <a:moveTo>
                    <a:pt x="160" y="0"/>
                  </a:moveTo>
                  <a:cubicBezTo>
                    <a:pt x="92" y="0"/>
                    <a:pt x="46" y="23"/>
                    <a:pt x="23" y="91"/>
                  </a:cubicBezTo>
                  <a:cubicBezTo>
                    <a:pt x="0" y="137"/>
                    <a:pt x="46" y="183"/>
                    <a:pt x="92" y="206"/>
                  </a:cubicBezTo>
                  <a:cubicBezTo>
                    <a:pt x="104" y="210"/>
                    <a:pt x="116" y="212"/>
                    <a:pt x="127" y="212"/>
                  </a:cubicBezTo>
                  <a:cubicBezTo>
                    <a:pt x="176" y="212"/>
                    <a:pt x="210" y="174"/>
                    <a:pt x="229" y="137"/>
                  </a:cubicBezTo>
                  <a:cubicBezTo>
                    <a:pt x="252" y="69"/>
                    <a:pt x="206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9"/>
            <p:cNvSpPr/>
            <p:nvPr/>
          </p:nvSpPr>
          <p:spPr>
            <a:xfrm>
              <a:off x="6766150" y="1658150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1" y="212"/>
                    <a:pt x="46" y="281"/>
                    <a:pt x="137" y="303"/>
                  </a:cubicBezTo>
                  <a:cubicBezTo>
                    <a:pt x="149" y="307"/>
                    <a:pt x="162" y="309"/>
                    <a:pt x="174" y="309"/>
                  </a:cubicBezTo>
                  <a:cubicBezTo>
                    <a:pt x="235" y="309"/>
                    <a:pt x="301" y="265"/>
                    <a:pt x="320" y="189"/>
                  </a:cubicBezTo>
                  <a:cubicBezTo>
                    <a:pt x="343" y="121"/>
                    <a:pt x="297" y="30"/>
                    <a:pt x="206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9"/>
            <p:cNvSpPr/>
            <p:nvPr/>
          </p:nvSpPr>
          <p:spPr>
            <a:xfrm>
              <a:off x="6432900" y="10082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0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89"/>
                    <a:pt x="46" y="258"/>
                    <a:pt x="115" y="281"/>
                  </a:cubicBezTo>
                  <a:cubicBezTo>
                    <a:pt x="131" y="285"/>
                    <a:pt x="146" y="287"/>
                    <a:pt x="161" y="287"/>
                  </a:cubicBezTo>
                  <a:cubicBezTo>
                    <a:pt x="229" y="287"/>
                    <a:pt x="278" y="246"/>
                    <a:pt x="297" y="189"/>
                  </a:cubicBezTo>
                  <a:cubicBezTo>
                    <a:pt x="320" y="98"/>
                    <a:pt x="274" y="7"/>
                    <a:pt x="206" y="7"/>
                  </a:cubicBezTo>
                  <a:cubicBezTo>
                    <a:pt x="190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9"/>
            <p:cNvSpPr/>
            <p:nvPr/>
          </p:nvSpPr>
          <p:spPr>
            <a:xfrm>
              <a:off x="6571000" y="12998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5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26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43" y="29"/>
                    <a:pt x="251" y="6"/>
                  </a:cubicBezTo>
                  <a:cubicBezTo>
                    <a:pt x="232" y="3"/>
                    <a:pt x="213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9"/>
            <p:cNvSpPr/>
            <p:nvPr/>
          </p:nvSpPr>
          <p:spPr>
            <a:xfrm>
              <a:off x="6560725" y="1275300"/>
              <a:ext cx="8000" cy="7700"/>
            </a:xfrm>
            <a:custGeom>
              <a:avLst/>
              <a:gdLst/>
              <a:ahLst/>
              <a:cxnLst/>
              <a:rect l="l" t="t" r="r" b="b"/>
              <a:pathLst>
                <a:path w="320" h="308" extrusionOk="0">
                  <a:moveTo>
                    <a:pt x="170" y="0"/>
                  </a:moveTo>
                  <a:cubicBezTo>
                    <a:pt x="97" y="0"/>
                    <a:pt x="43" y="60"/>
                    <a:pt x="23" y="119"/>
                  </a:cubicBezTo>
                  <a:cubicBezTo>
                    <a:pt x="0" y="210"/>
                    <a:pt x="46" y="279"/>
                    <a:pt x="115" y="302"/>
                  </a:cubicBezTo>
                  <a:cubicBezTo>
                    <a:pt x="130" y="306"/>
                    <a:pt x="146" y="308"/>
                    <a:pt x="161" y="308"/>
                  </a:cubicBezTo>
                  <a:cubicBezTo>
                    <a:pt x="234" y="308"/>
                    <a:pt x="297" y="263"/>
                    <a:pt x="297" y="188"/>
                  </a:cubicBezTo>
                  <a:cubicBezTo>
                    <a:pt x="320" y="119"/>
                    <a:pt x="274" y="28"/>
                    <a:pt x="206" y="5"/>
                  </a:cubicBezTo>
                  <a:cubicBezTo>
                    <a:pt x="194" y="2"/>
                    <a:pt x="182" y="0"/>
                    <a:pt x="17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9"/>
            <p:cNvSpPr/>
            <p:nvPr/>
          </p:nvSpPr>
          <p:spPr>
            <a:xfrm>
              <a:off x="6468850" y="1097800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1" y="212"/>
                    <a:pt x="69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7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9"/>
            <p:cNvSpPr/>
            <p:nvPr/>
          </p:nvSpPr>
          <p:spPr>
            <a:xfrm>
              <a:off x="6707950" y="1377975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4" y="1"/>
                  </a:moveTo>
                  <a:cubicBezTo>
                    <a:pt x="125" y="1"/>
                    <a:pt x="42" y="48"/>
                    <a:pt x="23" y="143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6" y="353"/>
                    <a:pt x="192" y="355"/>
                    <a:pt x="209" y="355"/>
                  </a:cubicBezTo>
                  <a:cubicBezTo>
                    <a:pt x="288" y="355"/>
                    <a:pt x="369" y="310"/>
                    <a:pt x="388" y="235"/>
                  </a:cubicBezTo>
                  <a:cubicBezTo>
                    <a:pt x="411" y="121"/>
                    <a:pt x="343" y="29"/>
                    <a:pt x="251" y="7"/>
                  </a:cubicBezTo>
                  <a:cubicBezTo>
                    <a:pt x="236" y="3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9"/>
            <p:cNvSpPr/>
            <p:nvPr/>
          </p:nvSpPr>
          <p:spPr>
            <a:xfrm>
              <a:off x="5839450" y="1408225"/>
              <a:ext cx="9150" cy="7725"/>
            </a:xfrm>
            <a:custGeom>
              <a:avLst/>
              <a:gdLst/>
              <a:ahLst/>
              <a:cxnLst/>
              <a:rect l="l" t="t" r="r" b="b"/>
              <a:pathLst>
                <a:path w="366" h="309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2"/>
                    <a:pt x="69" y="303"/>
                    <a:pt x="137" y="303"/>
                  </a:cubicBezTo>
                  <a:cubicBezTo>
                    <a:pt x="153" y="307"/>
                    <a:pt x="170" y="309"/>
                    <a:pt x="185" y="309"/>
                  </a:cubicBezTo>
                  <a:cubicBezTo>
                    <a:pt x="259" y="309"/>
                    <a:pt x="324" y="268"/>
                    <a:pt x="343" y="212"/>
                  </a:cubicBezTo>
                  <a:cubicBezTo>
                    <a:pt x="365" y="120"/>
                    <a:pt x="297" y="29"/>
                    <a:pt x="228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9"/>
            <p:cNvSpPr/>
            <p:nvPr/>
          </p:nvSpPr>
          <p:spPr>
            <a:xfrm>
              <a:off x="5954700" y="1343200"/>
              <a:ext cx="9725" cy="9375"/>
            </a:xfrm>
            <a:custGeom>
              <a:avLst/>
              <a:gdLst/>
              <a:ahLst/>
              <a:cxnLst/>
              <a:rect l="l" t="t" r="r" b="b"/>
              <a:pathLst>
                <a:path w="389" h="375" extrusionOk="0">
                  <a:moveTo>
                    <a:pt x="193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33"/>
                    <a:pt x="47" y="348"/>
                    <a:pt x="161" y="370"/>
                  </a:cubicBezTo>
                  <a:cubicBezTo>
                    <a:pt x="173" y="373"/>
                    <a:pt x="185" y="375"/>
                    <a:pt x="197" y="375"/>
                  </a:cubicBezTo>
                  <a:cubicBezTo>
                    <a:pt x="275" y="375"/>
                    <a:pt x="346" y="313"/>
                    <a:pt x="366" y="233"/>
                  </a:cubicBezTo>
                  <a:cubicBezTo>
                    <a:pt x="389" y="142"/>
                    <a:pt x="343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9"/>
            <p:cNvSpPr/>
            <p:nvPr/>
          </p:nvSpPr>
          <p:spPr>
            <a:xfrm>
              <a:off x="6616075" y="1591975"/>
              <a:ext cx="6875" cy="6025"/>
            </a:xfrm>
            <a:custGeom>
              <a:avLst/>
              <a:gdLst/>
              <a:ahLst/>
              <a:cxnLst/>
              <a:rect l="l" t="t" r="r" b="b"/>
              <a:pathLst>
                <a:path w="275" h="241" extrusionOk="0">
                  <a:moveTo>
                    <a:pt x="124" y="0"/>
                  </a:moveTo>
                  <a:cubicBezTo>
                    <a:pt x="70" y="0"/>
                    <a:pt x="23" y="41"/>
                    <a:pt x="23" y="97"/>
                  </a:cubicBezTo>
                  <a:cubicBezTo>
                    <a:pt x="0" y="166"/>
                    <a:pt x="46" y="211"/>
                    <a:pt x="92" y="234"/>
                  </a:cubicBezTo>
                  <a:cubicBezTo>
                    <a:pt x="104" y="238"/>
                    <a:pt x="116" y="240"/>
                    <a:pt x="128" y="240"/>
                  </a:cubicBezTo>
                  <a:cubicBezTo>
                    <a:pt x="183" y="240"/>
                    <a:pt x="233" y="199"/>
                    <a:pt x="252" y="143"/>
                  </a:cubicBezTo>
                  <a:cubicBezTo>
                    <a:pt x="274" y="97"/>
                    <a:pt x="229" y="29"/>
                    <a:pt x="160" y="6"/>
                  </a:cubicBezTo>
                  <a:cubicBezTo>
                    <a:pt x="148" y="2"/>
                    <a:pt x="136" y="0"/>
                    <a:pt x="12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9"/>
            <p:cNvSpPr/>
            <p:nvPr/>
          </p:nvSpPr>
          <p:spPr>
            <a:xfrm>
              <a:off x="6589250" y="14795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4" y="1"/>
                  </a:moveTo>
                  <a:cubicBezTo>
                    <a:pt x="109" y="1"/>
                    <a:pt x="43" y="48"/>
                    <a:pt x="23" y="143"/>
                  </a:cubicBezTo>
                  <a:cubicBezTo>
                    <a:pt x="1" y="235"/>
                    <a:pt x="46" y="326"/>
                    <a:pt x="138" y="349"/>
                  </a:cubicBezTo>
                  <a:cubicBezTo>
                    <a:pt x="150" y="352"/>
                    <a:pt x="162" y="353"/>
                    <a:pt x="175" y="353"/>
                  </a:cubicBezTo>
                  <a:cubicBezTo>
                    <a:pt x="257" y="353"/>
                    <a:pt x="346" y="291"/>
                    <a:pt x="366" y="212"/>
                  </a:cubicBezTo>
                  <a:cubicBezTo>
                    <a:pt x="389" y="121"/>
                    <a:pt x="320" y="29"/>
                    <a:pt x="229" y="6"/>
                  </a:cubicBezTo>
                  <a:cubicBezTo>
                    <a:pt x="214" y="3"/>
                    <a:pt x="198" y="1"/>
                    <a:pt x="1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9"/>
            <p:cNvSpPr/>
            <p:nvPr/>
          </p:nvSpPr>
          <p:spPr>
            <a:xfrm>
              <a:off x="6485400" y="1534900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47" y="1"/>
                  </a:moveTo>
                  <a:cubicBezTo>
                    <a:pt x="92" y="1"/>
                    <a:pt x="42" y="41"/>
                    <a:pt x="23" y="98"/>
                  </a:cubicBezTo>
                  <a:cubicBezTo>
                    <a:pt x="0" y="166"/>
                    <a:pt x="46" y="258"/>
                    <a:pt x="115" y="280"/>
                  </a:cubicBezTo>
                  <a:cubicBezTo>
                    <a:pt x="130" y="284"/>
                    <a:pt x="145" y="286"/>
                    <a:pt x="159" y="286"/>
                  </a:cubicBezTo>
                  <a:cubicBezTo>
                    <a:pt x="228" y="286"/>
                    <a:pt x="278" y="242"/>
                    <a:pt x="297" y="166"/>
                  </a:cubicBezTo>
                  <a:cubicBezTo>
                    <a:pt x="320" y="98"/>
                    <a:pt x="274" y="6"/>
                    <a:pt x="183" y="6"/>
                  </a:cubicBezTo>
                  <a:cubicBezTo>
                    <a:pt x="171" y="2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9"/>
            <p:cNvSpPr/>
            <p:nvPr/>
          </p:nvSpPr>
          <p:spPr>
            <a:xfrm>
              <a:off x="5448000" y="1569150"/>
              <a:ext cx="7425" cy="4725"/>
            </a:xfrm>
            <a:custGeom>
              <a:avLst/>
              <a:gdLst/>
              <a:ahLst/>
              <a:cxnLst/>
              <a:rect l="l" t="t" r="r" b="b"/>
              <a:pathLst>
                <a:path w="297" h="189" extrusionOk="0">
                  <a:moveTo>
                    <a:pt x="125" y="0"/>
                  </a:moveTo>
                  <a:cubicBezTo>
                    <a:pt x="69" y="0"/>
                    <a:pt x="19" y="44"/>
                    <a:pt x="0" y="120"/>
                  </a:cubicBezTo>
                  <a:lnTo>
                    <a:pt x="274" y="189"/>
                  </a:lnTo>
                  <a:cubicBezTo>
                    <a:pt x="297" y="120"/>
                    <a:pt x="251" y="29"/>
                    <a:pt x="160" y="6"/>
                  </a:cubicBezTo>
                  <a:cubicBezTo>
                    <a:pt x="148" y="2"/>
                    <a:pt x="136" y="0"/>
                    <a:pt x="12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9"/>
            <p:cNvSpPr/>
            <p:nvPr/>
          </p:nvSpPr>
          <p:spPr>
            <a:xfrm>
              <a:off x="6871725" y="1715800"/>
              <a:ext cx="8000" cy="7150"/>
            </a:xfrm>
            <a:custGeom>
              <a:avLst/>
              <a:gdLst/>
              <a:ahLst/>
              <a:cxnLst/>
              <a:rect l="l" t="t" r="r" b="b"/>
              <a:pathLst>
                <a:path w="320" h="286" extrusionOk="0">
                  <a:moveTo>
                    <a:pt x="148" y="0"/>
                  </a:moveTo>
                  <a:cubicBezTo>
                    <a:pt x="92" y="0"/>
                    <a:pt x="42" y="45"/>
                    <a:pt x="23" y="120"/>
                  </a:cubicBezTo>
                  <a:cubicBezTo>
                    <a:pt x="0" y="189"/>
                    <a:pt x="46" y="257"/>
                    <a:pt x="114" y="280"/>
                  </a:cubicBezTo>
                  <a:cubicBezTo>
                    <a:pt x="130" y="284"/>
                    <a:pt x="146" y="286"/>
                    <a:pt x="161" y="286"/>
                  </a:cubicBezTo>
                  <a:cubicBezTo>
                    <a:pt x="228" y="286"/>
                    <a:pt x="278" y="245"/>
                    <a:pt x="297" y="189"/>
                  </a:cubicBezTo>
                  <a:cubicBezTo>
                    <a:pt x="320" y="97"/>
                    <a:pt x="274" y="29"/>
                    <a:pt x="183" y="6"/>
                  </a:cubicBezTo>
                  <a:cubicBezTo>
                    <a:pt x="171" y="2"/>
                    <a:pt x="159" y="0"/>
                    <a:pt x="14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9"/>
            <p:cNvSpPr/>
            <p:nvPr/>
          </p:nvSpPr>
          <p:spPr>
            <a:xfrm>
              <a:off x="6868300" y="1744325"/>
              <a:ext cx="6300" cy="5875"/>
            </a:xfrm>
            <a:custGeom>
              <a:avLst/>
              <a:gdLst/>
              <a:ahLst/>
              <a:cxnLst/>
              <a:rect l="l" t="t" r="r" b="b"/>
              <a:pathLst>
                <a:path w="252" h="235" extrusionOk="0">
                  <a:moveTo>
                    <a:pt x="111" y="0"/>
                  </a:moveTo>
                  <a:cubicBezTo>
                    <a:pt x="69" y="0"/>
                    <a:pt x="19" y="41"/>
                    <a:pt x="0" y="98"/>
                  </a:cubicBezTo>
                  <a:cubicBezTo>
                    <a:pt x="0" y="143"/>
                    <a:pt x="23" y="212"/>
                    <a:pt x="92" y="235"/>
                  </a:cubicBezTo>
                  <a:cubicBezTo>
                    <a:pt x="137" y="235"/>
                    <a:pt x="206" y="212"/>
                    <a:pt x="228" y="143"/>
                  </a:cubicBezTo>
                  <a:cubicBezTo>
                    <a:pt x="251" y="75"/>
                    <a:pt x="206" y="29"/>
                    <a:pt x="137" y="6"/>
                  </a:cubicBezTo>
                  <a:cubicBezTo>
                    <a:pt x="129" y="2"/>
                    <a:pt x="120" y="0"/>
                    <a:pt x="11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9"/>
            <p:cNvSpPr/>
            <p:nvPr/>
          </p:nvSpPr>
          <p:spPr>
            <a:xfrm>
              <a:off x="6243450" y="1783175"/>
              <a:ext cx="10875" cy="6400"/>
            </a:xfrm>
            <a:custGeom>
              <a:avLst/>
              <a:gdLst/>
              <a:ahLst/>
              <a:cxnLst/>
              <a:rect l="l" t="t" r="r" b="b"/>
              <a:pathLst>
                <a:path w="435" h="256" extrusionOk="0">
                  <a:moveTo>
                    <a:pt x="209" y="0"/>
                  </a:moveTo>
                  <a:cubicBezTo>
                    <a:pt x="115" y="0"/>
                    <a:pt x="40" y="65"/>
                    <a:pt x="1" y="164"/>
                  </a:cubicBezTo>
                  <a:lnTo>
                    <a:pt x="389" y="256"/>
                  </a:lnTo>
                  <a:cubicBezTo>
                    <a:pt x="434" y="141"/>
                    <a:pt x="366" y="27"/>
                    <a:pt x="252" y="4"/>
                  </a:cubicBezTo>
                  <a:cubicBezTo>
                    <a:pt x="237" y="2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9"/>
            <p:cNvSpPr/>
            <p:nvPr/>
          </p:nvSpPr>
          <p:spPr>
            <a:xfrm>
              <a:off x="5840575" y="1121200"/>
              <a:ext cx="8025" cy="7700"/>
            </a:xfrm>
            <a:custGeom>
              <a:avLst/>
              <a:gdLst/>
              <a:ahLst/>
              <a:cxnLst/>
              <a:rect l="l" t="t" r="r" b="b"/>
              <a:pathLst>
                <a:path w="321" h="308" extrusionOk="0">
                  <a:moveTo>
                    <a:pt x="161" y="0"/>
                  </a:moveTo>
                  <a:cubicBezTo>
                    <a:pt x="93" y="0"/>
                    <a:pt x="43" y="45"/>
                    <a:pt x="24" y="120"/>
                  </a:cubicBezTo>
                  <a:cubicBezTo>
                    <a:pt x="1" y="189"/>
                    <a:pt x="47" y="280"/>
                    <a:pt x="138" y="303"/>
                  </a:cubicBezTo>
                  <a:cubicBezTo>
                    <a:pt x="147" y="306"/>
                    <a:pt x="157" y="307"/>
                    <a:pt x="166" y="307"/>
                  </a:cubicBezTo>
                  <a:cubicBezTo>
                    <a:pt x="230" y="307"/>
                    <a:pt x="301" y="248"/>
                    <a:pt x="320" y="189"/>
                  </a:cubicBezTo>
                  <a:cubicBezTo>
                    <a:pt x="320" y="97"/>
                    <a:pt x="275" y="29"/>
                    <a:pt x="206" y="6"/>
                  </a:cubicBezTo>
                  <a:cubicBezTo>
                    <a:pt x="191" y="2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9"/>
            <p:cNvSpPr/>
            <p:nvPr/>
          </p:nvSpPr>
          <p:spPr>
            <a:xfrm>
              <a:off x="5744725" y="1028750"/>
              <a:ext cx="8000" cy="7700"/>
            </a:xfrm>
            <a:custGeom>
              <a:avLst/>
              <a:gdLst/>
              <a:ahLst/>
              <a:cxnLst/>
              <a:rect l="l" t="t" r="r" b="b"/>
              <a:pathLst>
                <a:path w="320" h="308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0" y="189"/>
                    <a:pt x="46" y="280"/>
                    <a:pt x="114" y="303"/>
                  </a:cubicBezTo>
                  <a:cubicBezTo>
                    <a:pt x="127" y="306"/>
                    <a:pt x="139" y="308"/>
                    <a:pt x="151" y="308"/>
                  </a:cubicBezTo>
                  <a:cubicBezTo>
                    <a:pt x="228" y="308"/>
                    <a:pt x="297" y="248"/>
                    <a:pt x="297" y="189"/>
                  </a:cubicBezTo>
                  <a:cubicBezTo>
                    <a:pt x="320" y="98"/>
                    <a:pt x="274" y="29"/>
                    <a:pt x="206" y="6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9"/>
            <p:cNvSpPr/>
            <p:nvPr/>
          </p:nvSpPr>
          <p:spPr>
            <a:xfrm>
              <a:off x="6021475" y="1322675"/>
              <a:ext cx="10300" cy="9400"/>
            </a:xfrm>
            <a:custGeom>
              <a:avLst/>
              <a:gdLst/>
              <a:ahLst/>
              <a:cxnLst/>
              <a:rect l="l" t="t" r="r" b="b"/>
              <a:pathLst>
                <a:path w="412" h="376" extrusionOk="0">
                  <a:moveTo>
                    <a:pt x="215" y="0"/>
                  </a:moveTo>
                  <a:cubicBezTo>
                    <a:pt x="132" y="0"/>
                    <a:pt x="43" y="62"/>
                    <a:pt x="23" y="141"/>
                  </a:cubicBezTo>
                  <a:cubicBezTo>
                    <a:pt x="0" y="256"/>
                    <a:pt x="69" y="347"/>
                    <a:pt x="160" y="370"/>
                  </a:cubicBezTo>
                  <a:cubicBezTo>
                    <a:pt x="175" y="373"/>
                    <a:pt x="191" y="375"/>
                    <a:pt x="207" y="375"/>
                  </a:cubicBezTo>
                  <a:cubicBezTo>
                    <a:pt x="287" y="375"/>
                    <a:pt x="369" y="328"/>
                    <a:pt x="389" y="233"/>
                  </a:cubicBezTo>
                  <a:cubicBezTo>
                    <a:pt x="411" y="141"/>
                    <a:pt x="366" y="27"/>
                    <a:pt x="252" y="4"/>
                  </a:cubicBezTo>
                  <a:cubicBezTo>
                    <a:pt x="240" y="1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9"/>
            <p:cNvSpPr/>
            <p:nvPr/>
          </p:nvSpPr>
          <p:spPr>
            <a:xfrm>
              <a:off x="5918750" y="1214250"/>
              <a:ext cx="9175" cy="8800"/>
            </a:xfrm>
            <a:custGeom>
              <a:avLst/>
              <a:gdLst/>
              <a:ahLst/>
              <a:cxnLst/>
              <a:rect l="l" t="t" r="r" b="b"/>
              <a:pathLst>
                <a:path w="367" h="352" extrusionOk="0">
                  <a:moveTo>
                    <a:pt x="193" y="0"/>
                  </a:moveTo>
                  <a:cubicBezTo>
                    <a:pt x="115" y="0"/>
                    <a:pt x="44" y="62"/>
                    <a:pt x="24" y="142"/>
                  </a:cubicBezTo>
                  <a:cubicBezTo>
                    <a:pt x="1" y="233"/>
                    <a:pt x="47" y="324"/>
                    <a:pt x="138" y="347"/>
                  </a:cubicBezTo>
                  <a:cubicBezTo>
                    <a:pt x="150" y="350"/>
                    <a:pt x="162" y="351"/>
                    <a:pt x="174" y="351"/>
                  </a:cubicBezTo>
                  <a:cubicBezTo>
                    <a:pt x="252" y="351"/>
                    <a:pt x="323" y="289"/>
                    <a:pt x="343" y="210"/>
                  </a:cubicBezTo>
                  <a:cubicBezTo>
                    <a:pt x="366" y="119"/>
                    <a:pt x="298" y="27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9"/>
            <p:cNvSpPr/>
            <p:nvPr/>
          </p:nvSpPr>
          <p:spPr>
            <a:xfrm>
              <a:off x="6280550" y="1778600"/>
              <a:ext cx="9725" cy="8800"/>
            </a:xfrm>
            <a:custGeom>
              <a:avLst/>
              <a:gdLst/>
              <a:ahLst/>
              <a:cxnLst/>
              <a:rect l="l" t="t" r="r" b="b"/>
              <a:pathLst>
                <a:path w="389" h="352" extrusionOk="0">
                  <a:moveTo>
                    <a:pt x="193" y="0"/>
                  </a:moveTo>
                  <a:cubicBezTo>
                    <a:pt x="114" y="0"/>
                    <a:pt x="43" y="63"/>
                    <a:pt x="23" y="142"/>
                  </a:cubicBezTo>
                  <a:cubicBezTo>
                    <a:pt x="0" y="233"/>
                    <a:pt x="69" y="324"/>
                    <a:pt x="160" y="347"/>
                  </a:cubicBezTo>
                  <a:cubicBezTo>
                    <a:pt x="169" y="350"/>
                    <a:pt x="179" y="352"/>
                    <a:pt x="189" y="352"/>
                  </a:cubicBezTo>
                  <a:cubicBezTo>
                    <a:pt x="257" y="352"/>
                    <a:pt x="346" y="290"/>
                    <a:pt x="365" y="210"/>
                  </a:cubicBezTo>
                  <a:cubicBezTo>
                    <a:pt x="388" y="119"/>
                    <a:pt x="320" y="28"/>
                    <a:pt x="228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9"/>
            <p:cNvSpPr/>
            <p:nvPr/>
          </p:nvSpPr>
          <p:spPr>
            <a:xfrm>
              <a:off x="5959275" y="1432175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1" y="144"/>
                    <a:pt x="46" y="190"/>
                    <a:pt x="92" y="212"/>
                  </a:cubicBezTo>
                  <a:cubicBezTo>
                    <a:pt x="104" y="217"/>
                    <a:pt x="117" y="218"/>
                    <a:pt x="129" y="218"/>
                  </a:cubicBezTo>
                  <a:cubicBezTo>
                    <a:pt x="183" y="218"/>
                    <a:pt x="229" y="181"/>
                    <a:pt x="229" y="144"/>
                  </a:cubicBezTo>
                  <a:cubicBezTo>
                    <a:pt x="252" y="75"/>
                    <a:pt x="206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9"/>
            <p:cNvSpPr/>
            <p:nvPr/>
          </p:nvSpPr>
          <p:spPr>
            <a:xfrm>
              <a:off x="5970125" y="142262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1"/>
                  </a:moveTo>
                  <a:cubicBezTo>
                    <a:pt x="92" y="1"/>
                    <a:pt x="23" y="24"/>
                    <a:pt x="23" y="92"/>
                  </a:cubicBezTo>
                  <a:cubicBezTo>
                    <a:pt x="0" y="161"/>
                    <a:pt x="46" y="229"/>
                    <a:pt x="92" y="252"/>
                  </a:cubicBezTo>
                  <a:cubicBezTo>
                    <a:pt x="104" y="256"/>
                    <a:pt x="116" y="258"/>
                    <a:pt x="128" y="258"/>
                  </a:cubicBezTo>
                  <a:cubicBezTo>
                    <a:pt x="183" y="258"/>
                    <a:pt x="232" y="217"/>
                    <a:pt x="251" y="161"/>
                  </a:cubicBezTo>
                  <a:cubicBezTo>
                    <a:pt x="274" y="92"/>
                    <a:pt x="228" y="24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9"/>
            <p:cNvSpPr/>
            <p:nvPr/>
          </p:nvSpPr>
          <p:spPr>
            <a:xfrm>
              <a:off x="6725625" y="1401950"/>
              <a:ext cx="10875" cy="9400"/>
            </a:xfrm>
            <a:custGeom>
              <a:avLst/>
              <a:gdLst/>
              <a:ahLst/>
              <a:cxnLst/>
              <a:rect l="l" t="t" r="r" b="b"/>
              <a:pathLst>
                <a:path w="435" h="376" extrusionOk="0">
                  <a:moveTo>
                    <a:pt x="220" y="0"/>
                  </a:moveTo>
                  <a:cubicBezTo>
                    <a:pt x="132" y="0"/>
                    <a:pt x="66" y="48"/>
                    <a:pt x="47" y="143"/>
                  </a:cubicBezTo>
                  <a:cubicBezTo>
                    <a:pt x="1" y="234"/>
                    <a:pt x="69" y="349"/>
                    <a:pt x="161" y="371"/>
                  </a:cubicBezTo>
                  <a:cubicBezTo>
                    <a:pt x="176" y="374"/>
                    <a:pt x="190" y="376"/>
                    <a:pt x="204" y="376"/>
                  </a:cubicBezTo>
                  <a:cubicBezTo>
                    <a:pt x="298" y="376"/>
                    <a:pt x="369" y="314"/>
                    <a:pt x="389" y="234"/>
                  </a:cubicBezTo>
                  <a:cubicBezTo>
                    <a:pt x="435" y="120"/>
                    <a:pt x="366" y="29"/>
                    <a:pt x="275" y="6"/>
                  </a:cubicBezTo>
                  <a:cubicBezTo>
                    <a:pt x="256" y="2"/>
                    <a:pt x="237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9"/>
            <p:cNvSpPr/>
            <p:nvPr/>
          </p:nvSpPr>
          <p:spPr>
            <a:xfrm>
              <a:off x="6704525" y="1685550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6" y="1"/>
                  </a:moveTo>
                  <a:cubicBezTo>
                    <a:pt x="132" y="1"/>
                    <a:pt x="65" y="48"/>
                    <a:pt x="46" y="143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5" y="353"/>
                    <a:pt x="191" y="354"/>
                    <a:pt x="207" y="354"/>
                  </a:cubicBezTo>
                  <a:cubicBezTo>
                    <a:pt x="287" y="354"/>
                    <a:pt x="369" y="307"/>
                    <a:pt x="388" y="212"/>
                  </a:cubicBezTo>
                  <a:cubicBezTo>
                    <a:pt x="411" y="120"/>
                    <a:pt x="343" y="29"/>
                    <a:pt x="251" y="6"/>
                  </a:cubicBezTo>
                  <a:cubicBezTo>
                    <a:pt x="236" y="3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9"/>
            <p:cNvSpPr/>
            <p:nvPr/>
          </p:nvSpPr>
          <p:spPr>
            <a:xfrm>
              <a:off x="6188100" y="1518950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31" y="1"/>
                  </a:moveTo>
                  <a:cubicBezTo>
                    <a:pt x="137" y="1"/>
                    <a:pt x="63" y="63"/>
                    <a:pt x="23" y="142"/>
                  </a:cubicBezTo>
                  <a:cubicBezTo>
                    <a:pt x="0" y="256"/>
                    <a:pt x="69" y="371"/>
                    <a:pt x="183" y="393"/>
                  </a:cubicBezTo>
                  <a:cubicBezTo>
                    <a:pt x="195" y="396"/>
                    <a:pt x="207" y="398"/>
                    <a:pt x="220" y="398"/>
                  </a:cubicBezTo>
                  <a:cubicBezTo>
                    <a:pt x="303" y="398"/>
                    <a:pt x="391" y="336"/>
                    <a:pt x="411" y="256"/>
                  </a:cubicBezTo>
                  <a:cubicBezTo>
                    <a:pt x="434" y="142"/>
                    <a:pt x="366" y="28"/>
                    <a:pt x="274" y="5"/>
                  </a:cubicBezTo>
                  <a:cubicBezTo>
                    <a:pt x="259" y="2"/>
                    <a:pt x="245" y="1"/>
                    <a:pt x="2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9"/>
            <p:cNvSpPr/>
            <p:nvPr/>
          </p:nvSpPr>
          <p:spPr>
            <a:xfrm>
              <a:off x="6388400" y="15909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0"/>
                  </a:moveTo>
                  <a:cubicBezTo>
                    <a:pt x="91" y="0"/>
                    <a:pt x="23" y="23"/>
                    <a:pt x="0" y="92"/>
                  </a:cubicBezTo>
                  <a:cubicBezTo>
                    <a:pt x="0" y="160"/>
                    <a:pt x="46" y="229"/>
                    <a:pt x="114" y="251"/>
                  </a:cubicBezTo>
                  <a:cubicBezTo>
                    <a:pt x="122" y="255"/>
                    <a:pt x="132" y="257"/>
                    <a:pt x="142" y="257"/>
                  </a:cubicBezTo>
                  <a:cubicBezTo>
                    <a:pt x="189" y="257"/>
                    <a:pt x="251" y="216"/>
                    <a:pt x="251" y="160"/>
                  </a:cubicBezTo>
                  <a:cubicBezTo>
                    <a:pt x="274" y="92"/>
                    <a:pt x="228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9"/>
            <p:cNvSpPr/>
            <p:nvPr/>
          </p:nvSpPr>
          <p:spPr>
            <a:xfrm>
              <a:off x="6388400" y="1611975"/>
              <a:ext cx="11425" cy="9975"/>
            </a:xfrm>
            <a:custGeom>
              <a:avLst/>
              <a:gdLst/>
              <a:ahLst/>
              <a:cxnLst/>
              <a:rect l="l" t="t" r="r" b="b"/>
              <a:pathLst>
                <a:path w="457" h="399" extrusionOk="0">
                  <a:moveTo>
                    <a:pt x="230" y="0"/>
                  </a:moveTo>
                  <a:cubicBezTo>
                    <a:pt x="132" y="0"/>
                    <a:pt x="43" y="65"/>
                    <a:pt x="23" y="165"/>
                  </a:cubicBezTo>
                  <a:cubicBezTo>
                    <a:pt x="0" y="256"/>
                    <a:pt x="69" y="370"/>
                    <a:pt x="183" y="393"/>
                  </a:cubicBezTo>
                  <a:cubicBezTo>
                    <a:pt x="198" y="397"/>
                    <a:pt x="214" y="399"/>
                    <a:pt x="230" y="399"/>
                  </a:cubicBezTo>
                  <a:cubicBezTo>
                    <a:pt x="310" y="399"/>
                    <a:pt x="392" y="351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9"/>
            <p:cNvSpPr/>
            <p:nvPr/>
          </p:nvSpPr>
          <p:spPr>
            <a:xfrm>
              <a:off x="6497375" y="1253000"/>
              <a:ext cx="6875" cy="5900"/>
            </a:xfrm>
            <a:custGeom>
              <a:avLst/>
              <a:gdLst/>
              <a:ahLst/>
              <a:cxnLst/>
              <a:rect l="l" t="t" r="r" b="b"/>
              <a:pathLst>
                <a:path w="275" h="236" extrusionOk="0">
                  <a:moveTo>
                    <a:pt x="134" y="1"/>
                  </a:moveTo>
                  <a:cubicBezTo>
                    <a:pt x="91" y="1"/>
                    <a:pt x="42" y="38"/>
                    <a:pt x="24" y="75"/>
                  </a:cubicBezTo>
                  <a:cubicBezTo>
                    <a:pt x="1" y="144"/>
                    <a:pt x="46" y="212"/>
                    <a:pt x="115" y="235"/>
                  </a:cubicBezTo>
                  <a:cubicBezTo>
                    <a:pt x="161" y="235"/>
                    <a:pt x="229" y="212"/>
                    <a:pt x="252" y="144"/>
                  </a:cubicBezTo>
                  <a:cubicBezTo>
                    <a:pt x="275" y="75"/>
                    <a:pt x="229" y="7"/>
                    <a:pt x="161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9"/>
            <p:cNvSpPr/>
            <p:nvPr/>
          </p:nvSpPr>
          <p:spPr>
            <a:xfrm>
              <a:off x="6746750" y="1478400"/>
              <a:ext cx="9150" cy="8325"/>
            </a:xfrm>
            <a:custGeom>
              <a:avLst/>
              <a:gdLst/>
              <a:ahLst/>
              <a:cxnLst/>
              <a:rect l="l" t="t" r="r" b="b"/>
              <a:pathLst>
                <a:path w="366" h="333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30"/>
                    <a:pt x="229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9"/>
            <p:cNvSpPr/>
            <p:nvPr/>
          </p:nvSpPr>
          <p:spPr>
            <a:xfrm>
              <a:off x="6710800" y="1642750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45" y="1"/>
                  </a:moveTo>
                  <a:cubicBezTo>
                    <a:pt x="85" y="1"/>
                    <a:pt x="23" y="41"/>
                    <a:pt x="23" y="98"/>
                  </a:cubicBezTo>
                  <a:cubicBezTo>
                    <a:pt x="0" y="189"/>
                    <a:pt x="46" y="258"/>
                    <a:pt x="115" y="280"/>
                  </a:cubicBezTo>
                  <a:cubicBezTo>
                    <a:pt x="126" y="284"/>
                    <a:pt x="139" y="286"/>
                    <a:pt x="151" y="286"/>
                  </a:cubicBezTo>
                  <a:cubicBezTo>
                    <a:pt x="212" y="286"/>
                    <a:pt x="278" y="242"/>
                    <a:pt x="297" y="166"/>
                  </a:cubicBezTo>
                  <a:cubicBezTo>
                    <a:pt x="320" y="98"/>
                    <a:pt x="274" y="29"/>
                    <a:pt x="183" y="6"/>
                  </a:cubicBezTo>
                  <a:cubicBezTo>
                    <a:pt x="171" y="2"/>
                    <a:pt x="158" y="1"/>
                    <a:pt x="14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9"/>
            <p:cNvSpPr/>
            <p:nvPr/>
          </p:nvSpPr>
          <p:spPr>
            <a:xfrm>
              <a:off x="6239450" y="1672575"/>
              <a:ext cx="8025" cy="755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206" y="0"/>
                  </a:moveTo>
                  <a:cubicBezTo>
                    <a:pt x="138" y="0"/>
                    <a:pt x="46" y="46"/>
                    <a:pt x="24" y="114"/>
                  </a:cubicBezTo>
                  <a:cubicBezTo>
                    <a:pt x="1" y="183"/>
                    <a:pt x="46" y="274"/>
                    <a:pt x="138" y="297"/>
                  </a:cubicBezTo>
                  <a:cubicBezTo>
                    <a:pt x="147" y="300"/>
                    <a:pt x="156" y="302"/>
                    <a:pt x="166" y="302"/>
                  </a:cubicBezTo>
                  <a:cubicBezTo>
                    <a:pt x="229" y="302"/>
                    <a:pt x="297" y="242"/>
                    <a:pt x="297" y="183"/>
                  </a:cubicBezTo>
                  <a:cubicBezTo>
                    <a:pt x="320" y="114"/>
                    <a:pt x="275" y="23"/>
                    <a:pt x="20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9"/>
            <p:cNvSpPr/>
            <p:nvPr/>
          </p:nvSpPr>
          <p:spPr>
            <a:xfrm>
              <a:off x="6507075" y="1246725"/>
              <a:ext cx="11450" cy="10250"/>
            </a:xfrm>
            <a:custGeom>
              <a:avLst/>
              <a:gdLst/>
              <a:ahLst/>
              <a:cxnLst/>
              <a:rect l="l" t="t" r="r" b="b"/>
              <a:pathLst>
                <a:path w="458" h="410" extrusionOk="0">
                  <a:moveTo>
                    <a:pt x="218" y="1"/>
                  </a:moveTo>
                  <a:cubicBezTo>
                    <a:pt x="125" y="1"/>
                    <a:pt x="43" y="49"/>
                    <a:pt x="24" y="144"/>
                  </a:cubicBezTo>
                  <a:cubicBezTo>
                    <a:pt x="1" y="258"/>
                    <a:pt x="69" y="372"/>
                    <a:pt x="161" y="395"/>
                  </a:cubicBezTo>
                  <a:cubicBezTo>
                    <a:pt x="185" y="404"/>
                    <a:pt x="209" y="409"/>
                    <a:pt x="233" y="409"/>
                  </a:cubicBezTo>
                  <a:cubicBezTo>
                    <a:pt x="319" y="409"/>
                    <a:pt x="394" y="348"/>
                    <a:pt x="412" y="258"/>
                  </a:cubicBezTo>
                  <a:cubicBezTo>
                    <a:pt x="457" y="144"/>
                    <a:pt x="389" y="30"/>
                    <a:pt x="275" y="7"/>
                  </a:cubicBezTo>
                  <a:cubicBezTo>
                    <a:pt x="256" y="3"/>
                    <a:pt x="237" y="1"/>
                    <a:pt x="21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9"/>
            <p:cNvSpPr/>
            <p:nvPr/>
          </p:nvSpPr>
          <p:spPr>
            <a:xfrm>
              <a:off x="5658550" y="1606225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66"/>
                    <a:pt x="46" y="235"/>
                    <a:pt x="115" y="258"/>
                  </a:cubicBezTo>
                  <a:cubicBezTo>
                    <a:pt x="131" y="262"/>
                    <a:pt x="146" y="264"/>
                    <a:pt x="161" y="264"/>
                  </a:cubicBezTo>
                  <a:cubicBezTo>
                    <a:pt x="228" y="264"/>
                    <a:pt x="274" y="223"/>
                    <a:pt x="274" y="166"/>
                  </a:cubicBezTo>
                  <a:cubicBezTo>
                    <a:pt x="297" y="98"/>
                    <a:pt x="252" y="29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9"/>
            <p:cNvSpPr/>
            <p:nvPr/>
          </p:nvSpPr>
          <p:spPr>
            <a:xfrm>
              <a:off x="6769000" y="155787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0"/>
                  </a:moveTo>
                  <a:cubicBezTo>
                    <a:pt x="115" y="0"/>
                    <a:pt x="46" y="46"/>
                    <a:pt x="23" y="115"/>
                  </a:cubicBezTo>
                  <a:cubicBezTo>
                    <a:pt x="1" y="183"/>
                    <a:pt x="46" y="252"/>
                    <a:pt x="115" y="274"/>
                  </a:cubicBezTo>
                  <a:cubicBezTo>
                    <a:pt x="127" y="278"/>
                    <a:pt x="140" y="280"/>
                    <a:pt x="153" y="280"/>
                  </a:cubicBezTo>
                  <a:cubicBezTo>
                    <a:pt x="213" y="280"/>
                    <a:pt x="275" y="239"/>
                    <a:pt x="275" y="183"/>
                  </a:cubicBezTo>
                  <a:cubicBezTo>
                    <a:pt x="297" y="92"/>
                    <a:pt x="252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9"/>
            <p:cNvSpPr/>
            <p:nvPr/>
          </p:nvSpPr>
          <p:spPr>
            <a:xfrm>
              <a:off x="6642325" y="1483550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2"/>
                    <a:pt x="69" y="303"/>
                    <a:pt x="160" y="326"/>
                  </a:cubicBezTo>
                  <a:cubicBezTo>
                    <a:pt x="172" y="329"/>
                    <a:pt x="184" y="330"/>
                    <a:pt x="196" y="330"/>
                  </a:cubicBezTo>
                  <a:cubicBezTo>
                    <a:pt x="269" y="330"/>
                    <a:pt x="323" y="271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9"/>
            <p:cNvSpPr/>
            <p:nvPr/>
          </p:nvSpPr>
          <p:spPr>
            <a:xfrm>
              <a:off x="6686250" y="15411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47" y="1"/>
                  </a:moveTo>
                  <a:cubicBezTo>
                    <a:pt x="92" y="1"/>
                    <a:pt x="43" y="41"/>
                    <a:pt x="24" y="98"/>
                  </a:cubicBezTo>
                  <a:cubicBezTo>
                    <a:pt x="1" y="166"/>
                    <a:pt x="47" y="235"/>
                    <a:pt x="115" y="258"/>
                  </a:cubicBezTo>
                  <a:cubicBezTo>
                    <a:pt x="184" y="258"/>
                    <a:pt x="252" y="235"/>
                    <a:pt x="275" y="166"/>
                  </a:cubicBezTo>
                  <a:cubicBezTo>
                    <a:pt x="275" y="98"/>
                    <a:pt x="229" y="29"/>
                    <a:pt x="184" y="7"/>
                  </a:cubicBezTo>
                  <a:cubicBezTo>
                    <a:pt x="171" y="2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9"/>
            <p:cNvSpPr/>
            <p:nvPr/>
          </p:nvSpPr>
          <p:spPr>
            <a:xfrm>
              <a:off x="5208900" y="942175"/>
              <a:ext cx="6300" cy="5875"/>
            </a:xfrm>
            <a:custGeom>
              <a:avLst/>
              <a:gdLst/>
              <a:ahLst/>
              <a:cxnLst/>
              <a:rect l="l" t="t" r="r" b="b"/>
              <a:pathLst>
                <a:path w="252" h="235" extrusionOk="0">
                  <a:moveTo>
                    <a:pt x="160" y="0"/>
                  </a:moveTo>
                  <a:cubicBezTo>
                    <a:pt x="92" y="0"/>
                    <a:pt x="23" y="23"/>
                    <a:pt x="0" y="91"/>
                  </a:cubicBezTo>
                  <a:cubicBezTo>
                    <a:pt x="0" y="160"/>
                    <a:pt x="23" y="228"/>
                    <a:pt x="92" y="228"/>
                  </a:cubicBezTo>
                  <a:cubicBezTo>
                    <a:pt x="104" y="232"/>
                    <a:pt x="116" y="234"/>
                    <a:pt x="128" y="234"/>
                  </a:cubicBezTo>
                  <a:cubicBezTo>
                    <a:pt x="182" y="234"/>
                    <a:pt x="228" y="193"/>
                    <a:pt x="228" y="137"/>
                  </a:cubicBezTo>
                  <a:cubicBezTo>
                    <a:pt x="251" y="91"/>
                    <a:pt x="206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9"/>
            <p:cNvSpPr/>
            <p:nvPr/>
          </p:nvSpPr>
          <p:spPr>
            <a:xfrm>
              <a:off x="6297100" y="10025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3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5" y="291"/>
                    <a:pt x="365" y="212"/>
                  </a:cubicBezTo>
                  <a:cubicBezTo>
                    <a:pt x="388" y="121"/>
                    <a:pt x="320" y="29"/>
                    <a:pt x="228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9"/>
            <p:cNvSpPr/>
            <p:nvPr/>
          </p:nvSpPr>
          <p:spPr>
            <a:xfrm>
              <a:off x="6605225" y="1625625"/>
              <a:ext cx="10875" cy="9425"/>
            </a:xfrm>
            <a:custGeom>
              <a:avLst/>
              <a:gdLst/>
              <a:ahLst/>
              <a:cxnLst/>
              <a:rect l="l" t="t" r="r" b="b"/>
              <a:pathLst>
                <a:path w="435" h="377" extrusionOk="0">
                  <a:moveTo>
                    <a:pt x="220" y="1"/>
                  </a:moveTo>
                  <a:cubicBezTo>
                    <a:pt x="131" y="1"/>
                    <a:pt x="62" y="49"/>
                    <a:pt x="24" y="144"/>
                  </a:cubicBezTo>
                  <a:cubicBezTo>
                    <a:pt x="1" y="235"/>
                    <a:pt x="69" y="349"/>
                    <a:pt x="161" y="372"/>
                  </a:cubicBezTo>
                  <a:cubicBezTo>
                    <a:pt x="176" y="375"/>
                    <a:pt x="190" y="376"/>
                    <a:pt x="204" y="376"/>
                  </a:cubicBezTo>
                  <a:cubicBezTo>
                    <a:pt x="298" y="376"/>
                    <a:pt x="369" y="314"/>
                    <a:pt x="389" y="235"/>
                  </a:cubicBezTo>
                  <a:cubicBezTo>
                    <a:pt x="434" y="121"/>
                    <a:pt x="366" y="30"/>
                    <a:pt x="275" y="7"/>
                  </a:cubicBezTo>
                  <a:cubicBezTo>
                    <a:pt x="256" y="3"/>
                    <a:pt x="237" y="1"/>
                    <a:pt x="2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9"/>
            <p:cNvSpPr/>
            <p:nvPr/>
          </p:nvSpPr>
          <p:spPr>
            <a:xfrm>
              <a:off x="6144150" y="659550"/>
              <a:ext cx="6875" cy="5875"/>
            </a:xfrm>
            <a:custGeom>
              <a:avLst/>
              <a:gdLst/>
              <a:ahLst/>
              <a:cxnLst/>
              <a:rect l="l" t="t" r="r" b="b"/>
              <a:pathLst>
                <a:path w="275" h="235" extrusionOk="0">
                  <a:moveTo>
                    <a:pt x="134" y="0"/>
                  </a:moveTo>
                  <a:cubicBezTo>
                    <a:pt x="91" y="0"/>
                    <a:pt x="42" y="38"/>
                    <a:pt x="24" y="75"/>
                  </a:cubicBezTo>
                  <a:cubicBezTo>
                    <a:pt x="1" y="143"/>
                    <a:pt x="47" y="212"/>
                    <a:pt x="115" y="235"/>
                  </a:cubicBezTo>
                  <a:cubicBezTo>
                    <a:pt x="184" y="235"/>
                    <a:pt x="229" y="212"/>
                    <a:pt x="252" y="143"/>
                  </a:cubicBezTo>
                  <a:cubicBezTo>
                    <a:pt x="275" y="75"/>
                    <a:pt x="229" y="7"/>
                    <a:pt x="161" y="7"/>
                  </a:cubicBezTo>
                  <a:cubicBezTo>
                    <a:pt x="152" y="2"/>
                    <a:pt x="143" y="0"/>
                    <a:pt x="13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9"/>
            <p:cNvSpPr/>
            <p:nvPr/>
          </p:nvSpPr>
          <p:spPr>
            <a:xfrm>
              <a:off x="6129900" y="173295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4" y="0"/>
                  </a:moveTo>
                  <a:cubicBezTo>
                    <a:pt x="132" y="0"/>
                    <a:pt x="43" y="62"/>
                    <a:pt x="23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5" y="373"/>
                    <a:pt x="190" y="374"/>
                    <a:pt x="204" y="374"/>
                  </a:cubicBezTo>
                  <a:cubicBezTo>
                    <a:pt x="297" y="374"/>
                    <a:pt x="368" y="312"/>
                    <a:pt x="388" y="233"/>
                  </a:cubicBezTo>
                  <a:cubicBezTo>
                    <a:pt x="411" y="142"/>
                    <a:pt x="365" y="28"/>
                    <a:pt x="251" y="5"/>
                  </a:cubicBezTo>
                  <a:cubicBezTo>
                    <a:pt x="239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9"/>
            <p:cNvSpPr/>
            <p:nvPr/>
          </p:nvSpPr>
          <p:spPr>
            <a:xfrm>
              <a:off x="6334750" y="1800275"/>
              <a:ext cx="9725" cy="5850"/>
            </a:xfrm>
            <a:custGeom>
              <a:avLst/>
              <a:gdLst/>
              <a:ahLst/>
              <a:cxnLst/>
              <a:rect l="l" t="t" r="r" b="b"/>
              <a:pathLst>
                <a:path w="389" h="234" extrusionOk="0">
                  <a:moveTo>
                    <a:pt x="193" y="1"/>
                  </a:moveTo>
                  <a:cubicBezTo>
                    <a:pt x="114" y="1"/>
                    <a:pt x="40" y="63"/>
                    <a:pt x="1" y="142"/>
                  </a:cubicBezTo>
                  <a:lnTo>
                    <a:pt x="366" y="233"/>
                  </a:lnTo>
                  <a:cubicBezTo>
                    <a:pt x="389" y="142"/>
                    <a:pt x="343" y="51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9"/>
            <p:cNvSpPr/>
            <p:nvPr/>
          </p:nvSpPr>
          <p:spPr>
            <a:xfrm>
              <a:off x="6152150" y="1748875"/>
              <a:ext cx="6300" cy="3600"/>
            </a:xfrm>
            <a:custGeom>
              <a:avLst/>
              <a:gdLst/>
              <a:ahLst/>
              <a:cxnLst/>
              <a:rect l="l" t="t" r="r" b="b"/>
              <a:pathLst>
                <a:path w="252" h="144" extrusionOk="0">
                  <a:moveTo>
                    <a:pt x="101" y="1"/>
                  </a:moveTo>
                  <a:cubicBezTo>
                    <a:pt x="47" y="1"/>
                    <a:pt x="0" y="42"/>
                    <a:pt x="0" y="98"/>
                  </a:cubicBezTo>
                  <a:lnTo>
                    <a:pt x="229" y="144"/>
                  </a:lnTo>
                  <a:cubicBezTo>
                    <a:pt x="252" y="75"/>
                    <a:pt x="206" y="7"/>
                    <a:pt x="137" y="7"/>
                  </a:cubicBezTo>
                  <a:cubicBezTo>
                    <a:pt x="125" y="3"/>
                    <a:pt x="113" y="1"/>
                    <a:pt x="10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9"/>
            <p:cNvSpPr/>
            <p:nvPr/>
          </p:nvSpPr>
          <p:spPr>
            <a:xfrm>
              <a:off x="6308500" y="1776275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12" y="1"/>
                  </a:moveTo>
                  <a:cubicBezTo>
                    <a:pt x="69" y="1"/>
                    <a:pt x="19" y="42"/>
                    <a:pt x="1" y="98"/>
                  </a:cubicBezTo>
                  <a:cubicBezTo>
                    <a:pt x="1" y="144"/>
                    <a:pt x="23" y="212"/>
                    <a:pt x="92" y="212"/>
                  </a:cubicBezTo>
                  <a:cubicBezTo>
                    <a:pt x="109" y="218"/>
                    <a:pt x="125" y="221"/>
                    <a:pt x="139" y="221"/>
                  </a:cubicBezTo>
                  <a:cubicBezTo>
                    <a:pt x="182" y="221"/>
                    <a:pt x="212" y="195"/>
                    <a:pt x="229" y="144"/>
                  </a:cubicBezTo>
                  <a:cubicBezTo>
                    <a:pt x="252" y="75"/>
                    <a:pt x="206" y="29"/>
                    <a:pt x="138" y="7"/>
                  </a:cubicBezTo>
                  <a:cubicBezTo>
                    <a:pt x="129" y="3"/>
                    <a:pt x="121" y="1"/>
                    <a:pt x="11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9"/>
            <p:cNvSpPr/>
            <p:nvPr/>
          </p:nvSpPr>
          <p:spPr>
            <a:xfrm>
              <a:off x="6458000" y="1788250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1"/>
                  </a:moveTo>
                  <a:cubicBezTo>
                    <a:pt x="92" y="1"/>
                    <a:pt x="42" y="42"/>
                    <a:pt x="24" y="98"/>
                  </a:cubicBezTo>
                  <a:cubicBezTo>
                    <a:pt x="1" y="189"/>
                    <a:pt x="46" y="258"/>
                    <a:pt x="115" y="281"/>
                  </a:cubicBezTo>
                  <a:cubicBezTo>
                    <a:pt x="206" y="281"/>
                    <a:pt x="275" y="258"/>
                    <a:pt x="298" y="167"/>
                  </a:cubicBezTo>
                  <a:cubicBezTo>
                    <a:pt x="298" y="98"/>
                    <a:pt x="275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9"/>
            <p:cNvSpPr/>
            <p:nvPr/>
          </p:nvSpPr>
          <p:spPr>
            <a:xfrm>
              <a:off x="6065425" y="1708875"/>
              <a:ext cx="5725" cy="5375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100" y="1"/>
                  </a:moveTo>
                  <a:cubicBezTo>
                    <a:pt x="61" y="1"/>
                    <a:pt x="23" y="26"/>
                    <a:pt x="23" y="78"/>
                  </a:cubicBezTo>
                  <a:cubicBezTo>
                    <a:pt x="0" y="123"/>
                    <a:pt x="23" y="192"/>
                    <a:pt x="91" y="215"/>
                  </a:cubicBezTo>
                  <a:cubicBezTo>
                    <a:pt x="137" y="215"/>
                    <a:pt x="205" y="192"/>
                    <a:pt x="228" y="123"/>
                  </a:cubicBezTo>
                  <a:cubicBezTo>
                    <a:pt x="228" y="78"/>
                    <a:pt x="205" y="9"/>
                    <a:pt x="137" y="9"/>
                  </a:cubicBezTo>
                  <a:cubicBezTo>
                    <a:pt x="126" y="3"/>
                    <a:pt x="113" y="1"/>
                    <a:pt x="10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9"/>
            <p:cNvSpPr/>
            <p:nvPr/>
          </p:nvSpPr>
          <p:spPr>
            <a:xfrm>
              <a:off x="6416350" y="1817925"/>
              <a:ext cx="8575" cy="4750"/>
            </a:xfrm>
            <a:custGeom>
              <a:avLst/>
              <a:gdLst/>
              <a:ahLst/>
              <a:cxnLst/>
              <a:rect l="l" t="t" r="r" b="b"/>
              <a:pathLst>
                <a:path w="343" h="190" extrusionOk="0">
                  <a:moveTo>
                    <a:pt x="159" y="1"/>
                  </a:moveTo>
                  <a:cubicBezTo>
                    <a:pt x="85" y="1"/>
                    <a:pt x="19" y="45"/>
                    <a:pt x="1" y="121"/>
                  </a:cubicBezTo>
                  <a:lnTo>
                    <a:pt x="320" y="189"/>
                  </a:lnTo>
                  <a:cubicBezTo>
                    <a:pt x="343" y="121"/>
                    <a:pt x="274" y="30"/>
                    <a:pt x="206" y="7"/>
                  </a:cubicBezTo>
                  <a:cubicBezTo>
                    <a:pt x="190" y="3"/>
                    <a:pt x="175" y="1"/>
                    <a:pt x="15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9"/>
            <p:cNvSpPr/>
            <p:nvPr/>
          </p:nvSpPr>
          <p:spPr>
            <a:xfrm>
              <a:off x="6369000" y="1797975"/>
              <a:ext cx="9725" cy="5875"/>
            </a:xfrm>
            <a:custGeom>
              <a:avLst/>
              <a:gdLst/>
              <a:ahLst/>
              <a:cxnLst/>
              <a:rect l="l" t="t" r="r" b="b"/>
              <a:pathLst>
                <a:path w="389" h="235" extrusionOk="0">
                  <a:moveTo>
                    <a:pt x="173" y="0"/>
                  </a:moveTo>
                  <a:cubicBezTo>
                    <a:pt x="86" y="0"/>
                    <a:pt x="19" y="48"/>
                    <a:pt x="0" y="143"/>
                  </a:cubicBezTo>
                  <a:lnTo>
                    <a:pt x="365" y="234"/>
                  </a:lnTo>
                  <a:cubicBezTo>
                    <a:pt x="388" y="120"/>
                    <a:pt x="320" y="29"/>
                    <a:pt x="228" y="6"/>
                  </a:cubicBezTo>
                  <a:cubicBezTo>
                    <a:pt x="209" y="2"/>
                    <a:pt x="191" y="0"/>
                    <a:pt x="17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9"/>
            <p:cNvSpPr/>
            <p:nvPr/>
          </p:nvSpPr>
          <p:spPr>
            <a:xfrm>
              <a:off x="6354150" y="1796825"/>
              <a:ext cx="8025" cy="4725"/>
            </a:xfrm>
            <a:custGeom>
              <a:avLst/>
              <a:gdLst/>
              <a:ahLst/>
              <a:cxnLst/>
              <a:rect l="l" t="t" r="r" b="b"/>
              <a:pathLst>
                <a:path w="321" h="189" extrusionOk="0">
                  <a:moveTo>
                    <a:pt x="146" y="0"/>
                  </a:moveTo>
                  <a:cubicBezTo>
                    <a:pt x="85" y="0"/>
                    <a:pt x="20" y="45"/>
                    <a:pt x="1" y="120"/>
                  </a:cubicBezTo>
                  <a:lnTo>
                    <a:pt x="297" y="189"/>
                  </a:lnTo>
                  <a:cubicBezTo>
                    <a:pt x="320" y="98"/>
                    <a:pt x="275" y="29"/>
                    <a:pt x="183" y="6"/>
                  </a:cubicBezTo>
                  <a:cubicBezTo>
                    <a:pt x="171" y="2"/>
                    <a:pt x="159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9"/>
            <p:cNvSpPr/>
            <p:nvPr/>
          </p:nvSpPr>
          <p:spPr>
            <a:xfrm>
              <a:off x="6318775" y="16941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0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89"/>
                    <a:pt x="46" y="258"/>
                    <a:pt x="137" y="281"/>
                  </a:cubicBezTo>
                  <a:cubicBezTo>
                    <a:pt x="150" y="285"/>
                    <a:pt x="162" y="287"/>
                    <a:pt x="175" y="287"/>
                  </a:cubicBezTo>
                  <a:cubicBezTo>
                    <a:pt x="236" y="287"/>
                    <a:pt x="301" y="246"/>
                    <a:pt x="320" y="189"/>
                  </a:cubicBezTo>
                  <a:cubicBezTo>
                    <a:pt x="320" y="98"/>
                    <a:pt x="274" y="30"/>
                    <a:pt x="206" y="7"/>
                  </a:cubicBezTo>
                  <a:cubicBezTo>
                    <a:pt x="190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9"/>
            <p:cNvSpPr/>
            <p:nvPr/>
          </p:nvSpPr>
          <p:spPr>
            <a:xfrm>
              <a:off x="6613225" y="16929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1"/>
                    <a:pt x="46" y="303"/>
                    <a:pt x="137" y="326"/>
                  </a:cubicBezTo>
                  <a:cubicBezTo>
                    <a:pt x="150" y="329"/>
                    <a:pt x="162" y="330"/>
                    <a:pt x="174" y="330"/>
                  </a:cubicBezTo>
                  <a:cubicBezTo>
                    <a:pt x="252" y="330"/>
                    <a:pt x="323" y="271"/>
                    <a:pt x="343" y="211"/>
                  </a:cubicBezTo>
                  <a:cubicBezTo>
                    <a:pt x="366" y="120"/>
                    <a:pt x="297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9"/>
            <p:cNvSpPr/>
            <p:nvPr/>
          </p:nvSpPr>
          <p:spPr>
            <a:xfrm>
              <a:off x="6205800" y="1687825"/>
              <a:ext cx="6300" cy="6025"/>
            </a:xfrm>
            <a:custGeom>
              <a:avLst/>
              <a:gdLst/>
              <a:ahLst/>
              <a:cxnLst/>
              <a:rect l="l" t="t" r="r" b="b"/>
              <a:pathLst>
                <a:path w="252" h="241" extrusionOk="0">
                  <a:moveTo>
                    <a:pt x="122" y="1"/>
                  </a:moveTo>
                  <a:cubicBezTo>
                    <a:pt x="68" y="1"/>
                    <a:pt x="19" y="38"/>
                    <a:pt x="0" y="75"/>
                  </a:cubicBezTo>
                  <a:cubicBezTo>
                    <a:pt x="0" y="144"/>
                    <a:pt x="23" y="212"/>
                    <a:pt x="91" y="235"/>
                  </a:cubicBezTo>
                  <a:cubicBezTo>
                    <a:pt x="103" y="239"/>
                    <a:pt x="116" y="241"/>
                    <a:pt x="127" y="241"/>
                  </a:cubicBezTo>
                  <a:cubicBezTo>
                    <a:pt x="183" y="241"/>
                    <a:pt x="232" y="200"/>
                    <a:pt x="251" y="144"/>
                  </a:cubicBezTo>
                  <a:cubicBezTo>
                    <a:pt x="251" y="75"/>
                    <a:pt x="228" y="7"/>
                    <a:pt x="160" y="7"/>
                  </a:cubicBezTo>
                  <a:cubicBezTo>
                    <a:pt x="147" y="2"/>
                    <a:pt x="135" y="1"/>
                    <a:pt x="12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9"/>
            <p:cNvSpPr/>
            <p:nvPr/>
          </p:nvSpPr>
          <p:spPr>
            <a:xfrm>
              <a:off x="5923325" y="1530475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60" y="1"/>
                  </a:moveTo>
                  <a:cubicBezTo>
                    <a:pt x="92" y="1"/>
                    <a:pt x="46" y="24"/>
                    <a:pt x="23" y="92"/>
                  </a:cubicBezTo>
                  <a:cubicBezTo>
                    <a:pt x="1" y="161"/>
                    <a:pt x="46" y="206"/>
                    <a:pt x="115" y="229"/>
                  </a:cubicBezTo>
                  <a:cubicBezTo>
                    <a:pt x="123" y="233"/>
                    <a:pt x="132" y="235"/>
                    <a:pt x="141" y="235"/>
                  </a:cubicBezTo>
                  <a:cubicBezTo>
                    <a:pt x="183" y="235"/>
                    <a:pt x="233" y="194"/>
                    <a:pt x="252" y="138"/>
                  </a:cubicBezTo>
                  <a:cubicBezTo>
                    <a:pt x="252" y="92"/>
                    <a:pt x="229" y="24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9"/>
            <p:cNvSpPr/>
            <p:nvPr/>
          </p:nvSpPr>
          <p:spPr>
            <a:xfrm>
              <a:off x="6334175" y="1718075"/>
              <a:ext cx="8600" cy="7600"/>
            </a:xfrm>
            <a:custGeom>
              <a:avLst/>
              <a:gdLst/>
              <a:ahLst/>
              <a:cxnLst/>
              <a:rect l="l" t="t" r="r" b="b"/>
              <a:pathLst>
                <a:path w="344" h="304" extrusionOk="0">
                  <a:moveTo>
                    <a:pt x="169" y="1"/>
                  </a:moveTo>
                  <a:cubicBezTo>
                    <a:pt x="108" y="1"/>
                    <a:pt x="42" y="45"/>
                    <a:pt x="24" y="120"/>
                  </a:cubicBezTo>
                  <a:cubicBezTo>
                    <a:pt x="1" y="189"/>
                    <a:pt x="69" y="280"/>
                    <a:pt x="138" y="303"/>
                  </a:cubicBezTo>
                  <a:cubicBezTo>
                    <a:pt x="229" y="303"/>
                    <a:pt x="297" y="257"/>
                    <a:pt x="320" y="189"/>
                  </a:cubicBezTo>
                  <a:cubicBezTo>
                    <a:pt x="343" y="98"/>
                    <a:pt x="297" y="29"/>
                    <a:pt x="206" y="6"/>
                  </a:cubicBezTo>
                  <a:cubicBezTo>
                    <a:pt x="194" y="2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9"/>
            <p:cNvSpPr/>
            <p:nvPr/>
          </p:nvSpPr>
          <p:spPr>
            <a:xfrm>
              <a:off x="6372975" y="1804025"/>
              <a:ext cx="9725" cy="5525"/>
            </a:xfrm>
            <a:custGeom>
              <a:avLst/>
              <a:gdLst/>
              <a:ahLst/>
              <a:cxnLst/>
              <a:rect l="l" t="t" r="r" b="b"/>
              <a:pathLst>
                <a:path w="389" h="221" extrusionOk="0">
                  <a:moveTo>
                    <a:pt x="167" y="0"/>
                  </a:moveTo>
                  <a:cubicBezTo>
                    <a:pt x="92" y="0"/>
                    <a:pt x="19" y="58"/>
                    <a:pt x="1" y="129"/>
                  </a:cubicBezTo>
                  <a:lnTo>
                    <a:pt x="366" y="220"/>
                  </a:lnTo>
                  <a:cubicBezTo>
                    <a:pt x="389" y="129"/>
                    <a:pt x="320" y="38"/>
                    <a:pt x="229" y="15"/>
                  </a:cubicBezTo>
                  <a:cubicBezTo>
                    <a:pt x="209" y="5"/>
                    <a:pt x="188" y="0"/>
                    <a:pt x="16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9"/>
            <p:cNvSpPr/>
            <p:nvPr/>
          </p:nvSpPr>
          <p:spPr>
            <a:xfrm>
              <a:off x="6238875" y="1744900"/>
              <a:ext cx="7450" cy="6450"/>
            </a:xfrm>
            <a:custGeom>
              <a:avLst/>
              <a:gdLst/>
              <a:ahLst/>
              <a:cxnLst/>
              <a:rect l="l" t="t" r="r" b="b"/>
              <a:pathLst>
                <a:path w="298" h="258" extrusionOk="0">
                  <a:moveTo>
                    <a:pt x="147" y="0"/>
                  </a:moveTo>
                  <a:cubicBezTo>
                    <a:pt x="92" y="0"/>
                    <a:pt x="43" y="41"/>
                    <a:pt x="24" y="97"/>
                  </a:cubicBezTo>
                  <a:cubicBezTo>
                    <a:pt x="1" y="166"/>
                    <a:pt x="47" y="234"/>
                    <a:pt x="115" y="257"/>
                  </a:cubicBezTo>
                  <a:cubicBezTo>
                    <a:pt x="184" y="257"/>
                    <a:pt x="252" y="212"/>
                    <a:pt x="275" y="166"/>
                  </a:cubicBezTo>
                  <a:cubicBezTo>
                    <a:pt x="298" y="97"/>
                    <a:pt x="252" y="29"/>
                    <a:pt x="184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9"/>
            <p:cNvSpPr/>
            <p:nvPr/>
          </p:nvSpPr>
          <p:spPr>
            <a:xfrm>
              <a:off x="6459725" y="15799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169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229" y="326"/>
                    <a:pt x="297" y="281"/>
                    <a:pt x="320" y="212"/>
                  </a:cubicBezTo>
                  <a:cubicBezTo>
                    <a:pt x="343" y="121"/>
                    <a:pt x="297" y="29"/>
                    <a:pt x="206" y="7"/>
                  </a:cubicBezTo>
                  <a:cubicBezTo>
                    <a:pt x="194" y="3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9"/>
            <p:cNvSpPr/>
            <p:nvPr/>
          </p:nvSpPr>
          <p:spPr>
            <a:xfrm>
              <a:off x="6324475" y="1790000"/>
              <a:ext cx="10875" cy="10525"/>
            </a:xfrm>
            <a:custGeom>
              <a:avLst/>
              <a:gdLst/>
              <a:ahLst/>
              <a:cxnLst/>
              <a:rect l="l" t="t" r="r" b="b"/>
              <a:pathLst>
                <a:path w="435" h="421" extrusionOk="0">
                  <a:moveTo>
                    <a:pt x="231" y="1"/>
                  </a:moveTo>
                  <a:cubicBezTo>
                    <a:pt x="133" y="1"/>
                    <a:pt x="43" y="66"/>
                    <a:pt x="24" y="165"/>
                  </a:cubicBezTo>
                  <a:cubicBezTo>
                    <a:pt x="1" y="279"/>
                    <a:pt x="69" y="371"/>
                    <a:pt x="160" y="416"/>
                  </a:cubicBezTo>
                  <a:cubicBezTo>
                    <a:pt x="175" y="419"/>
                    <a:pt x="190" y="421"/>
                    <a:pt x="205" y="421"/>
                  </a:cubicBezTo>
                  <a:cubicBezTo>
                    <a:pt x="303" y="421"/>
                    <a:pt x="392" y="356"/>
                    <a:pt x="412" y="256"/>
                  </a:cubicBezTo>
                  <a:cubicBezTo>
                    <a:pt x="434" y="165"/>
                    <a:pt x="366" y="51"/>
                    <a:pt x="275" y="5"/>
                  </a:cubicBezTo>
                  <a:cubicBezTo>
                    <a:pt x="260" y="2"/>
                    <a:pt x="245" y="1"/>
                    <a:pt x="2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9"/>
            <p:cNvSpPr/>
            <p:nvPr/>
          </p:nvSpPr>
          <p:spPr>
            <a:xfrm>
              <a:off x="6348450" y="17346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215" y="1"/>
                  </a:moveTo>
                  <a:cubicBezTo>
                    <a:pt x="132" y="1"/>
                    <a:pt x="43" y="63"/>
                    <a:pt x="23" y="142"/>
                  </a:cubicBezTo>
                  <a:cubicBezTo>
                    <a:pt x="0" y="234"/>
                    <a:pt x="69" y="325"/>
                    <a:pt x="160" y="348"/>
                  </a:cubicBezTo>
                  <a:cubicBezTo>
                    <a:pt x="176" y="352"/>
                    <a:pt x="191" y="354"/>
                    <a:pt x="207" y="354"/>
                  </a:cubicBezTo>
                  <a:cubicBezTo>
                    <a:pt x="281" y="354"/>
                    <a:pt x="347" y="309"/>
                    <a:pt x="366" y="234"/>
                  </a:cubicBezTo>
                  <a:cubicBezTo>
                    <a:pt x="388" y="119"/>
                    <a:pt x="343" y="28"/>
                    <a:pt x="251" y="5"/>
                  </a:cubicBezTo>
                  <a:cubicBezTo>
                    <a:pt x="239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9"/>
            <p:cNvSpPr/>
            <p:nvPr/>
          </p:nvSpPr>
          <p:spPr>
            <a:xfrm>
              <a:off x="6425475" y="176662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6" y="0"/>
                  </a:moveTo>
                  <a:cubicBezTo>
                    <a:pt x="137" y="0"/>
                    <a:pt x="63" y="62"/>
                    <a:pt x="24" y="141"/>
                  </a:cubicBezTo>
                  <a:cubicBezTo>
                    <a:pt x="1" y="233"/>
                    <a:pt x="69" y="347"/>
                    <a:pt x="161" y="370"/>
                  </a:cubicBezTo>
                  <a:cubicBezTo>
                    <a:pt x="173" y="373"/>
                    <a:pt x="185" y="374"/>
                    <a:pt x="198" y="374"/>
                  </a:cubicBezTo>
                  <a:cubicBezTo>
                    <a:pt x="280" y="374"/>
                    <a:pt x="369" y="312"/>
                    <a:pt x="389" y="233"/>
                  </a:cubicBezTo>
                  <a:cubicBezTo>
                    <a:pt x="412" y="141"/>
                    <a:pt x="343" y="50"/>
                    <a:pt x="252" y="5"/>
                  </a:cubicBezTo>
                  <a:cubicBezTo>
                    <a:pt x="240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9"/>
            <p:cNvSpPr/>
            <p:nvPr/>
          </p:nvSpPr>
          <p:spPr>
            <a:xfrm>
              <a:off x="6177825" y="1738625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1" y="212"/>
                    <a:pt x="46" y="303"/>
                    <a:pt x="138" y="326"/>
                  </a:cubicBezTo>
                  <a:cubicBezTo>
                    <a:pt x="153" y="330"/>
                    <a:pt x="169" y="331"/>
                    <a:pt x="184" y="331"/>
                  </a:cubicBezTo>
                  <a:cubicBezTo>
                    <a:pt x="258" y="331"/>
                    <a:pt x="324" y="287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8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9"/>
            <p:cNvSpPr/>
            <p:nvPr/>
          </p:nvSpPr>
          <p:spPr>
            <a:xfrm>
              <a:off x="6293100" y="1722675"/>
              <a:ext cx="10850" cy="9950"/>
            </a:xfrm>
            <a:custGeom>
              <a:avLst/>
              <a:gdLst/>
              <a:ahLst/>
              <a:cxnLst/>
              <a:rect l="l" t="t" r="r" b="b"/>
              <a:pathLst>
                <a:path w="434" h="398" extrusionOk="0">
                  <a:moveTo>
                    <a:pt x="215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0" y="256"/>
                    <a:pt x="69" y="370"/>
                    <a:pt x="160" y="393"/>
                  </a:cubicBezTo>
                  <a:cubicBezTo>
                    <a:pt x="175" y="396"/>
                    <a:pt x="190" y="397"/>
                    <a:pt x="204" y="397"/>
                  </a:cubicBezTo>
                  <a:cubicBezTo>
                    <a:pt x="297" y="397"/>
                    <a:pt x="372" y="335"/>
                    <a:pt x="411" y="256"/>
                  </a:cubicBezTo>
                  <a:cubicBezTo>
                    <a:pt x="434" y="142"/>
                    <a:pt x="366" y="51"/>
                    <a:pt x="251" y="5"/>
                  </a:cubicBezTo>
                  <a:cubicBezTo>
                    <a:pt x="240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9"/>
            <p:cNvSpPr/>
            <p:nvPr/>
          </p:nvSpPr>
          <p:spPr>
            <a:xfrm>
              <a:off x="6088250" y="1740375"/>
              <a:ext cx="8000" cy="5250"/>
            </a:xfrm>
            <a:custGeom>
              <a:avLst/>
              <a:gdLst/>
              <a:ahLst/>
              <a:cxnLst/>
              <a:rect l="l" t="t" r="r" b="b"/>
              <a:pathLst>
                <a:path w="320" h="210" extrusionOk="0">
                  <a:moveTo>
                    <a:pt x="154" y="0"/>
                  </a:moveTo>
                  <a:cubicBezTo>
                    <a:pt x="91" y="0"/>
                    <a:pt x="20" y="59"/>
                    <a:pt x="0" y="119"/>
                  </a:cubicBezTo>
                  <a:lnTo>
                    <a:pt x="297" y="210"/>
                  </a:lnTo>
                  <a:cubicBezTo>
                    <a:pt x="320" y="119"/>
                    <a:pt x="274" y="27"/>
                    <a:pt x="183" y="5"/>
                  </a:cubicBezTo>
                  <a:cubicBezTo>
                    <a:pt x="173" y="1"/>
                    <a:pt x="164" y="0"/>
                    <a:pt x="15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9"/>
            <p:cNvSpPr/>
            <p:nvPr/>
          </p:nvSpPr>
          <p:spPr>
            <a:xfrm>
              <a:off x="6464850" y="1732350"/>
              <a:ext cx="8600" cy="7725"/>
            </a:xfrm>
            <a:custGeom>
              <a:avLst/>
              <a:gdLst/>
              <a:ahLst/>
              <a:cxnLst/>
              <a:rect l="l" t="t" r="r" b="b"/>
              <a:pathLst>
                <a:path w="344" h="309" extrusionOk="0">
                  <a:moveTo>
                    <a:pt x="161" y="0"/>
                  </a:moveTo>
                  <a:cubicBezTo>
                    <a:pt x="93" y="0"/>
                    <a:pt x="42" y="44"/>
                    <a:pt x="24" y="120"/>
                  </a:cubicBezTo>
                  <a:cubicBezTo>
                    <a:pt x="1" y="189"/>
                    <a:pt x="46" y="280"/>
                    <a:pt x="138" y="303"/>
                  </a:cubicBezTo>
                  <a:cubicBezTo>
                    <a:pt x="149" y="307"/>
                    <a:pt x="162" y="309"/>
                    <a:pt x="174" y="309"/>
                  </a:cubicBezTo>
                  <a:cubicBezTo>
                    <a:pt x="235" y="309"/>
                    <a:pt x="301" y="264"/>
                    <a:pt x="320" y="189"/>
                  </a:cubicBezTo>
                  <a:cubicBezTo>
                    <a:pt x="343" y="120"/>
                    <a:pt x="297" y="29"/>
                    <a:pt x="206" y="6"/>
                  </a:cubicBezTo>
                  <a:cubicBezTo>
                    <a:pt x="191" y="2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9"/>
            <p:cNvSpPr/>
            <p:nvPr/>
          </p:nvSpPr>
          <p:spPr>
            <a:xfrm>
              <a:off x="6499675" y="1826075"/>
              <a:ext cx="6850" cy="6450"/>
            </a:xfrm>
            <a:custGeom>
              <a:avLst/>
              <a:gdLst/>
              <a:ahLst/>
              <a:cxnLst/>
              <a:rect l="l" t="t" r="r" b="b"/>
              <a:pathLst>
                <a:path w="274" h="258" extrusionOk="0">
                  <a:moveTo>
                    <a:pt x="183" y="0"/>
                  </a:moveTo>
                  <a:cubicBezTo>
                    <a:pt x="114" y="0"/>
                    <a:pt x="46" y="23"/>
                    <a:pt x="23" y="92"/>
                  </a:cubicBezTo>
                  <a:cubicBezTo>
                    <a:pt x="0" y="160"/>
                    <a:pt x="46" y="229"/>
                    <a:pt x="114" y="251"/>
                  </a:cubicBezTo>
                  <a:cubicBezTo>
                    <a:pt x="126" y="255"/>
                    <a:pt x="138" y="257"/>
                    <a:pt x="150" y="257"/>
                  </a:cubicBezTo>
                  <a:cubicBezTo>
                    <a:pt x="206" y="257"/>
                    <a:pt x="255" y="216"/>
                    <a:pt x="274" y="160"/>
                  </a:cubicBezTo>
                  <a:cubicBezTo>
                    <a:pt x="274" y="92"/>
                    <a:pt x="251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9"/>
            <p:cNvSpPr/>
            <p:nvPr/>
          </p:nvSpPr>
          <p:spPr>
            <a:xfrm>
              <a:off x="6579550" y="1850050"/>
              <a:ext cx="5175" cy="3425"/>
            </a:xfrm>
            <a:custGeom>
              <a:avLst/>
              <a:gdLst/>
              <a:ahLst/>
              <a:cxnLst/>
              <a:rect l="l" t="t" r="r" b="b"/>
              <a:pathLst>
                <a:path w="207" h="137" extrusionOk="0">
                  <a:moveTo>
                    <a:pt x="115" y="0"/>
                  </a:moveTo>
                  <a:cubicBezTo>
                    <a:pt x="69" y="0"/>
                    <a:pt x="1" y="23"/>
                    <a:pt x="1" y="91"/>
                  </a:cubicBezTo>
                  <a:lnTo>
                    <a:pt x="206" y="137"/>
                  </a:lnTo>
                  <a:cubicBezTo>
                    <a:pt x="206" y="68"/>
                    <a:pt x="183" y="23"/>
                    <a:pt x="1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9"/>
            <p:cNvSpPr/>
            <p:nvPr/>
          </p:nvSpPr>
          <p:spPr>
            <a:xfrm>
              <a:off x="6827775" y="149495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1" y="1"/>
                  </a:moveTo>
                  <a:cubicBezTo>
                    <a:pt x="93" y="1"/>
                    <a:pt x="42" y="45"/>
                    <a:pt x="23" y="121"/>
                  </a:cubicBezTo>
                  <a:cubicBezTo>
                    <a:pt x="1" y="189"/>
                    <a:pt x="46" y="281"/>
                    <a:pt x="115" y="281"/>
                  </a:cubicBezTo>
                  <a:cubicBezTo>
                    <a:pt x="131" y="285"/>
                    <a:pt x="146" y="287"/>
                    <a:pt x="161" y="287"/>
                  </a:cubicBezTo>
                  <a:cubicBezTo>
                    <a:pt x="229" y="287"/>
                    <a:pt x="279" y="246"/>
                    <a:pt x="297" y="189"/>
                  </a:cubicBezTo>
                  <a:cubicBezTo>
                    <a:pt x="320" y="98"/>
                    <a:pt x="275" y="30"/>
                    <a:pt x="206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9"/>
            <p:cNvSpPr/>
            <p:nvPr/>
          </p:nvSpPr>
          <p:spPr>
            <a:xfrm>
              <a:off x="6799250" y="173637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5" y="0"/>
                  </a:moveTo>
                  <a:cubicBezTo>
                    <a:pt x="132" y="0"/>
                    <a:pt x="43" y="62"/>
                    <a:pt x="23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2" y="373"/>
                    <a:pt x="185" y="374"/>
                    <a:pt x="197" y="374"/>
                  </a:cubicBezTo>
                  <a:cubicBezTo>
                    <a:pt x="280" y="374"/>
                    <a:pt x="369" y="312"/>
                    <a:pt x="388" y="233"/>
                  </a:cubicBezTo>
                  <a:cubicBezTo>
                    <a:pt x="411" y="142"/>
                    <a:pt x="343" y="28"/>
                    <a:pt x="251" y="5"/>
                  </a:cubicBezTo>
                  <a:cubicBezTo>
                    <a:pt x="239" y="2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9"/>
            <p:cNvSpPr/>
            <p:nvPr/>
          </p:nvSpPr>
          <p:spPr>
            <a:xfrm>
              <a:off x="6263425" y="1662725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69" y="1"/>
                  </a:moveTo>
                  <a:cubicBezTo>
                    <a:pt x="108" y="1"/>
                    <a:pt x="42" y="45"/>
                    <a:pt x="23" y="120"/>
                  </a:cubicBezTo>
                  <a:cubicBezTo>
                    <a:pt x="0" y="189"/>
                    <a:pt x="46" y="280"/>
                    <a:pt x="137" y="280"/>
                  </a:cubicBezTo>
                  <a:cubicBezTo>
                    <a:pt x="149" y="284"/>
                    <a:pt x="162" y="286"/>
                    <a:pt x="173" y="286"/>
                  </a:cubicBezTo>
                  <a:cubicBezTo>
                    <a:pt x="229" y="286"/>
                    <a:pt x="278" y="245"/>
                    <a:pt x="297" y="189"/>
                  </a:cubicBezTo>
                  <a:cubicBezTo>
                    <a:pt x="320" y="120"/>
                    <a:pt x="274" y="29"/>
                    <a:pt x="206" y="6"/>
                  </a:cubicBezTo>
                  <a:cubicBezTo>
                    <a:pt x="194" y="2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9"/>
            <p:cNvSpPr/>
            <p:nvPr/>
          </p:nvSpPr>
          <p:spPr>
            <a:xfrm>
              <a:off x="6410075" y="14482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3" y="1"/>
                  </a:moveTo>
                  <a:cubicBezTo>
                    <a:pt x="115" y="1"/>
                    <a:pt x="43" y="63"/>
                    <a:pt x="23" y="142"/>
                  </a:cubicBezTo>
                  <a:cubicBezTo>
                    <a:pt x="1" y="233"/>
                    <a:pt x="46" y="325"/>
                    <a:pt x="137" y="347"/>
                  </a:cubicBezTo>
                  <a:cubicBezTo>
                    <a:pt x="153" y="351"/>
                    <a:pt x="169" y="353"/>
                    <a:pt x="186" y="353"/>
                  </a:cubicBezTo>
                  <a:cubicBezTo>
                    <a:pt x="265" y="353"/>
                    <a:pt x="347" y="309"/>
                    <a:pt x="366" y="233"/>
                  </a:cubicBezTo>
                  <a:cubicBezTo>
                    <a:pt x="389" y="142"/>
                    <a:pt x="320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9"/>
            <p:cNvSpPr/>
            <p:nvPr/>
          </p:nvSpPr>
          <p:spPr>
            <a:xfrm>
              <a:off x="6130475" y="1591750"/>
              <a:ext cx="10850" cy="9650"/>
            </a:xfrm>
            <a:custGeom>
              <a:avLst/>
              <a:gdLst/>
              <a:ahLst/>
              <a:cxnLst/>
              <a:rect l="l" t="t" r="r" b="b"/>
              <a:pathLst>
                <a:path w="434" h="386" extrusionOk="0">
                  <a:moveTo>
                    <a:pt x="191" y="1"/>
                  </a:moveTo>
                  <a:cubicBezTo>
                    <a:pt x="115" y="1"/>
                    <a:pt x="41" y="62"/>
                    <a:pt x="23" y="152"/>
                  </a:cubicBezTo>
                  <a:cubicBezTo>
                    <a:pt x="0" y="243"/>
                    <a:pt x="46" y="357"/>
                    <a:pt x="160" y="380"/>
                  </a:cubicBezTo>
                  <a:cubicBezTo>
                    <a:pt x="179" y="384"/>
                    <a:pt x="197" y="386"/>
                    <a:pt x="215" y="386"/>
                  </a:cubicBezTo>
                  <a:cubicBezTo>
                    <a:pt x="303" y="386"/>
                    <a:pt x="369" y="338"/>
                    <a:pt x="388" y="243"/>
                  </a:cubicBezTo>
                  <a:cubicBezTo>
                    <a:pt x="434" y="129"/>
                    <a:pt x="365" y="38"/>
                    <a:pt x="251" y="15"/>
                  </a:cubicBezTo>
                  <a:cubicBezTo>
                    <a:pt x="232" y="5"/>
                    <a:pt x="211" y="1"/>
                    <a:pt x="19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9"/>
            <p:cNvSpPr/>
            <p:nvPr/>
          </p:nvSpPr>
          <p:spPr>
            <a:xfrm>
              <a:off x="6660025" y="17220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6" y="0"/>
                  </a:moveTo>
                  <a:cubicBezTo>
                    <a:pt x="91" y="0"/>
                    <a:pt x="42" y="41"/>
                    <a:pt x="23" y="97"/>
                  </a:cubicBezTo>
                  <a:cubicBezTo>
                    <a:pt x="0" y="189"/>
                    <a:pt x="46" y="257"/>
                    <a:pt x="114" y="257"/>
                  </a:cubicBezTo>
                  <a:cubicBezTo>
                    <a:pt x="126" y="261"/>
                    <a:pt x="138" y="263"/>
                    <a:pt x="150" y="263"/>
                  </a:cubicBezTo>
                  <a:cubicBezTo>
                    <a:pt x="205" y="263"/>
                    <a:pt x="255" y="222"/>
                    <a:pt x="274" y="166"/>
                  </a:cubicBezTo>
                  <a:cubicBezTo>
                    <a:pt x="297" y="97"/>
                    <a:pt x="251" y="29"/>
                    <a:pt x="183" y="6"/>
                  </a:cubicBezTo>
                  <a:cubicBezTo>
                    <a:pt x="170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6325625" y="1467000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7" y="0"/>
                  </a:moveTo>
                  <a:cubicBezTo>
                    <a:pt x="92" y="0"/>
                    <a:pt x="42" y="41"/>
                    <a:pt x="23" y="98"/>
                  </a:cubicBezTo>
                  <a:cubicBezTo>
                    <a:pt x="0" y="166"/>
                    <a:pt x="46" y="235"/>
                    <a:pt x="114" y="257"/>
                  </a:cubicBezTo>
                  <a:cubicBezTo>
                    <a:pt x="127" y="261"/>
                    <a:pt x="139" y="263"/>
                    <a:pt x="151" y="263"/>
                  </a:cubicBezTo>
                  <a:cubicBezTo>
                    <a:pt x="206" y="263"/>
                    <a:pt x="255" y="222"/>
                    <a:pt x="274" y="166"/>
                  </a:cubicBezTo>
                  <a:cubicBezTo>
                    <a:pt x="297" y="98"/>
                    <a:pt x="251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6745600" y="178430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5" y="1"/>
                  </a:moveTo>
                  <a:cubicBezTo>
                    <a:pt x="132" y="1"/>
                    <a:pt x="43" y="63"/>
                    <a:pt x="24" y="142"/>
                  </a:cubicBezTo>
                  <a:cubicBezTo>
                    <a:pt x="1" y="233"/>
                    <a:pt x="69" y="347"/>
                    <a:pt x="161" y="370"/>
                  </a:cubicBezTo>
                  <a:cubicBezTo>
                    <a:pt x="173" y="373"/>
                    <a:pt x="185" y="375"/>
                    <a:pt x="198" y="375"/>
                  </a:cubicBezTo>
                  <a:cubicBezTo>
                    <a:pt x="280" y="375"/>
                    <a:pt x="369" y="313"/>
                    <a:pt x="389" y="233"/>
                  </a:cubicBezTo>
                  <a:cubicBezTo>
                    <a:pt x="412" y="142"/>
                    <a:pt x="343" y="51"/>
                    <a:pt x="252" y="5"/>
                  </a:cubicBezTo>
                  <a:cubicBezTo>
                    <a:pt x="240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6322775" y="95912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67"/>
                    <a:pt x="46" y="258"/>
                    <a:pt x="114" y="258"/>
                  </a:cubicBezTo>
                  <a:cubicBezTo>
                    <a:pt x="126" y="262"/>
                    <a:pt x="139" y="264"/>
                    <a:pt x="150" y="264"/>
                  </a:cubicBezTo>
                  <a:cubicBezTo>
                    <a:pt x="206" y="264"/>
                    <a:pt x="255" y="223"/>
                    <a:pt x="274" y="167"/>
                  </a:cubicBezTo>
                  <a:cubicBezTo>
                    <a:pt x="297" y="98"/>
                    <a:pt x="251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6056850" y="1658150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25" y="1"/>
                  </a:moveTo>
                  <a:cubicBezTo>
                    <a:pt x="76" y="1"/>
                    <a:pt x="42" y="38"/>
                    <a:pt x="23" y="75"/>
                  </a:cubicBezTo>
                  <a:cubicBezTo>
                    <a:pt x="1" y="144"/>
                    <a:pt x="46" y="212"/>
                    <a:pt x="92" y="212"/>
                  </a:cubicBezTo>
                  <a:cubicBezTo>
                    <a:pt x="109" y="218"/>
                    <a:pt x="126" y="221"/>
                    <a:pt x="143" y="221"/>
                  </a:cubicBezTo>
                  <a:cubicBezTo>
                    <a:pt x="192" y="221"/>
                    <a:pt x="235" y="195"/>
                    <a:pt x="252" y="144"/>
                  </a:cubicBezTo>
                  <a:cubicBezTo>
                    <a:pt x="252" y="75"/>
                    <a:pt x="229" y="7"/>
                    <a:pt x="160" y="7"/>
                  </a:cubicBezTo>
                  <a:cubicBezTo>
                    <a:pt x="148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5737300" y="1340875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212"/>
                    <a:pt x="92" y="212"/>
                  </a:cubicBezTo>
                  <a:cubicBezTo>
                    <a:pt x="109" y="218"/>
                    <a:pt x="126" y="221"/>
                    <a:pt x="142" y="221"/>
                  </a:cubicBezTo>
                  <a:cubicBezTo>
                    <a:pt x="190" y="221"/>
                    <a:pt x="229" y="195"/>
                    <a:pt x="229" y="144"/>
                  </a:cubicBezTo>
                  <a:cubicBezTo>
                    <a:pt x="252" y="75"/>
                    <a:pt x="206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5794375" y="1638200"/>
              <a:ext cx="8000" cy="7150"/>
            </a:xfrm>
            <a:custGeom>
              <a:avLst/>
              <a:gdLst/>
              <a:ahLst/>
              <a:cxnLst/>
              <a:rect l="l" t="t" r="r" b="b"/>
              <a:pathLst>
                <a:path w="320" h="286" extrusionOk="0">
                  <a:moveTo>
                    <a:pt x="146" y="0"/>
                  </a:moveTo>
                  <a:cubicBezTo>
                    <a:pt x="85" y="0"/>
                    <a:pt x="23" y="44"/>
                    <a:pt x="23" y="120"/>
                  </a:cubicBezTo>
                  <a:cubicBezTo>
                    <a:pt x="0" y="188"/>
                    <a:pt x="46" y="257"/>
                    <a:pt x="114" y="280"/>
                  </a:cubicBezTo>
                  <a:cubicBezTo>
                    <a:pt x="126" y="284"/>
                    <a:pt x="139" y="286"/>
                    <a:pt x="152" y="286"/>
                  </a:cubicBezTo>
                  <a:cubicBezTo>
                    <a:pt x="213" y="286"/>
                    <a:pt x="278" y="245"/>
                    <a:pt x="297" y="188"/>
                  </a:cubicBezTo>
                  <a:cubicBezTo>
                    <a:pt x="320" y="97"/>
                    <a:pt x="274" y="29"/>
                    <a:pt x="183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5722475" y="1634200"/>
              <a:ext cx="6850" cy="6025"/>
            </a:xfrm>
            <a:custGeom>
              <a:avLst/>
              <a:gdLst/>
              <a:ahLst/>
              <a:cxnLst/>
              <a:rect l="l" t="t" r="r" b="b"/>
              <a:pathLst>
                <a:path w="274" h="241" extrusionOk="0">
                  <a:moveTo>
                    <a:pt x="126" y="0"/>
                  </a:moveTo>
                  <a:cubicBezTo>
                    <a:pt x="76" y="0"/>
                    <a:pt x="42" y="41"/>
                    <a:pt x="23" y="97"/>
                  </a:cubicBezTo>
                  <a:cubicBezTo>
                    <a:pt x="0" y="143"/>
                    <a:pt x="46" y="211"/>
                    <a:pt x="114" y="234"/>
                  </a:cubicBezTo>
                  <a:cubicBezTo>
                    <a:pt x="122" y="238"/>
                    <a:pt x="131" y="240"/>
                    <a:pt x="140" y="240"/>
                  </a:cubicBezTo>
                  <a:cubicBezTo>
                    <a:pt x="183" y="240"/>
                    <a:pt x="232" y="199"/>
                    <a:pt x="251" y="143"/>
                  </a:cubicBezTo>
                  <a:cubicBezTo>
                    <a:pt x="274" y="75"/>
                    <a:pt x="228" y="29"/>
                    <a:pt x="160" y="6"/>
                  </a:cubicBezTo>
                  <a:cubicBezTo>
                    <a:pt x="148" y="2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5786375" y="1570850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29"/>
                    <a:pt x="229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5453125" y="1403075"/>
              <a:ext cx="6875" cy="6050"/>
            </a:xfrm>
            <a:custGeom>
              <a:avLst/>
              <a:gdLst/>
              <a:ahLst/>
              <a:cxnLst/>
              <a:rect l="l" t="t" r="r" b="b"/>
              <a:pathLst>
                <a:path w="275" h="242" extrusionOk="0">
                  <a:moveTo>
                    <a:pt x="124" y="1"/>
                  </a:moveTo>
                  <a:cubicBezTo>
                    <a:pt x="70" y="1"/>
                    <a:pt x="23" y="42"/>
                    <a:pt x="23" y="98"/>
                  </a:cubicBezTo>
                  <a:cubicBezTo>
                    <a:pt x="0" y="167"/>
                    <a:pt x="46" y="235"/>
                    <a:pt x="92" y="235"/>
                  </a:cubicBezTo>
                  <a:cubicBezTo>
                    <a:pt x="104" y="239"/>
                    <a:pt x="116" y="241"/>
                    <a:pt x="128" y="241"/>
                  </a:cubicBezTo>
                  <a:cubicBezTo>
                    <a:pt x="183" y="241"/>
                    <a:pt x="233" y="200"/>
                    <a:pt x="252" y="144"/>
                  </a:cubicBezTo>
                  <a:cubicBezTo>
                    <a:pt x="274" y="98"/>
                    <a:pt x="229" y="30"/>
                    <a:pt x="160" y="7"/>
                  </a:cubicBezTo>
                  <a:cubicBezTo>
                    <a:pt x="148" y="3"/>
                    <a:pt x="136" y="1"/>
                    <a:pt x="12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5689925" y="1594850"/>
              <a:ext cx="10300" cy="9075"/>
            </a:xfrm>
            <a:custGeom>
              <a:avLst/>
              <a:gdLst/>
              <a:ahLst/>
              <a:cxnLst/>
              <a:rect l="l" t="t" r="r" b="b"/>
              <a:pathLst>
                <a:path w="412" h="363" extrusionOk="0">
                  <a:moveTo>
                    <a:pt x="216" y="1"/>
                  </a:moveTo>
                  <a:cubicBezTo>
                    <a:pt x="138" y="1"/>
                    <a:pt x="66" y="63"/>
                    <a:pt x="47" y="142"/>
                  </a:cubicBezTo>
                  <a:cubicBezTo>
                    <a:pt x="1" y="233"/>
                    <a:pt x="69" y="325"/>
                    <a:pt x="161" y="347"/>
                  </a:cubicBezTo>
                  <a:cubicBezTo>
                    <a:pt x="181" y="358"/>
                    <a:pt x="202" y="362"/>
                    <a:pt x="223" y="362"/>
                  </a:cubicBezTo>
                  <a:cubicBezTo>
                    <a:pt x="298" y="362"/>
                    <a:pt x="371" y="305"/>
                    <a:pt x="389" y="233"/>
                  </a:cubicBezTo>
                  <a:cubicBezTo>
                    <a:pt x="412" y="142"/>
                    <a:pt x="343" y="28"/>
                    <a:pt x="252" y="5"/>
                  </a:cubicBezTo>
                  <a:cubicBezTo>
                    <a:pt x="240" y="2"/>
                    <a:pt x="228" y="1"/>
                    <a:pt x="21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5938150" y="1702675"/>
              <a:ext cx="8600" cy="4725"/>
            </a:xfrm>
            <a:custGeom>
              <a:avLst/>
              <a:gdLst/>
              <a:ahLst/>
              <a:cxnLst/>
              <a:rect l="l" t="t" r="r" b="b"/>
              <a:pathLst>
                <a:path w="344" h="189" extrusionOk="0">
                  <a:moveTo>
                    <a:pt x="160" y="0"/>
                  </a:moveTo>
                  <a:cubicBezTo>
                    <a:pt x="86" y="0"/>
                    <a:pt x="20" y="45"/>
                    <a:pt x="1" y="120"/>
                  </a:cubicBezTo>
                  <a:lnTo>
                    <a:pt x="321" y="189"/>
                  </a:lnTo>
                  <a:cubicBezTo>
                    <a:pt x="343" y="120"/>
                    <a:pt x="275" y="29"/>
                    <a:pt x="206" y="6"/>
                  </a:cubicBezTo>
                  <a:cubicBezTo>
                    <a:pt x="191" y="2"/>
                    <a:pt x="175" y="0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5751575" y="1442450"/>
              <a:ext cx="6850" cy="5900"/>
            </a:xfrm>
            <a:custGeom>
              <a:avLst/>
              <a:gdLst/>
              <a:ahLst/>
              <a:cxnLst/>
              <a:rect l="l" t="t" r="r" b="b"/>
              <a:pathLst>
                <a:path w="274" h="236" extrusionOk="0">
                  <a:moveTo>
                    <a:pt x="134" y="1"/>
                  </a:moveTo>
                  <a:cubicBezTo>
                    <a:pt x="91" y="1"/>
                    <a:pt x="42" y="42"/>
                    <a:pt x="23" y="98"/>
                  </a:cubicBezTo>
                  <a:cubicBezTo>
                    <a:pt x="0" y="144"/>
                    <a:pt x="46" y="212"/>
                    <a:pt x="114" y="235"/>
                  </a:cubicBezTo>
                  <a:cubicBezTo>
                    <a:pt x="183" y="235"/>
                    <a:pt x="228" y="212"/>
                    <a:pt x="251" y="144"/>
                  </a:cubicBezTo>
                  <a:cubicBezTo>
                    <a:pt x="274" y="75"/>
                    <a:pt x="228" y="30"/>
                    <a:pt x="160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5511900" y="13951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1" y="0"/>
                  </a:moveTo>
                  <a:cubicBezTo>
                    <a:pt x="92" y="0"/>
                    <a:pt x="42" y="45"/>
                    <a:pt x="23" y="120"/>
                  </a:cubicBezTo>
                  <a:cubicBezTo>
                    <a:pt x="0" y="189"/>
                    <a:pt x="46" y="280"/>
                    <a:pt x="115" y="280"/>
                  </a:cubicBezTo>
                  <a:cubicBezTo>
                    <a:pt x="131" y="284"/>
                    <a:pt x="146" y="286"/>
                    <a:pt x="161" y="286"/>
                  </a:cubicBezTo>
                  <a:cubicBezTo>
                    <a:pt x="229" y="286"/>
                    <a:pt x="278" y="245"/>
                    <a:pt x="297" y="189"/>
                  </a:cubicBezTo>
                  <a:cubicBezTo>
                    <a:pt x="320" y="98"/>
                    <a:pt x="274" y="29"/>
                    <a:pt x="206" y="6"/>
                  </a:cubicBezTo>
                  <a:cubicBezTo>
                    <a:pt x="190" y="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5617475" y="14471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0"/>
                  </a:moveTo>
                  <a:cubicBezTo>
                    <a:pt x="91" y="0"/>
                    <a:pt x="23" y="23"/>
                    <a:pt x="23" y="92"/>
                  </a:cubicBezTo>
                  <a:cubicBezTo>
                    <a:pt x="0" y="160"/>
                    <a:pt x="46" y="229"/>
                    <a:pt x="91" y="251"/>
                  </a:cubicBezTo>
                  <a:cubicBezTo>
                    <a:pt x="104" y="255"/>
                    <a:pt x="116" y="257"/>
                    <a:pt x="128" y="257"/>
                  </a:cubicBezTo>
                  <a:cubicBezTo>
                    <a:pt x="183" y="257"/>
                    <a:pt x="232" y="216"/>
                    <a:pt x="251" y="160"/>
                  </a:cubicBezTo>
                  <a:cubicBezTo>
                    <a:pt x="274" y="92"/>
                    <a:pt x="228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5462825" y="13918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0"/>
                  </a:moveTo>
                  <a:cubicBezTo>
                    <a:pt x="115" y="0"/>
                    <a:pt x="46" y="46"/>
                    <a:pt x="23" y="114"/>
                  </a:cubicBezTo>
                  <a:cubicBezTo>
                    <a:pt x="1" y="183"/>
                    <a:pt x="46" y="251"/>
                    <a:pt x="115" y="274"/>
                  </a:cubicBezTo>
                  <a:cubicBezTo>
                    <a:pt x="131" y="278"/>
                    <a:pt x="146" y="280"/>
                    <a:pt x="161" y="280"/>
                  </a:cubicBezTo>
                  <a:cubicBezTo>
                    <a:pt x="229" y="280"/>
                    <a:pt x="278" y="239"/>
                    <a:pt x="297" y="183"/>
                  </a:cubicBezTo>
                  <a:cubicBezTo>
                    <a:pt x="297" y="92"/>
                    <a:pt x="252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6588125" y="1407075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0" y="189"/>
                    <a:pt x="46" y="281"/>
                    <a:pt x="137" y="303"/>
                  </a:cubicBezTo>
                  <a:cubicBezTo>
                    <a:pt x="149" y="307"/>
                    <a:pt x="161" y="309"/>
                    <a:pt x="174" y="309"/>
                  </a:cubicBezTo>
                  <a:cubicBezTo>
                    <a:pt x="235" y="309"/>
                    <a:pt x="301" y="265"/>
                    <a:pt x="320" y="189"/>
                  </a:cubicBezTo>
                  <a:cubicBezTo>
                    <a:pt x="342" y="121"/>
                    <a:pt x="297" y="29"/>
                    <a:pt x="205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6284525" y="990675"/>
              <a:ext cx="6325" cy="5875"/>
            </a:xfrm>
            <a:custGeom>
              <a:avLst/>
              <a:gdLst/>
              <a:ahLst/>
              <a:cxnLst/>
              <a:rect l="l" t="t" r="r" b="b"/>
              <a:pathLst>
                <a:path w="253" h="235" extrusionOk="0">
                  <a:moveTo>
                    <a:pt x="161" y="0"/>
                  </a:moveTo>
                  <a:cubicBezTo>
                    <a:pt x="92" y="0"/>
                    <a:pt x="24" y="23"/>
                    <a:pt x="24" y="91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05" y="233"/>
                    <a:pt x="117" y="234"/>
                    <a:pt x="130" y="234"/>
                  </a:cubicBezTo>
                  <a:cubicBezTo>
                    <a:pt x="184" y="234"/>
                    <a:pt x="233" y="197"/>
                    <a:pt x="252" y="160"/>
                  </a:cubicBezTo>
                  <a:cubicBezTo>
                    <a:pt x="252" y="91"/>
                    <a:pt x="229" y="23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5481650" y="1536750"/>
              <a:ext cx="7450" cy="6450"/>
            </a:xfrm>
            <a:custGeom>
              <a:avLst/>
              <a:gdLst/>
              <a:ahLst/>
              <a:cxnLst/>
              <a:rect l="l" t="t" r="r" b="b"/>
              <a:pathLst>
                <a:path w="298" h="258" extrusionOk="0">
                  <a:moveTo>
                    <a:pt x="183" y="1"/>
                  </a:moveTo>
                  <a:cubicBezTo>
                    <a:pt x="115" y="1"/>
                    <a:pt x="46" y="24"/>
                    <a:pt x="24" y="92"/>
                  </a:cubicBezTo>
                  <a:cubicBezTo>
                    <a:pt x="1" y="161"/>
                    <a:pt x="46" y="229"/>
                    <a:pt x="115" y="252"/>
                  </a:cubicBezTo>
                  <a:cubicBezTo>
                    <a:pt x="127" y="256"/>
                    <a:pt x="139" y="258"/>
                    <a:pt x="151" y="258"/>
                  </a:cubicBezTo>
                  <a:cubicBezTo>
                    <a:pt x="206" y="258"/>
                    <a:pt x="256" y="217"/>
                    <a:pt x="275" y="161"/>
                  </a:cubicBezTo>
                  <a:cubicBezTo>
                    <a:pt x="297" y="92"/>
                    <a:pt x="252" y="24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6421500" y="11759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6" y="0"/>
                  </a:moveTo>
                  <a:cubicBezTo>
                    <a:pt x="91" y="0"/>
                    <a:pt x="42" y="41"/>
                    <a:pt x="23" y="98"/>
                  </a:cubicBezTo>
                  <a:cubicBezTo>
                    <a:pt x="0" y="166"/>
                    <a:pt x="46" y="235"/>
                    <a:pt x="114" y="257"/>
                  </a:cubicBezTo>
                  <a:cubicBezTo>
                    <a:pt x="126" y="261"/>
                    <a:pt x="139" y="263"/>
                    <a:pt x="152" y="263"/>
                  </a:cubicBezTo>
                  <a:cubicBezTo>
                    <a:pt x="212" y="263"/>
                    <a:pt x="274" y="222"/>
                    <a:pt x="274" y="166"/>
                  </a:cubicBezTo>
                  <a:cubicBezTo>
                    <a:pt x="297" y="75"/>
                    <a:pt x="251" y="6"/>
                    <a:pt x="183" y="6"/>
                  </a:cubicBezTo>
                  <a:cubicBezTo>
                    <a:pt x="170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6331325" y="1109825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31" y="0"/>
                  </a:moveTo>
                  <a:cubicBezTo>
                    <a:pt x="138" y="0"/>
                    <a:pt x="66" y="62"/>
                    <a:pt x="46" y="142"/>
                  </a:cubicBezTo>
                  <a:cubicBezTo>
                    <a:pt x="1" y="256"/>
                    <a:pt x="69" y="347"/>
                    <a:pt x="183" y="393"/>
                  </a:cubicBezTo>
                  <a:cubicBezTo>
                    <a:pt x="195" y="396"/>
                    <a:pt x="207" y="397"/>
                    <a:pt x="219" y="397"/>
                  </a:cubicBezTo>
                  <a:cubicBezTo>
                    <a:pt x="302" y="397"/>
                    <a:pt x="392" y="332"/>
                    <a:pt x="411" y="233"/>
                  </a:cubicBezTo>
                  <a:cubicBezTo>
                    <a:pt x="434" y="142"/>
                    <a:pt x="366" y="27"/>
                    <a:pt x="275" y="5"/>
                  </a:cubicBezTo>
                  <a:cubicBezTo>
                    <a:pt x="260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6348450" y="1087450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10" y="1"/>
                  </a:moveTo>
                  <a:cubicBezTo>
                    <a:pt x="62" y="1"/>
                    <a:pt x="23" y="27"/>
                    <a:pt x="23" y="78"/>
                  </a:cubicBezTo>
                  <a:cubicBezTo>
                    <a:pt x="0" y="146"/>
                    <a:pt x="46" y="215"/>
                    <a:pt x="92" y="215"/>
                  </a:cubicBezTo>
                  <a:cubicBezTo>
                    <a:pt x="104" y="219"/>
                    <a:pt x="117" y="221"/>
                    <a:pt x="129" y="221"/>
                  </a:cubicBezTo>
                  <a:cubicBezTo>
                    <a:pt x="183" y="221"/>
                    <a:pt x="229" y="184"/>
                    <a:pt x="229" y="146"/>
                  </a:cubicBezTo>
                  <a:cubicBezTo>
                    <a:pt x="251" y="78"/>
                    <a:pt x="206" y="9"/>
                    <a:pt x="160" y="9"/>
                  </a:cubicBezTo>
                  <a:cubicBezTo>
                    <a:pt x="143" y="4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6868875" y="1463050"/>
              <a:ext cx="11425" cy="9975"/>
            </a:xfrm>
            <a:custGeom>
              <a:avLst/>
              <a:gdLst/>
              <a:ahLst/>
              <a:cxnLst/>
              <a:rect l="l" t="t" r="r" b="b"/>
              <a:pathLst>
                <a:path w="457" h="399" extrusionOk="0">
                  <a:moveTo>
                    <a:pt x="231" y="0"/>
                  </a:moveTo>
                  <a:cubicBezTo>
                    <a:pt x="137" y="0"/>
                    <a:pt x="66" y="65"/>
                    <a:pt x="46" y="164"/>
                  </a:cubicBezTo>
                  <a:cubicBezTo>
                    <a:pt x="0" y="256"/>
                    <a:pt x="69" y="370"/>
                    <a:pt x="183" y="393"/>
                  </a:cubicBezTo>
                  <a:cubicBezTo>
                    <a:pt x="198" y="396"/>
                    <a:pt x="214" y="398"/>
                    <a:pt x="230" y="398"/>
                  </a:cubicBezTo>
                  <a:cubicBezTo>
                    <a:pt x="309" y="398"/>
                    <a:pt x="392" y="351"/>
                    <a:pt x="411" y="256"/>
                  </a:cubicBezTo>
                  <a:cubicBezTo>
                    <a:pt x="457" y="141"/>
                    <a:pt x="388" y="50"/>
                    <a:pt x="274" y="4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6204650" y="1726675"/>
              <a:ext cx="10875" cy="9375"/>
            </a:xfrm>
            <a:custGeom>
              <a:avLst/>
              <a:gdLst/>
              <a:ahLst/>
              <a:cxnLst/>
              <a:rect l="l" t="t" r="r" b="b"/>
              <a:pathLst>
                <a:path w="435" h="375" extrusionOk="0">
                  <a:moveTo>
                    <a:pt x="231" y="0"/>
                  </a:moveTo>
                  <a:cubicBezTo>
                    <a:pt x="137" y="0"/>
                    <a:pt x="66" y="62"/>
                    <a:pt x="46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5" y="373"/>
                    <a:pt x="190" y="374"/>
                    <a:pt x="204" y="374"/>
                  </a:cubicBezTo>
                  <a:cubicBezTo>
                    <a:pt x="297" y="374"/>
                    <a:pt x="369" y="312"/>
                    <a:pt x="388" y="233"/>
                  </a:cubicBezTo>
                  <a:cubicBezTo>
                    <a:pt x="434" y="142"/>
                    <a:pt x="366" y="28"/>
                    <a:pt x="274" y="5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6218350" y="1478975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212"/>
                    <a:pt x="92" y="212"/>
                  </a:cubicBezTo>
                  <a:cubicBezTo>
                    <a:pt x="104" y="216"/>
                    <a:pt x="117" y="218"/>
                    <a:pt x="129" y="218"/>
                  </a:cubicBezTo>
                  <a:cubicBezTo>
                    <a:pt x="183" y="218"/>
                    <a:pt x="228" y="181"/>
                    <a:pt x="228" y="144"/>
                  </a:cubicBezTo>
                  <a:cubicBezTo>
                    <a:pt x="251" y="75"/>
                    <a:pt x="228" y="7"/>
                    <a:pt x="160" y="7"/>
                  </a:cubicBezTo>
                  <a:cubicBezTo>
                    <a:pt x="147" y="2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5850850" y="1546925"/>
              <a:ext cx="9725" cy="8825"/>
            </a:xfrm>
            <a:custGeom>
              <a:avLst/>
              <a:gdLst/>
              <a:ahLst/>
              <a:cxnLst/>
              <a:rect l="l" t="t" r="r" b="b"/>
              <a:pathLst>
                <a:path w="389" h="353" extrusionOk="0">
                  <a:moveTo>
                    <a:pt x="193" y="0"/>
                  </a:moveTo>
                  <a:cubicBezTo>
                    <a:pt x="115" y="0"/>
                    <a:pt x="43" y="62"/>
                    <a:pt x="24" y="142"/>
                  </a:cubicBezTo>
                  <a:cubicBezTo>
                    <a:pt x="1" y="233"/>
                    <a:pt x="69" y="324"/>
                    <a:pt x="160" y="347"/>
                  </a:cubicBezTo>
                  <a:cubicBezTo>
                    <a:pt x="176" y="351"/>
                    <a:pt x="191" y="353"/>
                    <a:pt x="206" y="353"/>
                  </a:cubicBezTo>
                  <a:cubicBezTo>
                    <a:pt x="280" y="353"/>
                    <a:pt x="347" y="305"/>
                    <a:pt x="366" y="210"/>
                  </a:cubicBezTo>
                  <a:cubicBezTo>
                    <a:pt x="389" y="119"/>
                    <a:pt x="343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5838300" y="1502375"/>
              <a:ext cx="6300" cy="5300"/>
            </a:xfrm>
            <a:custGeom>
              <a:avLst/>
              <a:gdLst/>
              <a:ahLst/>
              <a:cxnLst/>
              <a:rect l="l" t="t" r="r" b="b"/>
              <a:pathLst>
                <a:path w="252" h="212" extrusionOk="0">
                  <a:moveTo>
                    <a:pt x="125" y="0"/>
                  </a:moveTo>
                  <a:cubicBezTo>
                    <a:pt x="76" y="0"/>
                    <a:pt x="42" y="38"/>
                    <a:pt x="23" y="75"/>
                  </a:cubicBezTo>
                  <a:cubicBezTo>
                    <a:pt x="1" y="143"/>
                    <a:pt x="46" y="189"/>
                    <a:pt x="92" y="212"/>
                  </a:cubicBezTo>
                  <a:cubicBezTo>
                    <a:pt x="160" y="212"/>
                    <a:pt x="206" y="189"/>
                    <a:pt x="229" y="121"/>
                  </a:cubicBezTo>
                  <a:cubicBezTo>
                    <a:pt x="252" y="75"/>
                    <a:pt x="206" y="6"/>
                    <a:pt x="160" y="6"/>
                  </a:cubicBezTo>
                  <a:cubicBezTo>
                    <a:pt x="148" y="2"/>
                    <a:pt x="136" y="0"/>
                    <a:pt x="12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6180675" y="744000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1"/>
                  </a:moveTo>
                  <a:cubicBezTo>
                    <a:pt x="92" y="1"/>
                    <a:pt x="42" y="42"/>
                    <a:pt x="24" y="98"/>
                  </a:cubicBezTo>
                  <a:cubicBezTo>
                    <a:pt x="1" y="166"/>
                    <a:pt x="46" y="258"/>
                    <a:pt x="115" y="281"/>
                  </a:cubicBezTo>
                  <a:cubicBezTo>
                    <a:pt x="183" y="281"/>
                    <a:pt x="275" y="235"/>
                    <a:pt x="297" y="166"/>
                  </a:cubicBezTo>
                  <a:cubicBezTo>
                    <a:pt x="297" y="98"/>
                    <a:pt x="275" y="29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6165275" y="635000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23" y="1"/>
                  </a:moveTo>
                  <a:cubicBezTo>
                    <a:pt x="69" y="1"/>
                    <a:pt x="23" y="38"/>
                    <a:pt x="23" y="76"/>
                  </a:cubicBezTo>
                  <a:cubicBezTo>
                    <a:pt x="0" y="144"/>
                    <a:pt x="46" y="212"/>
                    <a:pt x="92" y="235"/>
                  </a:cubicBezTo>
                  <a:cubicBezTo>
                    <a:pt x="160" y="235"/>
                    <a:pt x="229" y="212"/>
                    <a:pt x="252" y="144"/>
                  </a:cubicBezTo>
                  <a:cubicBezTo>
                    <a:pt x="252" y="76"/>
                    <a:pt x="229" y="30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6252575" y="1253050"/>
              <a:ext cx="9725" cy="8800"/>
            </a:xfrm>
            <a:custGeom>
              <a:avLst/>
              <a:gdLst/>
              <a:ahLst/>
              <a:cxnLst/>
              <a:rect l="l" t="t" r="r" b="b"/>
              <a:pathLst>
                <a:path w="389" h="352" extrusionOk="0">
                  <a:moveTo>
                    <a:pt x="193" y="0"/>
                  </a:moveTo>
                  <a:cubicBezTo>
                    <a:pt x="115" y="0"/>
                    <a:pt x="43" y="62"/>
                    <a:pt x="24" y="142"/>
                  </a:cubicBezTo>
                  <a:cubicBezTo>
                    <a:pt x="1" y="233"/>
                    <a:pt x="69" y="324"/>
                    <a:pt x="161" y="347"/>
                  </a:cubicBezTo>
                  <a:cubicBezTo>
                    <a:pt x="170" y="350"/>
                    <a:pt x="179" y="352"/>
                    <a:pt x="190" y="352"/>
                  </a:cubicBezTo>
                  <a:cubicBezTo>
                    <a:pt x="257" y="352"/>
                    <a:pt x="346" y="290"/>
                    <a:pt x="366" y="210"/>
                  </a:cubicBezTo>
                  <a:cubicBezTo>
                    <a:pt x="389" y="119"/>
                    <a:pt x="320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6334750" y="137682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67"/>
                    <a:pt x="46" y="235"/>
                    <a:pt x="115" y="258"/>
                  </a:cubicBezTo>
                  <a:cubicBezTo>
                    <a:pt x="183" y="258"/>
                    <a:pt x="252" y="235"/>
                    <a:pt x="252" y="167"/>
                  </a:cubicBezTo>
                  <a:cubicBezTo>
                    <a:pt x="274" y="98"/>
                    <a:pt x="229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6214925" y="11970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67"/>
                    <a:pt x="46" y="235"/>
                    <a:pt x="114" y="258"/>
                  </a:cubicBezTo>
                  <a:cubicBezTo>
                    <a:pt x="127" y="262"/>
                    <a:pt x="139" y="264"/>
                    <a:pt x="151" y="264"/>
                  </a:cubicBezTo>
                  <a:cubicBezTo>
                    <a:pt x="206" y="264"/>
                    <a:pt x="255" y="223"/>
                    <a:pt x="274" y="167"/>
                  </a:cubicBezTo>
                  <a:cubicBezTo>
                    <a:pt x="297" y="98"/>
                    <a:pt x="251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6338175" y="1347200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15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1" y="256"/>
                    <a:pt x="69" y="370"/>
                    <a:pt x="160" y="393"/>
                  </a:cubicBezTo>
                  <a:cubicBezTo>
                    <a:pt x="175" y="396"/>
                    <a:pt x="190" y="397"/>
                    <a:pt x="204" y="397"/>
                  </a:cubicBezTo>
                  <a:cubicBezTo>
                    <a:pt x="298" y="397"/>
                    <a:pt x="372" y="335"/>
                    <a:pt x="411" y="256"/>
                  </a:cubicBezTo>
                  <a:cubicBezTo>
                    <a:pt x="434" y="142"/>
                    <a:pt x="366" y="51"/>
                    <a:pt x="252" y="5"/>
                  </a:cubicBezTo>
                  <a:cubicBezTo>
                    <a:pt x="240" y="2"/>
                    <a:pt x="228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6325050" y="13169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0"/>
                  </a:moveTo>
                  <a:cubicBezTo>
                    <a:pt x="92" y="0"/>
                    <a:pt x="42" y="41"/>
                    <a:pt x="23" y="98"/>
                  </a:cubicBezTo>
                  <a:cubicBezTo>
                    <a:pt x="1" y="189"/>
                    <a:pt x="46" y="257"/>
                    <a:pt x="115" y="280"/>
                  </a:cubicBezTo>
                  <a:cubicBezTo>
                    <a:pt x="206" y="280"/>
                    <a:pt x="274" y="234"/>
                    <a:pt x="297" y="166"/>
                  </a:cubicBezTo>
                  <a:cubicBezTo>
                    <a:pt x="297" y="98"/>
                    <a:pt x="252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6260575" y="1249625"/>
              <a:ext cx="8575" cy="7700"/>
            </a:xfrm>
            <a:custGeom>
              <a:avLst/>
              <a:gdLst/>
              <a:ahLst/>
              <a:cxnLst/>
              <a:rect l="l" t="t" r="r" b="b"/>
              <a:pathLst>
                <a:path w="343" h="308" extrusionOk="0">
                  <a:moveTo>
                    <a:pt x="177" y="0"/>
                  </a:moveTo>
                  <a:cubicBezTo>
                    <a:pt x="114" y="0"/>
                    <a:pt x="43" y="60"/>
                    <a:pt x="23" y="119"/>
                  </a:cubicBezTo>
                  <a:cubicBezTo>
                    <a:pt x="0" y="210"/>
                    <a:pt x="46" y="302"/>
                    <a:pt x="137" y="302"/>
                  </a:cubicBezTo>
                  <a:cubicBezTo>
                    <a:pt x="153" y="306"/>
                    <a:pt x="169" y="307"/>
                    <a:pt x="183" y="307"/>
                  </a:cubicBezTo>
                  <a:cubicBezTo>
                    <a:pt x="251" y="307"/>
                    <a:pt x="301" y="267"/>
                    <a:pt x="320" y="210"/>
                  </a:cubicBezTo>
                  <a:cubicBezTo>
                    <a:pt x="343" y="119"/>
                    <a:pt x="297" y="28"/>
                    <a:pt x="206" y="5"/>
                  </a:cubicBezTo>
                  <a:cubicBezTo>
                    <a:pt x="197" y="2"/>
                    <a:pt x="187" y="0"/>
                    <a:pt x="17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5614625" y="837725"/>
              <a:ext cx="8000" cy="7575"/>
            </a:xfrm>
            <a:custGeom>
              <a:avLst/>
              <a:gdLst/>
              <a:ahLst/>
              <a:cxnLst/>
              <a:rect l="l" t="t" r="r" b="b"/>
              <a:pathLst>
                <a:path w="320" h="303" extrusionOk="0">
                  <a:moveTo>
                    <a:pt x="183" y="1"/>
                  </a:moveTo>
                  <a:cubicBezTo>
                    <a:pt x="114" y="1"/>
                    <a:pt x="46" y="47"/>
                    <a:pt x="23" y="115"/>
                  </a:cubicBezTo>
                  <a:cubicBezTo>
                    <a:pt x="0" y="184"/>
                    <a:pt x="46" y="275"/>
                    <a:pt x="114" y="298"/>
                  </a:cubicBezTo>
                  <a:cubicBezTo>
                    <a:pt x="126" y="301"/>
                    <a:pt x="138" y="302"/>
                    <a:pt x="150" y="302"/>
                  </a:cubicBezTo>
                  <a:cubicBezTo>
                    <a:pt x="223" y="302"/>
                    <a:pt x="277" y="243"/>
                    <a:pt x="297" y="184"/>
                  </a:cubicBezTo>
                  <a:cubicBezTo>
                    <a:pt x="320" y="115"/>
                    <a:pt x="274" y="24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5655700" y="1408000"/>
              <a:ext cx="11425" cy="10200"/>
            </a:xfrm>
            <a:custGeom>
              <a:avLst/>
              <a:gdLst/>
              <a:ahLst/>
              <a:cxnLst/>
              <a:rect l="l" t="t" r="r" b="b"/>
              <a:pathLst>
                <a:path w="457" h="408" extrusionOk="0">
                  <a:moveTo>
                    <a:pt x="202" y="1"/>
                  </a:moveTo>
                  <a:cubicBezTo>
                    <a:pt x="116" y="1"/>
                    <a:pt x="41" y="62"/>
                    <a:pt x="23" y="152"/>
                  </a:cubicBezTo>
                  <a:cubicBezTo>
                    <a:pt x="0" y="266"/>
                    <a:pt x="69" y="380"/>
                    <a:pt x="183" y="403"/>
                  </a:cubicBezTo>
                  <a:cubicBezTo>
                    <a:pt x="195" y="406"/>
                    <a:pt x="207" y="408"/>
                    <a:pt x="220" y="408"/>
                  </a:cubicBezTo>
                  <a:cubicBezTo>
                    <a:pt x="303" y="408"/>
                    <a:pt x="391" y="346"/>
                    <a:pt x="411" y="266"/>
                  </a:cubicBezTo>
                  <a:cubicBezTo>
                    <a:pt x="457" y="152"/>
                    <a:pt x="388" y="38"/>
                    <a:pt x="274" y="15"/>
                  </a:cubicBezTo>
                  <a:cubicBezTo>
                    <a:pt x="250" y="5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5660825" y="1394525"/>
              <a:ext cx="9175" cy="8300"/>
            </a:xfrm>
            <a:custGeom>
              <a:avLst/>
              <a:gdLst/>
              <a:ahLst/>
              <a:cxnLst/>
              <a:rect l="l" t="t" r="r" b="b"/>
              <a:pathLst>
                <a:path w="367" h="332" extrusionOk="0">
                  <a:moveTo>
                    <a:pt x="182" y="1"/>
                  </a:moveTo>
                  <a:cubicBezTo>
                    <a:pt x="109" y="1"/>
                    <a:pt x="43" y="45"/>
                    <a:pt x="24" y="121"/>
                  </a:cubicBezTo>
                  <a:cubicBezTo>
                    <a:pt x="1" y="212"/>
                    <a:pt x="47" y="303"/>
                    <a:pt x="138" y="326"/>
                  </a:cubicBezTo>
                  <a:cubicBezTo>
                    <a:pt x="154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29"/>
                    <a:pt x="229" y="6"/>
                  </a:cubicBezTo>
                  <a:cubicBezTo>
                    <a:pt x="213" y="3"/>
                    <a:pt x="198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5673950" y="13878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1"/>
                  </a:moveTo>
                  <a:cubicBezTo>
                    <a:pt x="115" y="1"/>
                    <a:pt x="24" y="46"/>
                    <a:pt x="1" y="115"/>
                  </a:cubicBezTo>
                  <a:cubicBezTo>
                    <a:pt x="1" y="183"/>
                    <a:pt x="47" y="274"/>
                    <a:pt x="115" y="274"/>
                  </a:cubicBezTo>
                  <a:cubicBezTo>
                    <a:pt x="127" y="278"/>
                    <a:pt x="140" y="280"/>
                    <a:pt x="153" y="280"/>
                  </a:cubicBezTo>
                  <a:cubicBezTo>
                    <a:pt x="213" y="280"/>
                    <a:pt x="275" y="239"/>
                    <a:pt x="275" y="183"/>
                  </a:cubicBezTo>
                  <a:cubicBezTo>
                    <a:pt x="298" y="115"/>
                    <a:pt x="252" y="23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5683650" y="1376425"/>
              <a:ext cx="8025" cy="7425"/>
            </a:xfrm>
            <a:custGeom>
              <a:avLst/>
              <a:gdLst/>
              <a:ahLst/>
              <a:cxnLst/>
              <a:rect l="l" t="t" r="r" b="b"/>
              <a:pathLst>
                <a:path w="321" h="297" extrusionOk="0">
                  <a:moveTo>
                    <a:pt x="184" y="0"/>
                  </a:moveTo>
                  <a:cubicBezTo>
                    <a:pt x="115" y="0"/>
                    <a:pt x="24" y="46"/>
                    <a:pt x="24" y="114"/>
                  </a:cubicBezTo>
                  <a:cubicBezTo>
                    <a:pt x="1" y="183"/>
                    <a:pt x="47" y="274"/>
                    <a:pt x="115" y="297"/>
                  </a:cubicBezTo>
                  <a:cubicBezTo>
                    <a:pt x="184" y="297"/>
                    <a:pt x="275" y="251"/>
                    <a:pt x="298" y="183"/>
                  </a:cubicBezTo>
                  <a:cubicBezTo>
                    <a:pt x="320" y="114"/>
                    <a:pt x="275" y="23"/>
                    <a:pt x="18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5882250" y="1540025"/>
              <a:ext cx="5725" cy="5475"/>
            </a:xfrm>
            <a:custGeom>
              <a:avLst/>
              <a:gdLst/>
              <a:ahLst/>
              <a:cxnLst/>
              <a:rect l="l" t="t" r="r" b="b"/>
              <a:pathLst>
                <a:path w="229" h="219" extrusionOk="0">
                  <a:moveTo>
                    <a:pt x="110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189"/>
                    <a:pt x="91" y="212"/>
                  </a:cubicBezTo>
                  <a:cubicBezTo>
                    <a:pt x="100" y="217"/>
                    <a:pt x="109" y="218"/>
                    <a:pt x="118" y="218"/>
                  </a:cubicBezTo>
                  <a:cubicBezTo>
                    <a:pt x="160" y="218"/>
                    <a:pt x="206" y="181"/>
                    <a:pt x="206" y="144"/>
                  </a:cubicBezTo>
                  <a:cubicBezTo>
                    <a:pt x="228" y="75"/>
                    <a:pt x="206" y="30"/>
                    <a:pt x="137" y="7"/>
                  </a:cubicBezTo>
                  <a:cubicBezTo>
                    <a:pt x="129" y="3"/>
                    <a:pt x="120" y="1"/>
                    <a:pt x="1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6095650" y="988850"/>
              <a:ext cx="8600" cy="7700"/>
            </a:xfrm>
            <a:custGeom>
              <a:avLst/>
              <a:gdLst/>
              <a:ahLst/>
              <a:cxnLst/>
              <a:rect l="l" t="t" r="r" b="b"/>
              <a:pathLst>
                <a:path w="344" h="308" extrusionOk="0">
                  <a:moveTo>
                    <a:pt x="178" y="0"/>
                  </a:moveTo>
                  <a:cubicBezTo>
                    <a:pt x="114" y="0"/>
                    <a:pt x="43" y="60"/>
                    <a:pt x="24" y="119"/>
                  </a:cubicBezTo>
                  <a:cubicBezTo>
                    <a:pt x="1" y="210"/>
                    <a:pt x="46" y="301"/>
                    <a:pt x="138" y="301"/>
                  </a:cubicBezTo>
                  <a:cubicBezTo>
                    <a:pt x="154" y="305"/>
                    <a:pt x="169" y="307"/>
                    <a:pt x="184" y="307"/>
                  </a:cubicBezTo>
                  <a:cubicBezTo>
                    <a:pt x="252" y="307"/>
                    <a:pt x="302" y="266"/>
                    <a:pt x="320" y="210"/>
                  </a:cubicBezTo>
                  <a:cubicBezTo>
                    <a:pt x="343" y="119"/>
                    <a:pt x="297" y="28"/>
                    <a:pt x="206" y="5"/>
                  </a:cubicBezTo>
                  <a:cubicBezTo>
                    <a:pt x="197" y="2"/>
                    <a:pt x="187" y="0"/>
                    <a:pt x="17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6099075" y="1000800"/>
              <a:ext cx="6875" cy="6025"/>
            </a:xfrm>
            <a:custGeom>
              <a:avLst/>
              <a:gdLst/>
              <a:ahLst/>
              <a:cxnLst/>
              <a:rect l="l" t="t" r="r" b="b"/>
              <a:pathLst>
                <a:path w="275" h="241" extrusionOk="0">
                  <a:moveTo>
                    <a:pt x="147" y="0"/>
                  </a:moveTo>
                  <a:cubicBezTo>
                    <a:pt x="92" y="0"/>
                    <a:pt x="42" y="41"/>
                    <a:pt x="24" y="97"/>
                  </a:cubicBezTo>
                  <a:cubicBezTo>
                    <a:pt x="1" y="166"/>
                    <a:pt x="46" y="234"/>
                    <a:pt x="115" y="234"/>
                  </a:cubicBezTo>
                  <a:cubicBezTo>
                    <a:pt x="127" y="238"/>
                    <a:pt x="139" y="240"/>
                    <a:pt x="151" y="240"/>
                  </a:cubicBezTo>
                  <a:cubicBezTo>
                    <a:pt x="205" y="240"/>
                    <a:pt x="252" y="199"/>
                    <a:pt x="252" y="143"/>
                  </a:cubicBezTo>
                  <a:cubicBezTo>
                    <a:pt x="275" y="97"/>
                    <a:pt x="229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6043725" y="1023400"/>
              <a:ext cx="11450" cy="10200"/>
            </a:xfrm>
            <a:custGeom>
              <a:avLst/>
              <a:gdLst/>
              <a:ahLst/>
              <a:cxnLst/>
              <a:rect l="l" t="t" r="r" b="b"/>
              <a:pathLst>
                <a:path w="458" h="408" extrusionOk="0">
                  <a:moveTo>
                    <a:pt x="214" y="1"/>
                  </a:moveTo>
                  <a:cubicBezTo>
                    <a:pt x="138" y="1"/>
                    <a:pt x="59" y="62"/>
                    <a:pt x="23" y="152"/>
                  </a:cubicBezTo>
                  <a:cubicBezTo>
                    <a:pt x="1" y="266"/>
                    <a:pt x="69" y="380"/>
                    <a:pt x="183" y="403"/>
                  </a:cubicBezTo>
                  <a:cubicBezTo>
                    <a:pt x="198" y="406"/>
                    <a:pt x="213" y="407"/>
                    <a:pt x="228" y="407"/>
                  </a:cubicBezTo>
                  <a:cubicBezTo>
                    <a:pt x="326" y="407"/>
                    <a:pt x="415" y="345"/>
                    <a:pt x="434" y="266"/>
                  </a:cubicBezTo>
                  <a:cubicBezTo>
                    <a:pt x="457" y="152"/>
                    <a:pt x="389" y="38"/>
                    <a:pt x="275" y="15"/>
                  </a:cubicBezTo>
                  <a:cubicBezTo>
                    <a:pt x="255" y="5"/>
                    <a:pt x="235" y="1"/>
                    <a:pt x="21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6072825" y="1003800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38" y="0"/>
                  </a:moveTo>
                  <a:cubicBezTo>
                    <a:pt x="69" y="0"/>
                    <a:pt x="24" y="23"/>
                    <a:pt x="1" y="91"/>
                  </a:cubicBezTo>
                  <a:cubicBezTo>
                    <a:pt x="1" y="137"/>
                    <a:pt x="24" y="206"/>
                    <a:pt x="92" y="228"/>
                  </a:cubicBezTo>
                  <a:cubicBezTo>
                    <a:pt x="138" y="228"/>
                    <a:pt x="206" y="206"/>
                    <a:pt x="206" y="137"/>
                  </a:cubicBezTo>
                  <a:cubicBezTo>
                    <a:pt x="229" y="91"/>
                    <a:pt x="206" y="23"/>
                    <a:pt x="13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6714225" y="1160000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5" y="0"/>
                  </a:moveTo>
                  <a:cubicBezTo>
                    <a:pt x="85" y="0"/>
                    <a:pt x="23" y="41"/>
                    <a:pt x="23" y="98"/>
                  </a:cubicBezTo>
                  <a:cubicBezTo>
                    <a:pt x="0" y="166"/>
                    <a:pt x="46" y="257"/>
                    <a:pt x="115" y="257"/>
                  </a:cubicBezTo>
                  <a:cubicBezTo>
                    <a:pt x="127" y="261"/>
                    <a:pt x="140" y="263"/>
                    <a:pt x="152" y="263"/>
                  </a:cubicBezTo>
                  <a:cubicBezTo>
                    <a:pt x="212" y="263"/>
                    <a:pt x="274" y="222"/>
                    <a:pt x="274" y="166"/>
                  </a:cubicBezTo>
                  <a:cubicBezTo>
                    <a:pt x="297" y="98"/>
                    <a:pt x="251" y="6"/>
                    <a:pt x="183" y="6"/>
                  </a:cubicBezTo>
                  <a:cubicBezTo>
                    <a:pt x="171" y="2"/>
                    <a:pt x="158" y="0"/>
                    <a:pt x="14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6736475" y="1128025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23" y="1"/>
                  </a:moveTo>
                  <a:cubicBezTo>
                    <a:pt x="69" y="1"/>
                    <a:pt x="23" y="38"/>
                    <a:pt x="23" y="76"/>
                  </a:cubicBezTo>
                  <a:cubicBezTo>
                    <a:pt x="1" y="144"/>
                    <a:pt x="46" y="212"/>
                    <a:pt x="92" y="235"/>
                  </a:cubicBezTo>
                  <a:cubicBezTo>
                    <a:pt x="160" y="235"/>
                    <a:pt x="229" y="212"/>
                    <a:pt x="252" y="144"/>
                  </a:cubicBezTo>
                  <a:cubicBezTo>
                    <a:pt x="252" y="76"/>
                    <a:pt x="229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5535875" y="1837025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149" y="0"/>
                  </a:moveTo>
                  <a:cubicBezTo>
                    <a:pt x="101" y="0"/>
                    <a:pt x="56" y="38"/>
                    <a:pt x="23" y="87"/>
                  </a:cubicBezTo>
                  <a:cubicBezTo>
                    <a:pt x="0" y="156"/>
                    <a:pt x="23" y="224"/>
                    <a:pt x="91" y="270"/>
                  </a:cubicBezTo>
                  <a:cubicBezTo>
                    <a:pt x="109" y="276"/>
                    <a:pt x="127" y="278"/>
                    <a:pt x="146" y="278"/>
                  </a:cubicBezTo>
                  <a:cubicBezTo>
                    <a:pt x="201" y="278"/>
                    <a:pt x="257" y="253"/>
                    <a:pt x="274" y="201"/>
                  </a:cubicBezTo>
                  <a:cubicBezTo>
                    <a:pt x="320" y="133"/>
                    <a:pt x="274" y="42"/>
                    <a:pt x="206" y="19"/>
                  </a:cubicBezTo>
                  <a:cubicBezTo>
                    <a:pt x="186" y="6"/>
                    <a:pt x="167" y="0"/>
                    <a:pt x="14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5753275" y="1807575"/>
              <a:ext cx="12000" cy="10400"/>
            </a:xfrm>
            <a:custGeom>
              <a:avLst/>
              <a:gdLst/>
              <a:ahLst/>
              <a:cxnLst/>
              <a:rect l="l" t="t" r="r" b="b"/>
              <a:pathLst>
                <a:path w="480" h="416" extrusionOk="0">
                  <a:moveTo>
                    <a:pt x="228" y="1"/>
                  </a:moveTo>
                  <a:cubicBezTo>
                    <a:pt x="160" y="1"/>
                    <a:pt x="93" y="47"/>
                    <a:pt x="46" y="124"/>
                  </a:cubicBezTo>
                  <a:cubicBezTo>
                    <a:pt x="1" y="215"/>
                    <a:pt x="46" y="352"/>
                    <a:pt x="160" y="398"/>
                  </a:cubicBezTo>
                  <a:cubicBezTo>
                    <a:pt x="185" y="410"/>
                    <a:pt x="211" y="416"/>
                    <a:pt x="237" y="416"/>
                  </a:cubicBezTo>
                  <a:cubicBezTo>
                    <a:pt x="310" y="416"/>
                    <a:pt x="384" y="374"/>
                    <a:pt x="434" y="307"/>
                  </a:cubicBezTo>
                  <a:cubicBezTo>
                    <a:pt x="480" y="193"/>
                    <a:pt x="434" y="78"/>
                    <a:pt x="320" y="33"/>
                  </a:cubicBezTo>
                  <a:cubicBezTo>
                    <a:pt x="291" y="11"/>
                    <a:pt x="259" y="1"/>
                    <a:pt x="22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5846850" y="19608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5" y="1"/>
                  </a:moveTo>
                  <a:cubicBezTo>
                    <a:pt x="125" y="1"/>
                    <a:pt x="57" y="38"/>
                    <a:pt x="24" y="87"/>
                  </a:cubicBezTo>
                  <a:cubicBezTo>
                    <a:pt x="1" y="179"/>
                    <a:pt x="24" y="293"/>
                    <a:pt x="115" y="338"/>
                  </a:cubicBezTo>
                  <a:cubicBezTo>
                    <a:pt x="137" y="344"/>
                    <a:pt x="158" y="347"/>
                    <a:pt x="179" y="347"/>
                  </a:cubicBezTo>
                  <a:cubicBezTo>
                    <a:pt x="247" y="347"/>
                    <a:pt x="308" y="317"/>
                    <a:pt x="343" y="247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6"/>
                    <a:pt x="222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5853150" y="1946600"/>
              <a:ext cx="10850" cy="9475"/>
            </a:xfrm>
            <a:custGeom>
              <a:avLst/>
              <a:gdLst/>
              <a:ahLst/>
              <a:cxnLst/>
              <a:rect l="l" t="t" r="r" b="b"/>
              <a:pathLst>
                <a:path w="434" h="379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01"/>
                    <a:pt x="23" y="315"/>
                    <a:pt x="137" y="361"/>
                  </a:cubicBezTo>
                  <a:cubicBezTo>
                    <a:pt x="161" y="373"/>
                    <a:pt x="188" y="379"/>
                    <a:pt x="214" y="379"/>
                  </a:cubicBezTo>
                  <a:cubicBezTo>
                    <a:pt x="285" y="379"/>
                    <a:pt x="355" y="336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5867400" y="195685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76" y="1"/>
                  </a:moveTo>
                  <a:cubicBezTo>
                    <a:pt x="113" y="1"/>
                    <a:pt x="56" y="38"/>
                    <a:pt x="23" y="88"/>
                  </a:cubicBezTo>
                  <a:cubicBezTo>
                    <a:pt x="1" y="179"/>
                    <a:pt x="23" y="270"/>
                    <a:pt x="115" y="293"/>
                  </a:cubicBezTo>
                  <a:cubicBezTo>
                    <a:pt x="138" y="308"/>
                    <a:pt x="163" y="316"/>
                    <a:pt x="188" y="316"/>
                  </a:cubicBezTo>
                  <a:cubicBezTo>
                    <a:pt x="239" y="316"/>
                    <a:pt x="290" y="285"/>
                    <a:pt x="320" y="225"/>
                  </a:cubicBezTo>
                  <a:cubicBezTo>
                    <a:pt x="366" y="156"/>
                    <a:pt x="320" y="65"/>
                    <a:pt x="252" y="19"/>
                  </a:cubicBezTo>
                  <a:cubicBezTo>
                    <a:pt x="226" y="6"/>
                    <a:pt x="201" y="1"/>
                    <a:pt x="17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6384975" y="1916925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9" y="0"/>
                  </a:moveTo>
                  <a:cubicBezTo>
                    <a:pt x="135" y="0"/>
                    <a:pt x="79" y="38"/>
                    <a:pt x="46" y="87"/>
                  </a:cubicBezTo>
                  <a:cubicBezTo>
                    <a:pt x="0" y="178"/>
                    <a:pt x="46" y="292"/>
                    <a:pt x="114" y="338"/>
                  </a:cubicBezTo>
                  <a:cubicBezTo>
                    <a:pt x="136" y="343"/>
                    <a:pt x="159" y="346"/>
                    <a:pt x="181" y="346"/>
                  </a:cubicBezTo>
                  <a:cubicBezTo>
                    <a:pt x="254" y="346"/>
                    <a:pt x="325" y="316"/>
                    <a:pt x="343" y="247"/>
                  </a:cubicBezTo>
                  <a:cubicBezTo>
                    <a:pt x="388" y="155"/>
                    <a:pt x="365" y="64"/>
                    <a:pt x="274" y="18"/>
                  </a:cubicBezTo>
                  <a:cubicBezTo>
                    <a:pt x="249" y="6"/>
                    <a:pt x="223" y="0"/>
                    <a:pt x="1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5665975" y="1677500"/>
              <a:ext cx="7450" cy="6150"/>
            </a:xfrm>
            <a:custGeom>
              <a:avLst/>
              <a:gdLst/>
              <a:ahLst/>
              <a:cxnLst/>
              <a:rect l="l" t="t" r="r" b="b"/>
              <a:pathLst>
                <a:path w="298" h="246" extrusionOk="0">
                  <a:moveTo>
                    <a:pt x="155" y="0"/>
                  </a:moveTo>
                  <a:cubicBezTo>
                    <a:pt x="106" y="0"/>
                    <a:pt x="63" y="26"/>
                    <a:pt x="46" y="77"/>
                  </a:cubicBezTo>
                  <a:cubicBezTo>
                    <a:pt x="0" y="123"/>
                    <a:pt x="23" y="191"/>
                    <a:pt x="92" y="237"/>
                  </a:cubicBezTo>
                  <a:cubicBezTo>
                    <a:pt x="109" y="243"/>
                    <a:pt x="126" y="246"/>
                    <a:pt x="142" y="246"/>
                  </a:cubicBezTo>
                  <a:cubicBezTo>
                    <a:pt x="191" y="246"/>
                    <a:pt x="234" y="220"/>
                    <a:pt x="251" y="169"/>
                  </a:cubicBezTo>
                  <a:cubicBezTo>
                    <a:pt x="297" y="123"/>
                    <a:pt x="251" y="32"/>
                    <a:pt x="206" y="9"/>
                  </a:cubicBezTo>
                  <a:cubicBezTo>
                    <a:pt x="189" y="3"/>
                    <a:pt x="172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5416600" y="1791950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68" y="0"/>
                  </a:moveTo>
                  <a:cubicBezTo>
                    <a:pt x="115" y="0"/>
                    <a:pt x="63" y="38"/>
                    <a:pt x="46" y="87"/>
                  </a:cubicBezTo>
                  <a:cubicBezTo>
                    <a:pt x="1" y="156"/>
                    <a:pt x="23" y="224"/>
                    <a:pt x="92" y="270"/>
                  </a:cubicBezTo>
                  <a:cubicBezTo>
                    <a:pt x="109" y="275"/>
                    <a:pt x="128" y="278"/>
                    <a:pt x="146" y="278"/>
                  </a:cubicBezTo>
                  <a:cubicBezTo>
                    <a:pt x="202" y="278"/>
                    <a:pt x="257" y="253"/>
                    <a:pt x="275" y="201"/>
                  </a:cubicBezTo>
                  <a:cubicBezTo>
                    <a:pt x="320" y="133"/>
                    <a:pt x="297" y="41"/>
                    <a:pt x="229" y="19"/>
                  </a:cubicBezTo>
                  <a:cubicBezTo>
                    <a:pt x="210" y="6"/>
                    <a:pt x="189" y="0"/>
                    <a:pt x="16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9"/>
            <p:cNvSpPr/>
            <p:nvPr/>
          </p:nvSpPr>
          <p:spPr>
            <a:xfrm>
              <a:off x="5527300" y="1623050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40" y="0"/>
                  </a:moveTo>
                  <a:cubicBezTo>
                    <a:pt x="162" y="0"/>
                    <a:pt x="80" y="43"/>
                    <a:pt x="46" y="110"/>
                  </a:cubicBezTo>
                  <a:cubicBezTo>
                    <a:pt x="1" y="201"/>
                    <a:pt x="46" y="338"/>
                    <a:pt x="138" y="384"/>
                  </a:cubicBezTo>
                  <a:cubicBezTo>
                    <a:pt x="168" y="396"/>
                    <a:pt x="199" y="401"/>
                    <a:pt x="228" y="401"/>
                  </a:cubicBezTo>
                  <a:cubicBezTo>
                    <a:pt x="308" y="401"/>
                    <a:pt x="378" y="359"/>
                    <a:pt x="412" y="292"/>
                  </a:cubicBezTo>
                  <a:cubicBezTo>
                    <a:pt x="457" y="178"/>
                    <a:pt x="412" y="64"/>
                    <a:pt x="320" y="18"/>
                  </a:cubicBezTo>
                  <a:cubicBezTo>
                    <a:pt x="296" y="6"/>
                    <a:pt x="268" y="0"/>
                    <a:pt x="24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9"/>
            <p:cNvSpPr/>
            <p:nvPr/>
          </p:nvSpPr>
          <p:spPr>
            <a:xfrm>
              <a:off x="5461675" y="1860425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21" y="1"/>
                  </a:moveTo>
                  <a:cubicBezTo>
                    <a:pt x="150" y="1"/>
                    <a:pt x="80" y="43"/>
                    <a:pt x="47" y="110"/>
                  </a:cubicBezTo>
                  <a:cubicBezTo>
                    <a:pt x="1" y="178"/>
                    <a:pt x="47" y="293"/>
                    <a:pt x="138" y="338"/>
                  </a:cubicBezTo>
                  <a:cubicBezTo>
                    <a:pt x="162" y="350"/>
                    <a:pt x="188" y="356"/>
                    <a:pt x="214" y="356"/>
                  </a:cubicBezTo>
                  <a:cubicBezTo>
                    <a:pt x="284" y="356"/>
                    <a:pt x="349" y="314"/>
                    <a:pt x="366" y="247"/>
                  </a:cubicBezTo>
                  <a:cubicBezTo>
                    <a:pt x="412" y="178"/>
                    <a:pt x="389" y="64"/>
                    <a:pt x="298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5465675" y="1813075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30" y="0"/>
                  </a:moveTo>
                  <a:cubicBezTo>
                    <a:pt x="150" y="0"/>
                    <a:pt x="80" y="43"/>
                    <a:pt x="46" y="109"/>
                  </a:cubicBezTo>
                  <a:cubicBezTo>
                    <a:pt x="1" y="201"/>
                    <a:pt x="46" y="338"/>
                    <a:pt x="138" y="383"/>
                  </a:cubicBezTo>
                  <a:cubicBezTo>
                    <a:pt x="162" y="396"/>
                    <a:pt x="190" y="401"/>
                    <a:pt x="218" y="401"/>
                  </a:cubicBezTo>
                  <a:cubicBezTo>
                    <a:pt x="296" y="401"/>
                    <a:pt x="378" y="359"/>
                    <a:pt x="411" y="292"/>
                  </a:cubicBezTo>
                  <a:cubicBezTo>
                    <a:pt x="457" y="178"/>
                    <a:pt x="411" y="64"/>
                    <a:pt x="320" y="18"/>
                  </a:cubicBezTo>
                  <a:cubicBezTo>
                    <a:pt x="290" y="6"/>
                    <a:pt x="259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555275" y="1755875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2" y="1"/>
                  </a:moveTo>
                  <a:cubicBezTo>
                    <a:pt x="114" y="1"/>
                    <a:pt x="53" y="31"/>
                    <a:pt x="23" y="92"/>
                  </a:cubicBezTo>
                  <a:cubicBezTo>
                    <a:pt x="0" y="183"/>
                    <a:pt x="23" y="298"/>
                    <a:pt x="114" y="320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1" y="343"/>
                    <a:pt x="312" y="313"/>
                    <a:pt x="343" y="252"/>
                  </a:cubicBezTo>
                  <a:cubicBezTo>
                    <a:pt x="388" y="161"/>
                    <a:pt x="343" y="69"/>
                    <a:pt x="251" y="24"/>
                  </a:cubicBezTo>
                  <a:cubicBezTo>
                    <a:pt x="228" y="8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5503900" y="163957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86" y="1"/>
                  </a:moveTo>
                  <a:cubicBezTo>
                    <a:pt x="125" y="1"/>
                    <a:pt x="57" y="38"/>
                    <a:pt x="24" y="88"/>
                  </a:cubicBezTo>
                  <a:cubicBezTo>
                    <a:pt x="1" y="179"/>
                    <a:pt x="24" y="293"/>
                    <a:pt x="115" y="316"/>
                  </a:cubicBezTo>
                  <a:cubicBezTo>
                    <a:pt x="138" y="331"/>
                    <a:pt x="166" y="339"/>
                    <a:pt x="195" y="339"/>
                  </a:cubicBezTo>
                  <a:cubicBezTo>
                    <a:pt x="252" y="339"/>
                    <a:pt x="313" y="308"/>
                    <a:pt x="343" y="248"/>
                  </a:cubicBezTo>
                  <a:cubicBezTo>
                    <a:pt x="389" y="156"/>
                    <a:pt x="343" y="65"/>
                    <a:pt x="252" y="19"/>
                  </a:cubicBezTo>
                  <a:cubicBezTo>
                    <a:pt x="233" y="7"/>
                    <a:pt x="210" y="1"/>
                    <a:pt x="18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5700775" y="1631850"/>
              <a:ext cx="7450" cy="6525"/>
            </a:xfrm>
            <a:custGeom>
              <a:avLst/>
              <a:gdLst/>
              <a:ahLst/>
              <a:cxnLst/>
              <a:rect l="l" t="t" r="r" b="b"/>
              <a:pathLst>
                <a:path w="298" h="261" extrusionOk="0">
                  <a:moveTo>
                    <a:pt x="155" y="0"/>
                  </a:moveTo>
                  <a:cubicBezTo>
                    <a:pt x="105" y="0"/>
                    <a:pt x="58" y="26"/>
                    <a:pt x="23" y="77"/>
                  </a:cubicBezTo>
                  <a:cubicBezTo>
                    <a:pt x="1" y="146"/>
                    <a:pt x="23" y="214"/>
                    <a:pt x="92" y="237"/>
                  </a:cubicBezTo>
                  <a:cubicBezTo>
                    <a:pt x="116" y="253"/>
                    <a:pt x="140" y="261"/>
                    <a:pt x="163" y="261"/>
                  </a:cubicBezTo>
                  <a:cubicBezTo>
                    <a:pt x="203" y="261"/>
                    <a:pt x="237" y="236"/>
                    <a:pt x="252" y="191"/>
                  </a:cubicBezTo>
                  <a:cubicBezTo>
                    <a:pt x="297" y="123"/>
                    <a:pt x="275" y="54"/>
                    <a:pt x="206" y="9"/>
                  </a:cubicBezTo>
                  <a:cubicBezTo>
                    <a:pt x="189" y="3"/>
                    <a:pt x="172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5455400" y="1698275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07" y="0"/>
                  </a:moveTo>
                  <a:cubicBezTo>
                    <a:pt x="141" y="0"/>
                    <a:pt x="78" y="36"/>
                    <a:pt x="46" y="114"/>
                  </a:cubicBezTo>
                  <a:cubicBezTo>
                    <a:pt x="1" y="205"/>
                    <a:pt x="46" y="319"/>
                    <a:pt x="138" y="365"/>
                  </a:cubicBezTo>
                  <a:cubicBezTo>
                    <a:pt x="162" y="377"/>
                    <a:pt x="188" y="383"/>
                    <a:pt x="214" y="383"/>
                  </a:cubicBezTo>
                  <a:cubicBezTo>
                    <a:pt x="285" y="383"/>
                    <a:pt x="355" y="340"/>
                    <a:pt x="389" y="273"/>
                  </a:cubicBezTo>
                  <a:cubicBezTo>
                    <a:pt x="434" y="182"/>
                    <a:pt x="412" y="68"/>
                    <a:pt x="298" y="22"/>
                  </a:cubicBezTo>
                  <a:cubicBezTo>
                    <a:pt x="269" y="8"/>
                    <a:pt x="237" y="0"/>
                    <a:pt x="20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5660275" y="1668550"/>
              <a:ext cx="8000" cy="7125"/>
            </a:xfrm>
            <a:custGeom>
              <a:avLst/>
              <a:gdLst/>
              <a:ahLst/>
              <a:cxnLst/>
              <a:rect l="l" t="t" r="r" b="b"/>
              <a:pathLst>
                <a:path w="320" h="285" extrusionOk="0">
                  <a:moveTo>
                    <a:pt x="150" y="1"/>
                  </a:moveTo>
                  <a:cubicBezTo>
                    <a:pt x="101" y="1"/>
                    <a:pt x="52" y="26"/>
                    <a:pt x="23" y="70"/>
                  </a:cubicBezTo>
                  <a:cubicBezTo>
                    <a:pt x="0" y="161"/>
                    <a:pt x="23" y="230"/>
                    <a:pt x="91" y="275"/>
                  </a:cubicBezTo>
                  <a:cubicBezTo>
                    <a:pt x="108" y="281"/>
                    <a:pt x="127" y="284"/>
                    <a:pt x="146" y="284"/>
                  </a:cubicBezTo>
                  <a:cubicBezTo>
                    <a:pt x="203" y="284"/>
                    <a:pt x="263" y="258"/>
                    <a:pt x="297" y="207"/>
                  </a:cubicBezTo>
                  <a:cubicBezTo>
                    <a:pt x="320" y="139"/>
                    <a:pt x="297" y="47"/>
                    <a:pt x="228" y="24"/>
                  </a:cubicBezTo>
                  <a:cubicBezTo>
                    <a:pt x="204" y="8"/>
                    <a:pt x="177" y="1"/>
                    <a:pt x="15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6747325" y="1892825"/>
              <a:ext cx="10850" cy="9175"/>
            </a:xfrm>
            <a:custGeom>
              <a:avLst/>
              <a:gdLst/>
              <a:ahLst/>
              <a:cxnLst/>
              <a:rect l="l" t="t" r="r" b="b"/>
              <a:pathLst>
                <a:path w="434" h="367" extrusionOk="0">
                  <a:moveTo>
                    <a:pt x="201" y="1"/>
                  </a:moveTo>
                  <a:cubicBezTo>
                    <a:pt x="137" y="1"/>
                    <a:pt x="76" y="31"/>
                    <a:pt x="46" y="92"/>
                  </a:cubicBezTo>
                  <a:cubicBezTo>
                    <a:pt x="0" y="184"/>
                    <a:pt x="23" y="298"/>
                    <a:pt x="137" y="343"/>
                  </a:cubicBezTo>
                  <a:cubicBezTo>
                    <a:pt x="168" y="358"/>
                    <a:pt x="201" y="366"/>
                    <a:pt x="233" y="366"/>
                  </a:cubicBezTo>
                  <a:cubicBezTo>
                    <a:pt x="297" y="366"/>
                    <a:pt x="358" y="336"/>
                    <a:pt x="388" y="275"/>
                  </a:cubicBezTo>
                  <a:cubicBezTo>
                    <a:pt x="434" y="161"/>
                    <a:pt x="388" y="69"/>
                    <a:pt x="297" y="24"/>
                  </a:cubicBezTo>
                  <a:cubicBezTo>
                    <a:pt x="267" y="9"/>
                    <a:pt x="234" y="1"/>
                    <a:pt x="20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404050" y="1840450"/>
              <a:ext cx="12000" cy="10175"/>
            </a:xfrm>
            <a:custGeom>
              <a:avLst/>
              <a:gdLst/>
              <a:ahLst/>
              <a:cxnLst/>
              <a:rect l="l" t="t" r="r" b="b"/>
              <a:pathLst>
                <a:path w="480" h="407" extrusionOk="0">
                  <a:moveTo>
                    <a:pt x="252" y="1"/>
                  </a:moveTo>
                  <a:cubicBezTo>
                    <a:pt x="171" y="1"/>
                    <a:pt x="96" y="43"/>
                    <a:pt x="46" y="110"/>
                  </a:cubicBezTo>
                  <a:cubicBezTo>
                    <a:pt x="0" y="224"/>
                    <a:pt x="46" y="338"/>
                    <a:pt x="160" y="384"/>
                  </a:cubicBezTo>
                  <a:cubicBezTo>
                    <a:pt x="189" y="398"/>
                    <a:pt x="223" y="406"/>
                    <a:pt x="256" y="406"/>
                  </a:cubicBezTo>
                  <a:cubicBezTo>
                    <a:pt x="329" y="406"/>
                    <a:pt x="403" y="371"/>
                    <a:pt x="434" y="293"/>
                  </a:cubicBezTo>
                  <a:cubicBezTo>
                    <a:pt x="480" y="201"/>
                    <a:pt x="434" y="64"/>
                    <a:pt x="343" y="19"/>
                  </a:cubicBezTo>
                  <a:cubicBezTo>
                    <a:pt x="312" y="7"/>
                    <a:pt x="282" y="1"/>
                    <a:pt x="25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437725" y="1862025"/>
              <a:ext cx="8000" cy="5725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127" y="0"/>
                  </a:moveTo>
                  <a:cubicBezTo>
                    <a:pt x="71" y="0"/>
                    <a:pt x="15" y="31"/>
                    <a:pt x="0" y="92"/>
                  </a:cubicBezTo>
                  <a:lnTo>
                    <a:pt x="297" y="229"/>
                  </a:lnTo>
                  <a:cubicBezTo>
                    <a:pt x="320" y="160"/>
                    <a:pt x="297" y="46"/>
                    <a:pt x="206" y="23"/>
                  </a:cubicBezTo>
                  <a:cubicBezTo>
                    <a:pt x="183" y="8"/>
                    <a:pt x="155" y="0"/>
                    <a:pt x="12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393200" y="1309200"/>
              <a:ext cx="10300" cy="9250"/>
            </a:xfrm>
            <a:custGeom>
              <a:avLst/>
              <a:gdLst/>
              <a:ahLst/>
              <a:cxnLst/>
              <a:rect l="l" t="t" r="r" b="b"/>
              <a:pathLst>
                <a:path w="412" h="370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159" y="366"/>
                    <a:pt x="181" y="369"/>
                    <a:pt x="202" y="369"/>
                  </a:cubicBezTo>
                  <a:cubicBezTo>
                    <a:pt x="270" y="369"/>
                    <a:pt x="331" y="339"/>
                    <a:pt x="366" y="270"/>
                  </a:cubicBezTo>
                  <a:cubicBezTo>
                    <a:pt x="412" y="178"/>
                    <a:pt x="389" y="64"/>
                    <a:pt x="298" y="18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5412600" y="1296075"/>
              <a:ext cx="10875" cy="9250"/>
            </a:xfrm>
            <a:custGeom>
              <a:avLst/>
              <a:gdLst/>
              <a:ahLst/>
              <a:cxnLst/>
              <a:rect l="l" t="t" r="r" b="b"/>
              <a:pathLst>
                <a:path w="435" h="370" extrusionOk="0">
                  <a:moveTo>
                    <a:pt x="221" y="1"/>
                  </a:moveTo>
                  <a:cubicBezTo>
                    <a:pt x="150" y="1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59" y="366"/>
                    <a:pt x="182" y="369"/>
                    <a:pt x="205" y="369"/>
                  </a:cubicBezTo>
                  <a:cubicBezTo>
                    <a:pt x="279" y="369"/>
                    <a:pt x="354" y="339"/>
                    <a:pt x="389" y="270"/>
                  </a:cubicBezTo>
                  <a:cubicBezTo>
                    <a:pt x="435" y="178"/>
                    <a:pt x="389" y="64"/>
                    <a:pt x="298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5279075" y="1423000"/>
              <a:ext cx="8600" cy="7650"/>
            </a:xfrm>
            <a:custGeom>
              <a:avLst/>
              <a:gdLst/>
              <a:ahLst/>
              <a:cxnLst/>
              <a:rect l="l" t="t" r="r" b="b"/>
              <a:pathLst>
                <a:path w="344" h="306" extrusionOk="0">
                  <a:moveTo>
                    <a:pt x="174" y="0"/>
                  </a:moveTo>
                  <a:cubicBezTo>
                    <a:pt x="118" y="0"/>
                    <a:pt x="58" y="26"/>
                    <a:pt x="24" y="77"/>
                  </a:cubicBezTo>
                  <a:cubicBezTo>
                    <a:pt x="1" y="168"/>
                    <a:pt x="24" y="260"/>
                    <a:pt x="92" y="283"/>
                  </a:cubicBezTo>
                  <a:cubicBezTo>
                    <a:pt x="122" y="298"/>
                    <a:pt x="153" y="305"/>
                    <a:pt x="181" y="305"/>
                  </a:cubicBezTo>
                  <a:cubicBezTo>
                    <a:pt x="237" y="305"/>
                    <a:pt x="282" y="275"/>
                    <a:pt x="297" y="214"/>
                  </a:cubicBezTo>
                  <a:cubicBezTo>
                    <a:pt x="343" y="146"/>
                    <a:pt x="297" y="54"/>
                    <a:pt x="229" y="9"/>
                  </a:cubicBezTo>
                  <a:cubicBezTo>
                    <a:pt x="212" y="3"/>
                    <a:pt x="193" y="0"/>
                    <a:pt x="17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5434300" y="1240400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7" y="0"/>
                  </a:moveTo>
                  <a:cubicBezTo>
                    <a:pt x="140" y="0"/>
                    <a:pt x="80" y="26"/>
                    <a:pt x="46" y="77"/>
                  </a:cubicBezTo>
                  <a:cubicBezTo>
                    <a:pt x="0" y="168"/>
                    <a:pt x="46" y="260"/>
                    <a:pt x="114" y="305"/>
                  </a:cubicBezTo>
                  <a:cubicBezTo>
                    <a:pt x="131" y="311"/>
                    <a:pt x="149" y="314"/>
                    <a:pt x="169" y="314"/>
                  </a:cubicBezTo>
                  <a:cubicBezTo>
                    <a:pt x="232" y="314"/>
                    <a:pt x="302" y="284"/>
                    <a:pt x="320" y="214"/>
                  </a:cubicBezTo>
                  <a:cubicBezTo>
                    <a:pt x="365" y="146"/>
                    <a:pt x="320" y="54"/>
                    <a:pt x="251" y="9"/>
                  </a:cubicBezTo>
                  <a:cubicBezTo>
                    <a:pt x="234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5283075" y="1674400"/>
              <a:ext cx="11450" cy="10150"/>
            </a:xfrm>
            <a:custGeom>
              <a:avLst/>
              <a:gdLst/>
              <a:ahLst/>
              <a:cxnLst/>
              <a:rect l="l" t="t" r="r" b="b"/>
              <a:pathLst>
                <a:path w="458" h="406" extrusionOk="0">
                  <a:moveTo>
                    <a:pt x="239" y="1"/>
                  </a:moveTo>
                  <a:cubicBezTo>
                    <a:pt x="162" y="1"/>
                    <a:pt x="80" y="43"/>
                    <a:pt x="46" y="110"/>
                  </a:cubicBezTo>
                  <a:cubicBezTo>
                    <a:pt x="1" y="224"/>
                    <a:pt x="46" y="338"/>
                    <a:pt x="137" y="384"/>
                  </a:cubicBezTo>
                  <a:cubicBezTo>
                    <a:pt x="174" y="398"/>
                    <a:pt x="210" y="406"/>
                    <a:pt x="244" y="406"/>
                  </a:cubicBezTo>
                  <a:cubicBezTo>
                    <a:pt x="317" y="406"/>
                    <a:pt x="380" y="371"/>
                    <a:pt x="411" y="293"/>
                  </a:cubicBezTo>
                  <a:cubicBezTo>
                    <a:pt x="457" y="201"/>
                    <a:pt x="411" y="64"/>
                    <a:pt x="320" y="19"/>
                  </a:cubicBezTo>
                  <a:cubicBezTo>
                    <a:pt x="296" y="6"/>
                    <a:pt x="268" y="1"/>
                    <a:pt x="23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5496500" y="14918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02" y="1"/>
                  </a:moveTo>
                  <a:cubicBezTo>
                    <a:pt x="137" y="1"/>
                    <a:pt x="79" y="43"/>
                    <a:pt x="46" y="110"/>
                  </a:cubicBezTo>
                  <a:cubicBezTo>
                    <a:pt x="0" y="178"/>
                    <a:pt x="46" y="292"/>
                    <a:pt x="114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2" y="356"/>
                    <a:pt x="332" y="314"/>
                    <a:pt x="365" y="247"/>
                  </a:cubicBezTo>
                  <a:cubicBezTo>
                    <a:pt x="411" y="156"/>
                    <a:pt x="365" y="64"/>
                    <a:pt x="274" y="19"/>
                  </a:cubicBezTo>
                  <a:cubicBezTo>
                    <a:pt x="250" y="6"/>
                    <a:pt x="225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5640875" y="1408500"/>
              <a:ext cx="10850" cy="9575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20" y="0"/>
                  </a:moveTo>
                  <a:cubicBezTo>
                    <a:pt x="149" y="0"/>
                    <a:pt x="79" y="43"/>
                    <a:pt x="46" y="109"/>
                  </a:cubicBezTo>
                  <a:cubicBezTo>
                    <a:pt x="0" y="201"/>
                    <a:pt x="46" y="315"/>
                    <a:pt x="137" y="360"/>
                  </a:cubicBezTo>
                  <a:cubicBezTo>
                    <a:pt x="166" y="375"/>
                    <a:pt x="197" y="383"/>
                    <a:pt x="228" y="383"/>
                  </a:cubicBezTo>
                  <a:cubicBezTo>
                    <a:pt x="294" y="383"/>
                    <a:pt x="357" y="347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5762400" y="1344825"/>
              <a:ext cx="9150" cy="8100"/>
            </a:xfrm>
            <a:custGeom>
              <a:avLst/>
              <a:gdLst/>
              <a:ahLst/>
              <a:cxnLst/>
              <a:rect l="l" t="t" r="r" b="b"/>
              <a:pathLst>
                <a:path w="366" h="324" extrusionOk="0">
                  <a:moveTo>
                    <a:pt x="198" y="0"/>
                  </a:moveTo>
                  <a:cubicBezTo>
                    <a:pt x="135" y="0"/>
                    <a:pt x="64" y="30"/>
                    <a:pt x="46" y="100"/>
                  </a:cubicBezTo>
                  <a:cubicBezTo>
                    <a:pt x="1" y="168"/>
                    <a:pt x="24" y="283"/>
                    <a:pt x="115" y="305"/>
                  </a:cubicBezTo>
                  <a:cubicBezTo>
                    <a:pt x="140" y="318"/>
                    <a:pt x="166" y="324"/>
                    <a:pt x="190" y="324"/>
                  </a:cubicBezTo>
                  <a:cubicBezTo>
                    <a:pt x="254" y="324"/>
                    <a:pt x="310" y="286"/>
                    <a:pt x="343" y="237"/>
                  </a:cubicBezTo>
                  <a:cubicBezTo>
                    <a:pt x="366" y="146"/>
                    <a:pt x="343" y="54"/>
                    <a:pt x="252" y="9"/>
                  </a:cubicBezTo>
                  <a:cubicBezTo>
                    <a:pt x="236" y="3"/>
                    <a:pt x="217" y="0"/>
                    <a:pt x="19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5733875" y="1357700"/>
              <a:ext cx="11450" cy="10150"/>
            </a:xfrm>
            <a:custGeom>
              <a:avLst/>
              <a:gdLst/>
              <a:ahLst/>
              <a:cxnLst/>
              <a:rect l="l" t="t" r="r" b="b"/>
              <a:pathLst>
                <a:path w="458" h="406" extrusionOk="0">
                  <a:moveTo>
                    <a:pt x="230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24"/>
                    <a:pt x="46" y="338"/>
                    <a:pt x="137" y="384"/>
                  </a:cubicBezTo>
                  <a:cubicBezTo>
                    <a:pt x="166" y="398"/>
                    <a:pt x="200" y="406"/>
                    <a:pt x="234" y="406"/>
                  </a:cubicBezTo>
                  <a:cubicBezTo>
                    <a:pt x="306" y="406"/>
                    <a:pt x="380" y="371"/>
                    <a:pt x="411" y="293"/>
                  </a:cubicBezTo>
                  <a:cubicBezTo>
                    <a:pt x="457" y="201"/>
                    <a:pt x="411" y="64"/>
                    <a:pt x="320" y="19"/>
                  </a:cubicBezTo>
                  <a:cubicBezTo>
                    <a:pt x="289" y="6"/>
                    <a:pt x="259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5775525" y="1357000"/>
              <a:ext cx="6875" cy="5950"/>
            </a:xfrm>
            <a:custGeom>
              <a:avLst/>
              <a:gdLst/>
              <a:ahLst/>
              <a:cxnLst/>
              <a:rect l="l" t="t" r="r" b="b"/>
              <a:pathLst>
                <a:path w="275" h="238" extrusionOk="0">
                  <a:moveTo>
                    <a:pt x="129" y="0"/>
                  </a:moveTo>
                  <a:cubicBezTo>
                    <a:pt x="95" y="0"/>
                    <a:pt x="61" y="25"/>
                    <a:pt x="46" y="69"/>
                  </a:cubicBezTo>
                  <a:cubicBezTo>
                    <a:pt x="1" y="115"/>
                    <a:pt x="24" y="184"/>
                    <a:pt x="92" y="229"/>
                  </a:cubicBezTo>
                  <a:cubicBezTo>
                    <a:pt x="103" y="235"/>
                    <a:pt x="116" y="238"/>
                    <a:pt x="130" y="238"/>
                  </a:cubicBezTo>
                  <a:cubicBezTo>
                    <a:pt x="171" y="238"/>
                    <a:pt x="218" y="212"/>
                    <a:pt x="252" y="161"/>
                  </a:cubicBezTo>
                  <a:cubicBezTo>
                    <a:pt x="275" y="115"/>
                    <a:pt x="252" y="47"/>
                    <a:pt x="183" y="24"/>
                  </a:cubicBezTo>
                  <a:cubicBezTo>
                    <a:pt x="167" y="8"/>
                    <a:pt x="148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5747000" y="1368775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75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1" y="146"/>
                    <a:pt x="46" y="238"/>
                    <a:pt x="115" y="260"/>
                  </a:cubicBezTo>
                  <a:cubicBezTo>
                    <a:pt x="134" y="273"/>
                    <a:pt x="153" y="279"/>
                    <a:pt x="172" y="279"/>
                  </a:cubicBezTo>
                  <a:cubicBezTo>
                    <a:pt x="220" y="279"/>
                    <a:pt x="264" y="241"/>
                    <a:pt x="297" y="192"/>
                  </a:cubicBezTo>
                  <a:cubicBezTo>
                    <a:pt x="320" y="123"/>
                    <a:pt x="297" y="55"/>
                    <a:pt x="229" y="9"/>
                  </a:cubicBezTo>
                  <a:cubicBezTo>
                    <a:pt x="212" y="4"/>
                    <a:pt x="193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5304750" y="1697675"/>
              <a:ext cx="10300" cy="9025"/>
            </a:xfrm>
            <a:custGeom>
              <a:avLst/>
              <a:gdLst/>
              <a:ahLst/>
              <a:cxnLst/>
              <a:rect l="l" t="t" r="r" b="b"/>
              <a:pathLst>
                <a:path w="412" h="361" extrusionOk="0">
                  <a:moveTo>
                    <a:pt x="180" y="1"/>
                  </a:moveTo>
                  <a:cubicBezTo>
                    <a:pt x="118" y="1"/>
                    <a:pt x="62" y="31"/>
                    <a:pt x="47" y="92"/>
                  </a:cubicBezTo>
                  <a:cubicBezTo>
                    <a:pt x="1" y="183"/>
                    <a:pt x="24" y="297"/>
                    <a:pt x="115" y="343"/>
                  </a:cubicBezTo>
                  <a:cubicBezTo>
                    <a:pt x="139" y="355"/>
                    <a:pt x="166" y="361"/>
                    <a:pt x="192" y="361"/>
                  </a:cubicBezTo>
                  <a:cubicBezTo>
                    <a:pt x="263" y="361"/>
                    <a:pt x="333" y="319"/>
                    <a:pt x="366" y="252"/>
                  </a:cubicBezTo>
                  <a:cubicBezTo>
                    <a:pt x="412" y="160"/>
                    <a:pt x="366" y="69"/>
                    <a:pt x="275" y="23"/>
                  </a:cubicBezTo>
                  <a:cubicBezTo>
                    <a:pt x="244" y="8"/>
                    <a:pt x="211" y="1"/>
                    <a:pt x="18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5763550" y="1498550"/>
              <a:ext cx="11425" cy="9950"/>
            </a:xfrm>
            <a:custGeom>
              <a:avLst/>
              <a:gdLst/>
              <a:ahLst/>
              <a:cxnLst/>
              <a:rect l="l" t="t" r="r" b="b"/>
              <a:pathLst>
                <a:path w="457" h="398" extrusionOk="0">
                  <a:moveTo>
                    <a:pt x="214" y="0"/>
                  </a:moveTo>
                  <a:cubicBezTo>
                    <a:pt x="140" y="0"/>
                    <a:pt x="77" y="36"/>
                    <a:pt x="46" y="114"/>
                  </a:cubicBezTo>
                  <a:cubicBezTo>
                    <a:pt x="0" y="205"/>
                    <a:pt x="46" y="319"/>
                    <a:pt x="137" y="365"/>
                  </a:cubicBezTo>
                  <a:cubicBezTo>
                    <a:pt x="167" y="387"/>
                    <a:pt x="201" y="397"/>
                    <a:pt x="235" y="397"/>
                  </a:cubicBezTo>
                  <a:cubicBezTo>
                    <a:pt x="307" y="397"/>
                    <a:pt x="380" y="351"/>
                    <a:pt x="411" y="274"/>
                  </a:cubicBezTo>
                  <a:cubicBezTo>
                    <a:pt x="457" y="182"/>
                    <a:pt x="411" y="68"/>
                    <a:pt x="320" y="22"/>
                  </a:cubicBezTo>
                  <a:cubicBezTo>
                    <a:pt x="284" y="8"/>
                    <a:pt x="248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5637450" y="1448650"/>
              <a:ext cx="5725" cy="5050"/>
            </a:xfrm>
            <a:custGeom>
              <a:avLst/>
              <a:gdLst/>
              <a:ahLst/>
              <a:cxnLst/>
              <a:rect l="l" t="t" r="r" b="b"/>
              <a:pathLst>
                <a:path w="229" h="202" extrusionOk="0">
                  <a:moveTo>
                    <a:pt x="120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01"/>
                    <a:pt x="23" y="170"/>
                    <a:pt x="69" y="192"/>
                  </a:cubicBezTo>
                  <a:cubicBezTo>
                    <a:pt x="81" y="199"/>
                    <a:pt x="95" y="201"/>
                    <a:pt x="109" y="201"/>
                  </a:cubicBezTo>
                  <a:cubicBezTo>
                    <a:pt x="148" y="201"/>
                    <a:pt x="189" y="180"/>
                    <a:pt x="205" y="147"/>
                  </a:cubicBezTo>
                  <a:cubicBezTo>
                    <a:pt x="228" y="101"/>
                    <a:pt x="205" y="33"/>
                    <a:pt x="160" y="10"/>
                  </a:cubicBezTo>
                  <a:cubicBezTo>
                    <a:pt x="148" y="4"/>
                    <a:pt x="134" y="1"/>
                    <a:pt x="1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5318450" y="1533125"/>
              <a:ext cx="8600" cy="7850"/>
            </a:xfrm>
            <a:custGeom>
              <a:avLst/>
              <a:gdLst/>
              <a:ahLst/>
              <a:cxnLst/>
              <a:rect l="l" t="t" r="r" b="b"/>
              <a:pathLst>
                <a:path w="344" h="314" extrusionOk="0">
                  <a:moveTo>
                    <a:pt x="188" y="1"/>
                  </a:moveTo>
                  <a:cubicBezTo>
                    <a:pt x="120" y="1"/>
                    <a:pt x="58" y="31"/>
                    <a:pt x="24" y="100"/>
                  </a:cubicBezTo>
                  <a:cubicBezTo>
                    <a:pt x="1" y="169"/>
                    <a:pt x="24" y="260"/>
                    <a:pt x="115" y="306"/>
                  </a:cubicBezTo>
                  <a:cubicBezTo>
                    <a:pt x="131" y="311"/>
                    <a:pt x="148" y="314"/>
                    <a:pt x="166" y="314"/>
                  </a:cubicBezTo>
                  <a:cubicBezTo>
                    <a:pt x="224" y="314"/>
                    <a:pt x="285" y="284"/>
                    <a:pt x="320" y="214"/>
                  </a:cubicBezTo>
                  <a:cubicBezTo>
                    <a:pt x="343" y="146"/>
                    <a:pt x="320" y="55"/>
                    <a:pt x="252" y="9"/>
                  </a:cubicBezTo>
                  <a:cubicBezTo>
                    <a:pt x="230" y="4"/>
                    <a:pt x="209" y="1"/>
                    <a:pt x="18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5992950" y="1251800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74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0" y="146"/>
                    <a:pt x="46" y="237"/>
                    <a:pt x="114" y="283"/>
                  </a:cubicBezTo>
                  <a:cubicBezTo>
                    <a:pt x="133" y="296"/>
                    <a:pt x="154" y="301"/>
                    <a:pt x="176" y="301"/>
                  </a:cubicBezTo>
                  <a:cubicBezTo>
                    <a:pt x="230" y="301"/>
                    <a:pt x="287" y="264"/>
                    <a:pt x="320" y="215"/>
                  </a:cubicBezTo>
                  <a:cubicBezTo>
                    <a:pt x="343" y="146"/>
                    <a:pt x="320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97350" y="1384525"/>
              <a:ext cx="10300" cy="8900"/>
            </a:xfrm>
            <a:custGeom>
              <a:avLst/>
              <a:gdLst/>
              <a:ahLst/>
              <a:cxnLst/>
              <a:rect l="l" t="t" r="r" b="b"/>
              <a:pathLst>
                <a:path w="412" h="356" extrusionOk="0">
                  <a:moveTo>
                    <a:pt x="202" y="1"/>
                  </a:moveTo>
                  <a:cubicBezTo>
                    <a:pt x="138" y="1"/>
                    <a:pt x="80" y="43"/>
                    <a:pt x="46" y="110"/>
                  </a:cubicBezTo>
                  <a:cubicBezTo>
                    <a:pt x="1" y="178"/>
                    <a:pt x="46" y="292"/>
                    <a:pt x="115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2" y="356"/>
                    <a:pt x="332" y="314"/>
                    <a:pt x="366" y="247"/>
                  </a:cubicBezTo>
                  <a:cubicBezTo>
                    <a:pt x="412" y="178"/>
                    <a:pt x="366" y="64"/>
                    <a:pt x="275" y="18"/>
                  </a:cubicBezTo>
                  <a:cubicBezTo>
                    <a:pt x="250" y="6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2475" y="1373550"/>
              <a:ext cx="8575" cy="7450"/>
            </a:xfrm>
            <a:custGeom>
              <a:avLst/>
              <a:gdLst/>
              <a:ahLst/>
              <a:cxnLst/>
              <a:rect l="l" t="t" r="r" b="b"/>
              <a:pathLst>
                <a:path w="343" h="298" extrusionOk="0">
                  <a:moveTo>
                    <a:pt x="178" y="1"/>
                  </a:moveTo>
                  <a:cubicBezTo>
                    <a:pt x="127" y="1"/>
                    <a:pt x="76" y="31"/>
                    <a:pt x="46" y="92"/>
                  </a:cubicBezTo>
                  <a:cubicBezTo>
                    <a:pt x="0" y="161"/>
                    <a:pt x="46" y="252"/>
                    <a:pt x="114" y="275"/>
                  </a:cubicBezTo>
                  <a:cubicBezTo>
                    <a:pt x="137" y="290"/>
                    <a:pt x="162" y="298"/>
                    <a:pt x="188" y="298"/>
                  </a:cubicBezTo>
                  <a:cubicBezTo>
                    <a:pt x="238" y="298"/>
                    <a:pt x="289" y="267"/>
                    <a:pt x="320" y="206"/>
                  </a:cubicBezTo>
                  <a:cubicBezTo>
                    <a:pt x="342" y="138"/>
                    <a:pt x="320" y="47"/>
                    <a:pt x="251" y="24"/>
                  </a:cubicBezTo>
                  <a:cubicBezTo>
                    <a:pt x="228" y="9"/>
                    <a:pt x="203" y="1"/>
                    <a:pt x="17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906200" y="1296625"/>
              <a:ext cx="9725" cy="8375"/>
            </a:xfrm>
            <a:custGeom>
              <a:avLst/>
              <a:gdLst/>
              <a:ahLst/>
              <a:cxnLst/>
              <a:rect l="l" t="t" r="r" b="b"/>
              <a:pathLst>
                <a:path w="389" h="335" extrusionOk="0">
                  <a:moveTo>
                    <a:pt x="199" y="1"/>
                  </a:moveTo>
                  <a:cubicBezTo>
                    <a:pt x="136" y="1"/>
                    <a:pt x="79" y="38"/>
                    <a:pt x="46" y="88"/>
                  </a:cubicBezTo>
                  <a:cubicBezTo>
                    <a:pt x="1" y="179"/>
                    <a:pt x="46" y="270"/>
                    <a:pt x="115" y="316"/>
                  </a:cubicBezTo>
                  <a:cubicBezTo>
                    <a:pt x="140" y="329"/>
                    <a:pt x="166" y="334"/>
                    <a:pt x="190" y="334"/>
                  </a:cubicBezTo>
                  <a:cubicBezTo>
                    <a:pt x="254" y="334"/>
                    <a:pt x="310" y="297"/>
                    <a:pt x="343" y="248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7"/>
                    <a:pt x="224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5542150" y="1355875"/>
              <a:ext cx="10300" cy="9050"/>
            </a:xfrm>
            <a:custGeom>
              <a:avLst/>
              <a:gdLst/>
              <a:ahLst/>
              <a:cxnLst/>
              <a:rect l="l" t="t" r="r" b="b"/>
              <a:pathLst>
                <a:path w="412" h="362" extrusionOk="0">
                  <a:moveTo>
                    <a:pt x="179" y="0"/>
                  </a:moveTo>
                  <a:cubicBezTo>
                    <a:pt x="117" y="0"/>
                    <a:pt x="61" y="31"/>
                    <a:pt x="46" y="92"/>
                  </a:cubicBezTo>
                  <a:cubicBezTo>
                    <a:pt x="0" y="183"/>
                    <a:pt x="23" y="297"/>
                    <a:pt x="114" y="343"/>
                  </a:cubicBezTo>
                  <a:cubicBezTo>
                    <a:pt x="140" y="355"/>
                    <a:pt x="167" y="361"/>
                    <a:pt x="194" y="361"/>
                  </a:cubicBezTo>
                  <a:cubicBezTo>
                    <a:pt x="264" y="361"/>
                    <a:pt x="333" y="324"/>
                    <a:pt x="365" y="274"/>
                  </a:cubicBezTo>
                  <a:cubicBezTo>
                    <a:pt x="411" y="183"/>
                    <a:pt x="365" y="69"/>
                    <a:pt x="274" y="23"/>
                  </a:cubicBezTo>
                  <a:cubicBezTo>
                    <a:pt x="244" y="8"/>
                    <a:pt x="211" y="0"/>
                    <a:pt x="17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9"/>
            <p:cNvSpPr/>
            <p:nvPr/>
          </p:nvSpPr>
          <p:spPr>
            <a:xfrm>
              <a:off x="6186950" y="1940200"/>
              <a:ext cx="9175" cy="7900"/>
            </a:xfrm>
            <a:custGeom>
              <a:avLst/>
              <a:gdLst/>
              <a:ahLst/>
              <a:cxnLst/>
              <a:rect l="l" t="t" r="r" b="b"/>
              <a:pathLst>
                <a:path w="367" h="316" extrusionOk="0">
                  <a:moveTo>
                    <a:pt x="178" y="0"/>
                  </a:moveTo>
                  <a:cubicBezTo>
                    <a:pt x="128" y="0"/>
                    <a:pt x="77" y="31"/>
                    <a:pt x="46" y="92"/>
                  </a:cubicBezTo>
                  <a:cubicBezTo>
                    <a:pt x="1" y="160"/>
                    <a:pt x="46" y="251"/>
                    <a:pt x="115" y="297"/>
                  </a:cubicBezTo>
                  <a:cubicBezTo>
                    <a:pt x="140" y="310"/>
                    <a:pt x="166" y="316"/>
                    <a:pt x="190" y="316"/>
                  </a:cubicBezTo>
                  <a:cubicBezTo>
                    <a:pt x="252" y="316"/>
                    <a:pt x="304" y="278"/>
                    <a:pt x="320" y="229"/>
                  </a:cubicBezTo>
                  <a:cubicBezTo>
                    <a:pt x="366" y="137"/>
                    <a:pt x="343" y="46"/>
                    <a:pt x="252" y="23"/>
                  </a:cubicBezTo>
                  <a:cubicBezTo>
                    <a:pt x="229" y="8"/>
                    <a:pt x="204" y="0"/>
                    <a:pt x="17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9"/>
            <p:cNvSpPr/>
            <p:nvPr/>
          </p:nvSpPr>
          <p:spPr>
            <a:xfrm>
              <a:off x="6139600" y="18159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17" y="1"/>
                  </a:moveTo>
                  <a:cubicBezTo>
                    <a:pt x="147" y="1"/>
                    <a:pt x="79" y="38"/>
                    <a:pt x="46" y="88"/>
                  </a:cubicBezTo>
                  <a:cubicBezTo>
                    <a:pt x="0" y="179"/>
                    <a:pt x="46" y="293"/>
                    <a:pt x="137" y="339"/>
                  </a:cubicBezTo>
                  <a:cubicBezTo>
                    <a:pt x="162" y="351"/>
                    <a:pt x="188" y="357"/>
                    <a:pt x="213" y="357"/>
                  </a:cubicBezTo>
                  <a:cubicBezTo>
                    <a:pt x="283" y="357"/>
                    <a:pt x="349" y="314"/>
                    <a:pt x="366" y="248"/>
                  </a:cubicBezTo>
                  <a:cubicBezTo>
                    <a:pt x="411" y="156"/>
                    <a:pt x="388" y="65"/>
                    <a:pt x="297" y="19"/>
                  </a:cubicBezTo>
                  <a:cubicBezTo>
                    <a:pt x="272" y="7"/>
                    <a:pt x="244" y="1"/>
                    <a:pt x="21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9"/>
            <p:cNvSpPr/>
            <p:nvPr/>
          </p:nvSpPr>
          <p:spPr>
            <a:xfrm>
              <a:off x="5478225" y="1580475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1"/>
                  </a:moveTo>
                  <a:cubicBezTo>
                    <a:pt x="81" y="1"/>
                    <a:pt x="40" y="22"/>
                    <a:pt x="24" y="55"/>
                  </a:cubicBezTo>
                  <a:cubicBezTo>
                    <a:pt x="1" y="124"/>
                    <a:pt x="24" y="192"/>
                    <a:pt x="69" y="215"/>
                  </a:cubicBezTo>
                  <a:cubicBezTo>
                    <a:pt x="88" y="221"/>
                    <a:pt x="106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5" y="101"/>
                    <a:pt x="252" y="32"/>
                    <a:pt x="183" y="9"/>
                  </a:cubicBezTo>
                  <a:cubicBezTo>
                    <a:pt x="165" y="3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9"/>
            <p:cNvSpPr/>
            <p:nvPr/>
          </p:nvSpPr>
          <p:spPr>
            <a:xfrm>
              <a:off x="5567825" y="1510500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9" y="1"/>
                  </a:moveTo>
                  <a:cubicBezTo>
                    <a:pt x="114" y="1"/>
                    <a:pt x="54" y="31"/>
                    <a:pt x="23" y="92"/>
                  </a:cubicBezTo>
                  <a:cubicBezTo>
                    <a:pt x="0" y="184"/>
                    <a:pt x="23" y="298"/>
                    <a:pt x="114" y="321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2" y="343"/>
                    <a:pt x="312" y="313"/>
                    <a:pt x="343" y="252"/>
                  </a:cubicBezTo>
                  <a:cubicBezTo>
                    <a:pt x="388" y="161"/>
                    <a:pt x="343" y="69"/>
                    <a:pt x="274" y="24"/>
                  </a:cubicBezTo>
                  <a:cubicBezTo>
                    <a:pt x="244" y="9"/>
                    <a:pt x="211" y="1"/>
                    <a:pt x="17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9"/>
            <p:cNvSpPr/>
            <p:nvPr/>
          </p:nvSpPr>
          <p:spPr>
            <a:xfrm>
              <a:off x="5613475" y="1620175"/>
              <a:ext cx="8000" cy="7225"/>
            </a:xfrm>
            <a:custGeom>
              <a:avLst/>
              <a:gdLst/>
              <a:ahLst/>
              <a:cxnLst/>
              <a:rect l="l" t="t" r="r" b="b"/>
              <a:pathLst>
                <a:path w="320" h="289" extrusionOk="0">
                  <a:moveTo>
                    <a:pt x="167" y="1"/>
                  </a:moveTo>
                  <a:cubicBezTo>
                    <a:pt x="113" y="1"/>
                    <a:pt x="56" y="38"/>
                    <a:pt x="23" y="88"/>
                  </a:cubicBezTo>
                  <a:cubicBezTo>
                    <a:pt x="0" y="156"/>
                    <a:pt x="23" y="248"/>
                    <a:pt x="92" y="270"/>
                  </a:cubicBezTo>
                  <a:cubicBezTo>
                    <a:pt x="111" y="283"/>
                    <a:pt x="132" y="289"/>
                    <a:pt x="153" y="289"/>
                  </a:cubicBezTo>
                  <a:cubicBezTo>
                    <a:pt x="208" y="289"/>
                    <a:pt x="264" y="251"/>
                    <a:pt x="297" y="202"/>
                  </a:cubicBezTo>
                  <a:cubicBezTo>
                    <a:pt x="320" y="133"/>
                    <a:pt x="297" y="65"/>
                    <a:pt x="229" y="19"/>
                  </a:cubicBezTo>
                  <a:cubicBezTo>
                    <a:pt x="210" y="7"/>
                    <a:pt x="189" y="1"/>
                    <a:pt x="16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9"/>
            <p:cNvSpPr/>
            <p:nvPr/>
          </p:nvSpPr>
          <p:spPr>
            <a:xfrm>
              <a:off x="6384975" y="2316600"/>
              <a:ext cx="6875" cy="5375"/>
            </a:xfrm>
            <a:custGeom>
              <a:avLst/>
              <a:gdLst/>
              <a:ahLst/>
              <a:cxnLst/>
              <a:rect l="l" t="t" r="r" b="b"/>
              <a:pathLst>
                <a:path w="275" h="215" extrusionOk="0">
                  <a:moveTo>
                    <a:pt x="129" y="1"/>
                  </a:moveTo>
                  <a:cubicBezTo>
                    <a:pt x="73" y="1"/>
                    <a:pt x="17" y="26"/>
                    <a:pt x="0" y="78"/>
                  </a:cubicBezTo>
                  <a:lnTo>
                    <a:pt x="251" y="214"/>
                  </a:lnTo>
                  <a:cubicBezTo>
                    <a:pt x="274" y="146"/>
                    <a:pt x="251" y="55"/>
                    <a:pt x="183" y="9"/>
                  </a:cubicBezTo>
                  <a:cubicBezTo>
                    <a:pt x="166" y="3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5201475" y="1509350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50" y="0"/>
                  </a:moveTo>
                  <a:cubicBezTo>
                    <a:pt x="101" y="0"/>
                    <a:pt x="53" y="26"/>
                    <a:pt x="23" y="70"/>
                  </a:cubicBezTo>
                  <a:cubicBezTo>
                    <a:pt x="1" y="138"/>
                    <a:pt x="23" y="230"/>
                    <a:pt x="92" y="275"/>
                  </a:cubicBezTo>
                  <a:cubicBezTo>
                    <a:pt x="109" y="281"/>
                    <a:pt x="127" y="284"/>
                    <a:pt x="146" y="284"/>
                  </a:cubicBezTo>
                  <a:cubicBezTo>
                    <a:pt x="202" y="284"/>
                    <a:pt x="257" y="258"/>
                    <a:pt x="274" y="207"/>
                  </a:cubicBezTo>
                  <a:cubicBezTo>
                    <a:pt x="320" y="138"/>
                    <a:pt x="297" y="47"/>
                    <a:pt x="229" y="24"/>
                  </a:cubicBezTo>
                  <a:cubicBezTo>
                    <a:pt x="205" y="8"/>
                    <a:pt x="177" y="0"/>
                    <a:pt x="15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5187775" y="153425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1"/>
                  </a:moveTo>
                  <a:cubicBezTo>
                    <a:pt x="81" y="1"/>
                    <a:pt x="40" y="22"/>
                    <a:pt x="24" y="55"/>
                  </a:cubicBezTo>
                  <a:cubicBezTo>
                    <a:pt x="1" y="124"/>
                    <a:pt x="24" y="192"/>
                    <a:pt x="69" y="215"/>
                  </a:cubicBezTo>
                  <a:cubicBezTo>
                    <a:pt x="86" y="221"/>
                    <a:pt x="103" y="224"/>
                    <a:pt x="120" y="224"/>
                  </a:cubicBezTo>
                  <a:cubicBezTo>
                    <a:pt x="169" y="224"/>
                    <a:pt x="212" y="198"/>
                    <a:pt x="229" y="147"/>
                  </a:cubicBezTo>
                  <a:cubicBezTo>
                    <a:pt x="252" y="101"/>
                    <a:pt x="229" y="32"/>
                    <a:pt x="183" y="10"/>
                  </a:cubicBezTo>
                  <a:cubicBezTo>
                    <a:pt x="165" y="4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5635725" y="1965325"/>
              <a:ext cx="9725" cy="6850"/>
            </a:xfrm>
            <a:custGeom>
              <a:avLst/>
              <a:gdLst/>
              <a:ahLst/>
              <a:cxnLst/>
              <a:rect l="l" t="t" r="r" b="b"/>
              <a:pathLst>
                <a:path w="389" h="274" extrusionOk="0">
                  <a:moveTo>
                    <a:pt x="161" y="0"/>
                  </a:moveTo>
                  <a:cubicBezTo>
                    <a:pt x="95" y="0"/>
                    <a:pt x="32" y="36"/>
                    <a:pt x="1" y="114"/>
                  </a:cubicBezTo>
                  <a:lnTo>
                    <a:pt x="343" y="274"/>
                  </a:lnTo>
                  <a:cubicBezTo>
                    <a:pt x="389" y="182"/>
                    <a:pt x="366" y="68"/>
                    <a:pt x="252" y="23"/>
                  </a:cubicBezTo>
                  <a:cubicBezTo>
                    <a:pt x="223" y="8"/>
                    <a:pt x="192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6372425" y="1720300"/>
              <a:ext cx="8575" cy="7525"/>
            </a:xfrm>
            <a:custGeom>
              <a:avLst/>
              <a:gdLst/>
              <a:ahLst/>
              <a:cxnLst/>
              <a:rect l="l" t="t" r="r" b="b"/>
              <a:pathLst>
                <a:path w="343" h="301" extrusionOk="0">
                  <a:moveTo>
                    <a:pt x="174" y="0"/>
                  </a:moveTo>
                  <a:cubicBezTo>
                    <a:pt x="117" y="0"/>
                    <a:pt x="57" y="26"/>
                    <a:pt x="23" y="77"/>
                  </a:cubicBezTo>
                  <a:cubicBezTo>
                    <a:pt x="0" y="168"/>
                    <a:pt x="23" y="260"/>
                    <a:pt x="114" y="283"/>
                  </a:cubicBezTo>
                  <a:cubicBezTo>
                    <a:pt x="133" y="295"/>
                    <a:pt x="154" y="301"/>
                    <a:pt x="175" y="301"/>
                  </a:cubicBezTo>
                  <a:cubicBezTo>
                    <a:pt x="228" y="301"/>
                    <a:pt x="280" y="263"/>
                    <a:pt x="297" y="214"/>
                  </a:cubicBezTo>
                  <a:cubicBezTo>
                    <a:pt x="342" y="146"/>
                    <a:pt x="297" y="54"/>
                    <a:pt x="228" y="9"/>
                  </a:cubicBezTo>
                  <a:cubicBezTo>
                    <a:pt x="211" y="3"/>
                    <a:pt x="193" y="0"/>
                    <a:pt x="17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6505375" y="1711725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74" y="1"/>
                  </a:moveTo>
                  <a:cubicBezTo>
                    <a:pt x="117" y="1"/>
                    <a:pt x="57" y="26"/>
                    <a:pt x="23" y="78"/>
                  </a:cubicBezTo>
                  <a:cubicBezTo>
                    <a:pt x="0" y="169"/>
                    <a:pt x="23" y="238"/>
                    <a:pt x="92" y="283"/>
                  </a:cubicBezTo>
                  <a:cubicBezTo>
                    <a:pt x="117" y="296"/>
                    <a:pt x="143" y="302"/>
                    <a:pt x="167" y="302"/>
                  </a:cubicBezTo>
                  <a:cubicBezTo>
                    <a:pt x="229" y="302"/>
                    <a:pt x="281" y="264"/>
                    <a:pt x="297" y="215"/>
                  </a:cubicBezTo>
                  <a:cubicBezTo>
                    <a:pt x="343" y="146"/>
                    <a:pt x="320" y="55"/>
                    <a:pt x="229" y="9"/>
                  </a:cubicBezTo>
                  <a:cubicBezTo>
                    <a:pt x="211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6101375" y="1756575"/>
              <a:ext cx="10850" cy="9475"/>
            </a:xfrm>
            <a:custGeom>
              <a:avLst/>
              <a:gdLst/>
              <a:ahLst/>
              <a:cxnLst/>
              <a:rect l="l" t="t" r="r" b="b"/>
              <a:pathLst>
                <a:path w="434" h="379" extrusionOk="0">
                  <a:moveTo>
                    <a:pt x="220" y="1"/>
                  </a:moveTo>
                  <a:cubicBezTo>
                    <a:pt x="149" y="1"/>
                    <a:pt x="79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1" y="373"/>
                    <a:pt x="188" y="379"/>
                    <a:pt x="214" y="379"/>
                  </a:cubicBezTo>
                  <a:cubicBezTo>
                    <a:pt x="285" y="379"/>
                    <a:pt x="355" y="336"/>
                    <a:pt x="388" y="270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1"/>
                    <a:pt x="2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251450" y="1740850"/>
              <a:ext cx="9725" cy="8425"/>
            </a:xfrm>
            <a:custGeom>
              <a:avLst/>
              <a:gdLst/>
              <a:ahLst/>
              <a:cxnLst/>
              <a:rect l="l" t="t" r="r" b="b"/>
              <a:pathLst>
                <a:path w="389" h="337" extrusionOk="0">
                  <a:moveTo>
                    <a:pt x="197" y="0"/>
                  </a:moveTo>
                  <a:cubicBezTo>
                    <a:pt x="134" y="0"/>
                    <a:pt x="63" y="30"/>
                    <a:pt x="46" y="100"/>
                  </a:cubicBezTo>
                  <a:cubicBezTo>
                    <a:pt x="0" y="168"/>
                    <a:pt x="23" y="282"/>
                    <a:pt x="114" y="328"/>
                  </a:cubicBezTo>
                  <a:cubicBezTo>
                    <a:pt x="136" y="333"/>
                    <a:pt x="157" y="336"/>
                    <a:pt x="178" y="336"/>
                  </a:cubicBezTo>
                  <a:cubicBezTo>
                    <a:pt x="246" y="336"/>
                    <a:pt x="308" y="306"/>
                    <a:pt x="342" y="237"/>
                  </a:cubicBezTo>
                  <a:cubicBezTo>
                    <a:pt x="388" y="168"/>
                    <a:pt x="342" y="54"/>
                    <a:pt x="251" y="8"/>
                  </a:cubicBezTo>
                  <a:cubicBezTo>
                    <a:pt x="235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5610625" y="1938050"/>
              <a:ext cx="9725" cy="8650"/>
            </a:xfrm>
            <a:custGeom>
              <a:avLst/>
              <a:gdLst/>
              <a:ahLst/>
              <a:cxnLst/>
              <a:rect l="l" t="t" r="r" b="b"/>
              <a:pathLst>
                <a:path w="389" h="346" extrusionOk="0">
                  <a:moveTo>
                    <a:pt x="189" y="0"/>
                  </a:moveTo>
                  <a:cubicBezTo>
                    <a:pt x="128" y="0"/>
                    <a:pt x="63" y="42"/>
                    <a:pt x="46" y="109"/>
                  </a:cubicBezTo>
                  <a:cubicBezTo>
                    <a:pt x="0" y="178"/>
                    <a:pt x="23" y="292"/>
                    <a:pt x="114" y="337"/>
                  </a:cubicBezTo>
                  <a:cubicBezTo>
                    <a:pt x="136" y="343"/>
                    <a:pt x="157" y="346"/>
                    <a:pt x="178" y="346"/>
                  </a:cubicBezTo>
                  <a:cubicBezTo>
                    <a:pt x="246" y="346"/>
                    <a:pt x="308" y="316"/>
                    <a:pt x="343" y="246"/>
                  </a:cubicBezTo>
                  <a:cubicBezTo>
                    <a:pt x="388" y="178"/>
                    <a:pt x="343" y="64"/>
                    <a:pt x="251" y="18"/>
                  </a:cubicBezTo>
                  <a:cubicBezTo>
                    <a:pt x="233" y="6"/>
                    <a:pt x="211" y="0"/>
                    <a:pt x="18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6083675" y="1881975"/>
              <a:ext cx="6300" cy="5775"/>
            </a:xfrm>
            <a:custGeom>
              <a:avLst/>
              <a:gdLst/>
              <a:ahLst/>
              <a:cxnLst/>
              <a:rect l="l" t="t" r="r" b="b"/>
              <a:pathLst>
                <a:path w="252" h="231" extrusionOk="0">
                  <a:moveTo>
                    <a:pt x="106" y="0"/>
                  </a:moveTo>
                  <a:cubicBezTo>
                    <a:pt x="72" y="0"/>
                    <a:pt x="38" y="25"/>
                    <a:pt x="23" y="70"/>
                  </a:cubicBezTo>
                  <a:cubicBezTo>
                    <a:pt x="0" y="115"/>
                    <a:pt x="23" y="184"/>
                    <a:pt x="69" y="207"/>
                  </a:cubicBezTo>
                  <a:cubicBezTo>
                    <a:pt x="93" y="223"/>
                    <a:pt x="115" y="230"/>
                    <a:pt x="134" y="230"/>
                  </a:cubicBezTo>
                  <a:cubicBezTo>
                    <a:pt x="170" y="230"/>
                    <a:pt x="199" y="205"/>
                    <a:pt x="229" y="161"/>
                  </a:cubicBezTo>
                  <a:cubicBezTo>
                    <a:pt x="252" y="115"/>
                    <a:pt x="229" y="47"/>
                    <a:pt x="160" y="24"/>
                  </a:cubicBezTo>
                  <a:cubicBezTo>
                    <a:pt x="144" y="8"/>
                    <a:pt x="125" y="0"/>
                    <a:pt x="10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6080250" y="1867825"/>
              <a:ext cx="7450" cy="6225"/>
            </a:xfrm>
            <a:custGeom>
              <a:avLst/>
              <a:gdLst/>
              <a:ahLst/>
              <a:cxnLst/>
              <a:rect l="l" t="t" r="r" b="b"/>
              <a:pathLst>
                <a:path w="298" h="249" extrusionOk="0">
                  <a:moveTo>
                    <a:pt x="147" y="1"/>
                  </a:moveTo>
                  <a:cubicBezTo>
                    <a:pt x="101" y="1"/>
                    <a:pt x="62" y="33"/>
                    <a:pt x="46" y="65"/>
                  </a:cubicBezTo>
                  <a:cubicBezTo>
                    <a:pt x="0" y="134"/>
                    <a:pt x="46" y="202"/>
                    <a:pt x="92" y="225"/>
                  </a:cubicBezTo>
                  <a:cubicBezTo>
                    <a:pt x="116" y="241"/>
                    <a:pt x="140" y="249"/>
                    <a:pt x="164" y="249"/>
                  </a:cubicBezTo>
                  <a:cubicBezTo>
                    <a:pt x="206" y="249"/>
                    <a:pt x="245" y="223"/>
                    <a:pt x="274" y="179"/>
                  </a:cubicBezTo>
                  <a:cubicBezTo>
                    <a:pt x="297" y="111"/>
                    <a:pt x="274" y="42"/>
                    <a:pt x="206" y="19"/>
                  </a:cubicBezTo>
                  <a:cubicBezTo>
                    <a:pt x="186" y="6"/>
                    <a:pt x="166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9"/>
            <p:cNvSpPr/>
            <p:nvPr/>
          </p:nvSpPr>
          <p:spPr>
            <a:xfrm>
              <a:off x="5512475" y="1362275"/>
              <a:ext cx="10850" cy="9575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6" y="375"/>
                    <a:pt x="197" y="383"/>
                    <a:pt x="228" y="383"/>
                  </a:cubicBezTo>
                  <a:cubicBezTo>
                    <a:pt x="294" y="383"/>
                    <a:pt x="357" y="347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3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9"/>
            <p:cNvSpPr/>
            <p:nvPr/>
          </p:nvSpPr>
          <p:spPr>
            <a:xfrm>
              <a:off x="5345850" y="1593050"/>
              <a:ext cx="10300" cy="8800"/>
            </a:xfrm>
            <a:custGeom>
              <a:avLst/>
              <a:gdLst/>
              <a:ahLst/>
              <a:cxnLst/>
              <a:rect l="l" t="t" r="r" b="b"/>
              <a:pathLst>
                <a:path w="412" h="352" extrusionOk="0">
                  <a:moveTo>
                    <a:pt x="230" y="0"/>
                  </a:moveTo>
                  <a:cubicBezTo>
                    <a:pt x="156" y="0"/>
                    <a:pt x="81" y="30"/>
                    <a:pt x="46" y="100"/>
                  </a:cubicBezTo>
                  <a:cubicBezTo>
                    <a:pt x="0" y="191"/>
                    <a:pt x="46" y="305"/>
                    <a:pt x="137" y="328"/>
                  </a:cubicBezTo>
                  <a:cubicBezTo>
                    <a:pt x="168" y="343"/>
                    <a:pt x="198" y="351"/>
                    <a:pt x="227" y="351"/>
                  </a:cubicBezTo>
                  <a:cubicBezTo>
                    <a:pt x="284" y="351"/>
                    <a:pt x="335" y="321"/>
                    <a:pt x="366" y="260"/>
                  </a:cubicBezTo>
                  <a:cubicBezTo>
                    <a:pt x="411" y="168"/>
                    <a:pt x="388" y="54"/>
                    <a:pt x="297" y="9"/>
                  </a:cubicBezTo>
                  <a:cubicBezTo>
                    <a:pt x="275" y="3"/>
                    <a:pt x="253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846850" y="1798800"/>
              <a:ext cx="11450" cy="9600"/>
            </a:xfrm>
            <a:custGeom>
              <a:avLst/>
              <a:gdLst/>
              <a:ahLst/>
              <a:cxnLst/>
              <a:rect l="l" t="t" r="r" b="b"/>
              <a:pathLst>
                <a:path w="458" h="384" extrusionOk="0">
                  <a:moveTo>
                    <a:pt x="240" y="1"/>
                  </a:moveTo>
                  <a:cubicBezTo>
                    <a:pt x="162" y="1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76" y="376"/>
                    <a:pt x="214" y="384"/>
                    <a:pt x="249" y="384"/>
                  </a:cubicBezTo>
                  <a:cubicBezTo>
                    <a:pt x="320" y="384"/>
                    <a:pt x="381" y="353"/>
                    <a:pt x="412" y="292"/>
                  </a:cubicBezTo>
                  <a:cubicBezTo>
                    <a:pt x="457" y="178"/>
                    <a:pt x="412" y="64"/>
                    <a:pt x="320" y="19"/>
                  </a:cubicBezTo>
                  <a:cubicBezTo>
                    <a:pt x="296" y="6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652275" y="1726550"/>
              <a:ext cx="6875" cy="6175"/>
            </a:xfrm>
            <a:custGeom>
              <a:avLst/>
              <a:gdLst/>
              <a:ahLst/>
              <a:cxnLst/>
              <a:rect l="l" t="t" r="r" b="b"/>
              <a:pathLst>
                <a:path w="275" h="247" extrusionOk="0">
                  <a:moveTo>
                    <a:pt x="151" y="1"/>
                  </a:moveTo>
                  <a:cubicBezTo>
                    <a:pt x="102" y="1"/>
                    <a:pt x="57" y="22"/>
                    <a:pt x="23" y="55"/>
                  </a:cubicBezTo>
                  <a:cubicBezTo>
                    <a:pt x="1" y="124"/>
                    <a:pt x="23" y="215"/>
                    <a:pt x="92" y="238"/>
                  </a:cubicBezTo>
                  <a:cubicBezTo>
                    <a:pt x="103" y="244"/>
                    <a:pt x="117" y="247"/>
                    <a:pt x="133" y="247"/>
                  </a:cubicBezTo>
                  <a:cubicBezTo>
                    <a:pt x="179" y="247"/>
                    <a:pt x="234" y="221"/>
                    <a:pt x="252" y="170"/>
                  </a:cubicBezTo>
                  <a:cubicBezTo>
                    <a:pt x="274" y="124"/>
                    <a:pt x="252" y="33"/>
                    <a:pt x="206" y="10"/>
                  </a:cubicBezTo>
                  <a:cubicBezTo>
                    <a:pt x="188" y="4"/>
                    <a:pt x="169" y="1"/>
                    <a:pt x="15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633450" y="1740600"/>
              <a:ext cx="12000" cy="10050"/>
            </a:xfrm>
            <a:custGeom>
              <a:avLst/>
              <a:gdLst/>
              <a:ahLst/>
              <a:cxnLst/>
              <a:rect l="l" t="t" r="r" b="b"/>
              <a:pathLst>
                <a:path w="480" h="402" extrusionOk="0">
                  <a:moveTo>
                    <a:pt x="243" y="0"/>
                  </a:moveTo>
                  <a:cubicBezTo>
                    <a:pt x="172" y="0"/>
                    <a:pt x="102" y="43"/>
                    <a:pt x="69" y="110"/>
                  </a:cubicBezTo>
                  <a:cubicBezTo>
                    <a:pt x="0" y="201"/>
                    <a:pt x="46" y="338"/>
                    <a:pt x="160" y="384"/>
                  </a:cubicBezTo>
                  <a:cubicBezTo>
                    <a:pt x="185" y="396"/>
                    <a:pt x="211" y="401"/>
                    <a:pt x="237" y="401"/>
                  </a:cubicBezTo>
                  <a:cubicBezTo>
                    <a:pt x="308" y="401"/>
                    <a:pt x="378" y="359"/>
                    <a:pt x="411" y="292"/>
                  </a:cubicBezTo>
                  <a:cubicBezTo>
                    <a:pt x="480" y="178"/>
                    <a:pt x="434" y="64"/>
                    <a:pt x="320" y="18"/>
                  </a:cubicBezTo>
                  <a:cubicBezTo>
                    <a:pt x="295" y="6"/>
                    <a:pt x="269" y="0"/>
                    <a:pt x="24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787525" y="1397875"/>
              <a:ext cx="6850" cy="5600"/>
            </a:xfrm>
            <a:custGeom>
              <a:avLst/>
              <a:gdLst/>
              <a:ahLst/>
              <a:cxnLst/>
              <a:rect l="l" t="t" r="r" b="b"/>
              <a:pathLst>
                <a:path w="274" h="224" extrusionOk="0">
                  <a:moveTo>
                    <a:pt x="142" y="0"/>
                  </a:moveTo>
                  <a:cubicBezTo>
                    <a:pt x="102" y="0"/>
                    <a:pt x="56" y="22"/>
                    <a:pt x="23" y="55"/>
                  </a:cubicBezTo>
                  <a:cubicBezTo>
                    <a:pt x="0" y="124"/>
                    <a:pt x="23" y="192"/>
                    <a:pt x="91" y="215"/>
                  </a:cubicBezTo>
                  <a:cubicBezTo>
                    <a:pt x="104" y="221"/>
                    <a:pt x="118" y="224"/>
                    <a:pt x="132" y="224"/>
                  </a:cubicBezTo>
                  <a:cubicBezTo>
                    <a:pt x="172" y="224"/>
                    <a:pt x="218" y="203"/>
                    <a:pt x="251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70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448550" y="1407900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5" y="1"/>
                  </a:moveTo>
                  <a:cubicBezTo>
                    <a:pt x="127" y="1"/>
                    <a:pt x="63" y="38"/>
                    <a:pt x="47" y="88"/>
                  </a:cubicBezTo>
                  <a:cubicBezTo>
                    <a:pt x="1" y="179"/>
                    <a:pt x="24" y="293"/>
                    <a:pt x="115" y="316"/>
                  </a:cubicBezTo>
                  <a:cubicBezTo>
                    <a:pt x="145" y="331"/>
                    <a:pt x="176" y="339"/>
                    <a:pt x="205" y="339"/>
                  </a:cubicBezTo>
                  <a:cubicBezTo>
                    <a:pt x="262" y="339"/>
                    <a:pt x="313" y="308"/>
                    <a:pt x="343" y="248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7"/>
                    <a:pt x="222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5371525" y="1557300"/>
              <a:ext cx="8000" cy="7100"/>
            </a:xfrm>
            <a:custGeom>
              <a:avLst/>
              <a:gdLst/>
              <a:ahLst/>
              <a:cxnLst/>
              <a:rect l="l" t="t" r="r" b="b"/>
              <a:pathLst>
                <a:path w="320" h="284" extrusionOk="0">
                  <a:moveTo>
                    <a:pt x="156" y="1"/>
                  </a:moveTo>
                  <a:cubicBezTo>
                    <a:pt x="107" y="1"/>
                    <a:pt x="61" y="31"/>
                    <a:pt x="46" y="92"/>
                  </a:cubicBezTo>
                  <a:cubicBezTo>
                    <a:pt x="0" y="160"/>
                    <a:pt x="23" y="229"/>
                    <a:pt x="115" y="275"/>
                  </a:cubicBezTo>
                  <a:cubicBezTo>
                    <a:pt x="132" y="280"/>
                    <a:pt x="149" y="283"/>
                    <a:pt x="166" y="283"/>
                  </a:cubicBezTo>
                  <a:cubicBezTo>
                    <a:pt x="216" y="283"/>
                    <a:pt x="263" y="257"/>
                    <a:pt x="297" y="206"/>
                  </a:cubicBezTo>
                  <a:cubicBezTo>
                    <a:pt x="320" y="138"/>
                    <a:pt x="297" y="46"/>
                    <a:pt x="229" y="23"/>
                  </a:cubicBezTo>
                  <a:cubicBezTo>
                    <a:pt x="206" y="8"/>
                    <a:pt x="181" y="1"/>
                    <a:pt x="15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711625" y="1884250"/>
              <a:ext cx="8575" cy="7100"/>
            </a:xfrm>
            <a:custGeom>
              <a:avLst/>
              <a:gdLst/>
              <a:ahLst/>
              <a:cxnLst/>
              <a:rect l="l" t="t" r="r" b="b"/>
              <a:pathLst>
                <a:path w="343" h="284" extrusionOk="0">
                  <a:moveTo>
                    <a:pt x="151" y="1"/>
                  </a:moveTo>
                  <a:cubicBezTo>
                    <a:pt x="104" y="1"/>
                    <a:pt x="61" y="26"/>
                    <a:pt x="46" y="70"/>
                  </a:cubicBezTo>
                  <a:cubicBezTo>
                    <a:pt x="0" y="161"/>
                    <a:pt x="46" y="230"/>
                    <a:pt x="114" y="275"/>
                  </a:cubicBezTo>
                  <a:cubicBezTo>
                    <a:pt x="132" y="281"/>
                    <a:pt x="150" y="284"/>
                    <a:pt x="169" y="284"/>
                  </a:cubicBezTo>
                  <a:cubicBezTo>
                    <a:pt x="224" y="284"/>
                    <a:pt x="280" y="258"/>
                    <a:pt x="297" y="207"/>
                  </a:cubicBezTo>
                  <a:cubicBezTo>
                    <a:pt x="343" y="138"/>
                    <a:pt x="297" y="47"/>
                    <a:pt x="229" y="24"/>
                  </a:cubicBezTo>
                  <a:cubicBezTo>
                    <a:pt x="204" y="8"/>
                    <a:pt x="177" y="1"/>
                    <a:pt x="15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778950" y="1384750"/>
              <a:ext cx="11450" cy="10400"/>
            </a:xfrm>
            <a:custGeom>
              <a:avLst/>
              <a:gdLst/>
              <a:ahLst/>
              <a:cxnLst/>
              <a:rect l="l" t="t" r="r" b="b"/>
              <a:pathLst>
                <a:path w="458" h="416" extrusionOk="0">
                  <a:moveTo>
                    <a:pt x="213" y="0"/>
                  </a:moveTo>
                  <a:cubicBezTo>
                    <a:pt x="140" y="0"/>
                    <a:pt x="77" y="46"/>
                    <a:pt x="46" y="124"/>
                  </a:cubicBezTo>
                  <a:cubicBezTo>
                    <a:pt x="1" y="215"/>
                    <a:pt x="24" y="352"/>
                    <a:pt x="138" y="397"/>
                  </a:cubicBezTo>
                  <a:cubicBezTo>
                    <a:pt x="162" y="410"/>
                    <a:pt x="190" y="415"/>
                    <a:pt x="218" y="415"/>
                  </a:cubicBezTo>
                  <a:cubicBezTo>
                    <a:pt x="296" y="415"/>
                    <a:pt x="378" y="373"/>
                    <a:pt x="412" y="306"/>
                  </a:cubicBezTo>
                  <a:cubicBezTo>
                    <a:pt x="457" y="192"/>
                    <a:pt x="412" y="78"/>
                    <a:pt x="320" y="32"/>
                  </a:cubicBezTo>
                  <a:cubicBezTo>
                    <a:pt x="284" y="10"/>
                    <a:pt x="247" y="0"/>
                    <a:pt x="21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6199500" y="2208750"/>
              <a:ext cx="7450" cy="6425"/>
            </a:xfrm>
            <a:custGeom>
              <a:avLst/>
              <a:gdLst/>
              <a:ahLst/>
              <a:cxnLst/>
              <a:rect l="l" t="t" r="r" b="b"/>
              <a:pathLst>
                <a:path w="298" h="257" extrusionOk="0">
                  <a:moveTo>
                    <a:pt x="152" y="1"/>
                  </a:moveTo>
                  <a:cubicBezTo>
                    <a:pt x="97" y="1"/>
                    <a:pt x="41" y="26"/>
                    <a:pt x="24" y="78"/>
                  </a:cubicBezTo>
                  <a:cubicBezTo>
                    <a:pt x="1" y="123"/>
                    <a:pt x="24" y="215"/>
                    <a:pt x="92" y="237"/>
                  </a:cubicBezTo>
                  <a:cubicBezTo>
                    <a:pt x="112" y="251"/>
                    <a:pt x="132" y="256"/>
                    <a:pt x="151" y="256"/>
                  </a:cubicBezTo>
                  <a:cubicBezTo>
                    <a:pt x="197" y="256"/>
                    <a:pt x="236" y="224"/>
                    <a:pt x="252" y="192"/>
                  </a:cubicBezTo>
                  <a:cubicBezTo>
                    <a:pt x="298" y="123"/>
                    <a:pt x="275" y="32"/>
                    <a:pt x="206" y="9"/>
                  </a:cubicBezTo>
                  <a:cubicBezTo>
                    <a:pt x="189" y="3"/>
                    <a:pt x="171" y="1"/>
                    <a:pt x="15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5382375" y="1455150"/>
              <a:ext cx="7425" cy="6775"/>
            </a:xfrm>
            <a:custGeom>
              <a:avLst/>
              <a:gdLst/>
              <a:ahLst/>
              <a:cxnLst/>
              <a:rect l="l" t="t" r="r" b="b"/>
              <a:pathLst>
                <a:path w="297" h="271" extrusionOk="0">
                  <a:moveTo>
                    <a:pt x="128" y="0"/>
                  </a:moveTo>
                  <a:cubicBezTo>
                    <a:pt x="81" y="0"/>
                    <a:pt x="38" y="25"/>
                    <a:pt x="23" y="69"/>
                  </a:cubicBezTo>
                  <a:cubicBezTo>
                    <a:pt x="0" y="138"/>
                    <a:pt x="23" y="229"/>
                    <a:pt x="91" y="252"/>
                  </a:cubicBezTo>
                  <a:cubicBezTo>
                    <a:pt x="111" y="265"/>
                    <a:pt x="130" y="270"/>
                    <a:pt x="148" y="270"/>
                  </a:cubicBezTo>
                  <a:cubicBezTo>
                    <a:pt x="196" y="270"/>
                    <a:pt x="241" y="233"/>
                    <a:pt x="274" y="184"/>
                  </a:cubicBezTo>
                  <a:cubicBezTo>
                    <a:pt x="297" y="138"/>
                    <a:pt x="274" y="47"/>
                    <a:pt x="206" y="24"/>
                  </a:cubicBezTo>
                  <a:cubicBezTo>
                    <a:pt x="181" y="8"/>
                    <a:pt x="154" y="0"/>
                    <a:pt x="12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5525025" y="1479125"/>
              <a:ext cx="9150" cy="8225"/>
            </a:xfrm>
            <a:custGeom>
              <a:avLst/>
              <a:gdLst/>
              <a:ahLst/>
              <a:cxnLst/>
              <a:rect l="l" t="t" r="r" b="b"/>
              <a:pathLst>
                <a:path w="366" h="329" extrusionOk="0">
                  <a:moveTo>
                    <a:pt x="172" y="1"/>
                  </a:moveTo>
                  <a:cubicBezTo>
                    <a:pt x="115" y="1"/>
                    <a:pt x="54" y="31"/>
                    <a:pt x="23" y="92"/>
                  </a:cubicBezTo>
                  <a:cubicBezTo>
                    <a:pt x="0" y="183"/>
                    <a:pt x="23" y="274"/>
                    <a:pt x="115" y="320"/>
                  </a:cubicBezTo>
                  <a:cubicBezTo>
                    <a:pt x="131" y="326"/>
                    <a:pt x="149" y="328"/>
                    <a:pt x="169" y="328"/>
                  </a:cubicBezTo>
                  <a:cubicBezTo>
                    <a:pt x="233" y="328"/>
                    <a:pt x="308" y="299"/>
                    <a:pt x="343" y="229"/>
                  </a:cubicBezTo>
                  <a:cubicBezTo>
                    <a:pt x="366" y="160"/>
                    <a:pt x="343" y="46"/>
                    <a:pt x="252" y="23"/>
                  </a:cubicBezTo>
                  <a:cubicBezTo>
                    <a:pt x="229" y="8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9"/>
            <p:cNvSpPr/>
            <p:nvPr/>
          </p:nvSpPr>
          <p:spPr>
            <a:xfrm>
              <a:off x="5456550" y="1496025"/>
              <a:ext cx="7450" cy="6175"/>
            </a:xfrm>
            <a:custGeom>
              <a:avLst/>
              <a:gdLst/>
              <a:ahLst/>
              <a:cxnLst/>
              <a:rect l="l" t="t" r="r" b="b"/>
              <a:pathLst>
                <a:path w="298" h="247" extrusionOk="0">
                  <a:moveTo>
                    <a:pt x="155" y="1"/>
                  </a:moveTo>
                  <a:cubicBezTo>
                    <a:pt x="106" y="1"/>
                    <a:pt x="63" y="26"/>
                    <a:pt x="46" y="78"/>
                  </a:cubicBezTo>
                  <a:cubicBezTo>
                    <a:pt x="0" y="123"/>
                    <a:pt x="46" y="192"/>
                    <a:pt x="92" y="238"/>
                  </a:cubicBezTo>
                  <a:cubicBezTo>
                    <a:pt x="109" y="243"/>
                    <a:pt x="126" y="246"/>
                    <a:pt x="143" y="246"/>
                  </a:cubicBezTo>
                  <a:cubicBezTo>
                    <a:pt x="193" y="246"/>
                    <a:pt x="240" y="220"/>
                    <a:pt x="274" y="169"/>
                  </a:cubicBezTo>
                  <a:cubicBezTo>
                    <a:pt x="297" y="123"/>
                    <a:pt x="274" y="32"/>
                    <a:pt x="206" y="9"/>
                  </a:cubicBezTo>
                  <a:cubicBezTo>
                    <a:pt x="189" y="4"/>
                    <a:pt x="172" y="1"/>
                    <a:pt x="15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9"/>
            <p:cNvSpPr/>
            <p:nvPr/>
          </p:nvSpPr>
          <p:spPr>
            <a:xfrm>
              <a:off x="6972725" y="1992475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0"/>
                  </a:moveTo>
                  <a:cubicBezTo>
                    <a:pt x="81" y="0"/>
                    <a:pt x="40" y="22"/>
                    <a:pt x="23" y="55"/>
                  </a:cubicBezTo>
                  <a:cubicBezTo>
                    <a:pt x="0" y="123"/>
                    <a:pt x="23" y="192"/>
                    <a:pt x="69" y="215"/>
                  </a:cubicBezTo>
                  <a:cubicBezTo>
                    <a:pt x="87" y="221"/>
                    <a:pt x="105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65" y="3"/>
                    <a:pt x="146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9"/>
            <p:cNvSpPr/>
            <p:nvPr/>
          </p:nvSpPr>
          <p:spPr>
            <a:xfrm>
              <a:off x="6098500" y="13343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02" y="1"/>
                  </a:moveTo>
                  <a:cubicBezTo>
                    <a:pt x="138" y="1"/>
                    <a:pt x="80" y="43"/>
                    <a:pt x="47" y="110"/>
                  </a:cubicBezTo>
                  <a:cubicBezTo>
                    <a:pt x="1" y="179"/>
                    <a:pt x="47" y="293"/>
                    <a:pt x="138" y="338"/>
                  </a:cubicBezTo>
                  <a:cubicBezTo>
                    <a:pt x="156" y="351"/>
                    <a:pt x="178" y="356"/>
                    <a:pt x="201" y="356"/>
                  </a:cubicBezTo>
                  <a:cubicBezTo>
                    <a:pt x="263" y="356"/>
                    <a:pt x="333" y="314"/>
                    <a:pt x="366" y="247"/>
                  </a:cubicBezTo>
                  <a:cubicBezTo>
                    <a:pt x="412" y="179"/>
                    <a:pt x="366" y="64"/>
                    <a:pt x="275" y="19"/>
                  </a:cubicBezTo>
                  <a:cubicBezTo>
                    <a:pt x="250" y="7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9"/>
            <p:cNvSpPr/>
            <p:nvPr/>
          </p:nvSpPr>
          <p:spPr>
            <a:xfrm>
              <a:off x="5459975" y="1611075"/>
              <a:ext cx="10875" cy="9475"/>
            </a:xfrm>
            <a:custGeom>
              <a:avLst/>
              <a:gdLst/>
              <a:ahLst/>
              <a:cxnLst/>
              <a:rect l="l" t="t" r="r" b="b"/>
              <a:pathLst>
                <a:path w="435" h="379" extrusionOk="0">
                  <a:moveTo>
                    <a:pt x="221" y="0"/>
                  </a:moveTo>
                  <a:cubicBezTo>
                    <a:pt x="150" y="0"/>
                    <a:pt x="79" y="43"/>
                    <a:pt x="46" y="109"/>
                  </a:cubicBezTo>
                  <a:cubicBezTo>
                    <a:pt x="0" y="201"/>
                    <a:pt x="46" y="315"/>
                    <a:pt x="137" y="360"/>
                  </a:cubicBezTo>
                  <a:cubicBezTo>
                    <a:pt x="162" y="373"/>
                    <a:pt x="188" y="378"/>
                    <a:pt x="214" y="378"/>
                  </a:cubicBezTo>
                  <a:cubicBezTo>
                    <a:pt x="285" y="378"/>
                    <a:pt x="355" y="336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9"/>
            <p:cNvSpPr/>
            <p:nvPr/>
          </p:nvSpPr>
          <p:spPr>
            <a:xfrm>
              <a:off x="6440325" y="1172475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42" y="0"/>
                  </a:moveTo>
                  <a:cubicBezTo>
                    <a:pt x="102" y="0"/>
                    <a:pt x="56" y="22"/>
                    <a:pt x="23" y="55"/>
                  </a:cubicBezTo>
                  <a:cubicBezTo>
                    <a:pt x="0" y="124"/>
                    <a:pt x="23" y="192"/>
                    <a:pt x="92" y="215"/>
                  </a:cubicBezTo>
                  <a:cubicBezTo>
                    <a:pt x="108" y="231"/>
                    <a:pt x="127" y="239"/>
                    <a:pt x="147" y="239"/>
                  </a:cubicBezTo>
                  <a:cubicBezTo>
                    <a:pt x="183" y="239"/>
                    <a:pt x="222" y="213"/>
                    <a:pt x="251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9"/>
            <p:cNvSpPr/>
            <p:nvPr/>
          </p:nvSpPr>
          <p:spPr>
            <a:xfrm>
              <a:off x="5753850" y="2000125"/>
              <a:ext cx="10875" cy="9125"/>
            </a:xfrm>
            <a:custGeom>
              <a:avLst/>
              <a:gdLst/>
              <a:ahLst/>
              <a:cxnLst/>
              <a:rect l="l" t="t" r="r" b="b"/>
              <a:pathLst>
                <a:path w="435" h="365" extrusionOk="0">
                  <a:moveTo>
                    <a:pt x="202" y="0"/>
                  </a:moveTo>
                  <a:cubicBezTo>
                    <a:pt x="137" y="0"/>
                    <a:pt x="76" y="30"/>
                    <a:pt x="46" y="91"/>
                  </a:cubicBezTo>
                  <a:cubicBezTo>
                    <a:pt x="0" y="183"/>
                    <a:pt x="46" y="297"/>
                    <a:pt x="137" y="342"/>
                  </a:cubicBezTo>
                  <a:cubicBezTo>
                    <a:pt x="166" y="357"/>
                    <a:pt x="197" y="364"/>
                    <a:pt x="228" y="364"/>
                  </a:cubicBezTo>
                  <a:cubicBezTo>
                    <a:pt x="294" y="364"/>
                    <a:pt x="357" y="329"/>
                    <a:pt x="388" y="251"/>
                  </a:cubicBezTo>
                  <a:cubicBezTo>
                    <a:pt x="434" y="160"/>
                    <a:pt x="388" y="69"/>
                    <a:pt x="297" y="23"/>
                  </a:cubicBezTo>
                  <a:cubicBezTo>
                    <a:pt x="267" y="8"/>
                    <a:pt x="234" y="0"/>
                    <a:pt x="20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9"/>
            <p:cNvSpPr/>
            <p:nvPr/>
          </p:nvSpPr>
          <p:spPr>
            <a:xfrm>
              <a:off x="5555275" y="1919775"/>
              <a:ext cx="9725" cy="6750"/>
            </a:xfrm>
            <a:custGeom>
              <a:avLst/>
              <a:gdLst/>
              <a:ahLst/>
              <a:cxnLst/>
              <a:rect l="l" t="t" r="r" b="b"/>
              <a:pathLst>
                <a:path w="389" h="270" extrusionOk="0">
                  <a:moveTo>
                    <a:pt x="175" y="1"/>
                  </a:moveTo>
                  <a:cubicBezTo>
                    <a:pt x="104" y="1"/>
                    <a:pt x="34" y="43"/>
                    <a:pt x="0" y="110"/>
                  </a:cubicBezTo>
                  <a:lnTo>
                    <a:pt x="343" y="270"/>
                  </a:lnTo>
                  <a:cubicBezTo>
                    <a:pt x="388" y="178"/>
                    <a:pt x="343" y="64"/>
                    <a:pt x="251" y="19"/>
                  </a:cubicBezTo>
                  <a:cubicBezTo>
                    <a:pt x="227" y="6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9"/>
            <p:cNvSpPr/>
            <p:nvPr/>
          </p:nvSpPr>
          <p:spPr>
            <a:xfrm>
              <a:off x="5732175" y="1999525"/>
              <a:ext cx="6300" cy="4600"/>
            </a:xfrm>
            <a:custGeom>
              <a:avLst/>
              <a:gdLst/>
              <a:ahLst/>
              <a:cxnLst/>
              <a:rect l="l" t="t" r="r" b="b"/>
              <a:pathLst>
                <a:path w="252" h="184" extrusionOk="0">
                  <a:moveTo>
                    <a:pt x="99" y="0"/>
                  </a:moveTo>
                  <a:cubicBezTo>
                    <a:pt x="58" y="0"/>
                    <a:pt x="15" y="25"/>
                    <a:pt x="0" y="70"/>
                  </a:cubicBezTo>
                  <a:lnTo>
                    <a:pt x="228" y="184"/>
                  </a:lnTo>
                  <a:cubicBezTo>
                    <a:pt x="251" y="115"/>
                    <a:pt x="228" y="47"/>
                    <a:pt x="160" y="24"/>
                  </a:cubicBezTo>
                  <a:cubicBezTo>
                    <a:pt x="144" y="8"/>
                    <a:pt x="122" y="0"/>
                    <a:pt x="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9"/>
            <p:cNvSpPr/>
            <p:nvPr/>
          </p:nvSpPr>
          <p:spPr>
            <a:xfrm>
              <a:off x="5594650" y="19200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01"/>
                    <a:pt x="23" y="169"/>
                    <a:pt x="69" y="215"/>
                  </a:cubicBezTo>
                  <a:cubicBezTo>
                    <a:pt x="86" y="221"/>
                    <a:pt x="103" y="224"/>
                    <a:pt x="119" y="224"/>
                  </a:cubicBezTo>
                  <a:cubicBezTo>
                    <a:pt x="168" y="224"/>
                    <a:pt x="211" y="198"/>
                    <a:pt x="228" y="146"/>
                  </a:cubicBezTo>
                  <a:cubicBezTo>
                    <a:pt x="251" y="101"/>
                    <a:pt x="228" y="32"/>
                    <a:pt x="183" y="10"/>
                  </a:cubicBezTo>
                  <a:cubicBezTo>
                    <a:pt x="164" y="3"/>
                    <a:pt x="146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9"/>
            <p:cNvSpPr/>
            <p:nvPr/>
          </p:nvSpPr>
          <p:spPr>
            <a:xfrm>
              <a:off x="5470825" y="1831575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164" y="0"/>
                  </a:moveTo>
                  <a:cubicBezTo>
                    <a:pt x="118" y="0"/>
                    <a:pt x="63" y="26"/>
                    <a:pt x="46" y="77"/>
                  </a:cubicBezTo>
                  <a:cubicBezTo>
                    <a:pt x="0" y="146"/>
                    <a:pt x="23" y="237"/>
                    <a:pt x="91" y="260"/>
                  </a:cubicBezTo>
                  <a:cubicBezTo>
                    <a:pt x="110" y="272"/>
                    <a:pt x="131" y="278"/>
                    <a:pt x="152" y="278"/>
                  </a:cubicBezTo>
                  <a:cubicBezTo>
                    <a:pt x="205" y="278"/>
                    <a:pt x="258" y="241"/>
                    <a:pt x="274" y="191"/>
                  </a:cubicBezTo>
                  <a:cubicBezTo>
                    <a:pt x="320" y="123"/>
                    <a:pt x="274" y="54"/>
                    <a:pt x="205" y="9"/>
                  </a:cubicBezTo>
                  <a:cubicBezTo>
                    <a:pt x="194" y="3"/>
                    <a:pt x="180" y="0"/>
                    <a:pt x="16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9"/>
            <p:cNvSpPr/>
            <p:nvPr/>
          </p:nvSpPr>
          <p:spPr>
            <a:xfrm>
              <a:off x="5824025" y="20250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0"/>
                  </a:moveTo>
                  <a:cubicBezTo>
                    <a:pt x="82" y="0"/>
                    <a:pt x="40" y="22"/>
                    <a:pt x="24" y="55"/>
                  </a:cubicBezTo>
                  <a:cubicBezTo>
                    <a:pt x="1" y="123"/>
                    <a:pt x="24" y="192"/>
                    <a:pt x="69" y="215"/>
                  </a:cubicBezTo>
                  <a:cubicBezTo>
                    <a:pt x="88" y="221"/>
                    <a:pt x="106" y="224"/>
                    <a:pt x="124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52" y="101"/>
                    <a:pt x="229" y="32"/>
                    <a:pt x="184" y="9"/>
                  </a:cubicBezTo>
                  <a:cubicBezTo>
                    <a:pt x="165" y="3"/>
                    <a:pt x="147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9"/>
            <p:cNvSpPr/>
            <p:nvPr/>
          </p:nvSpPr>
          <p:spPr>
            <a:xfrm>
              <a:off x="5483375" y="1880975"/>
              <a:ext cx="8000" cy="5600"/>
            </a:xfrm>
            <a:custGeom>
              <a:avLst/>
              <a:gdLst/>
              <a:ahLst/>
              <a:cxnLst/>
              <a:rect l="l" t="t" r="r" b="b"/>
              <a:pathLst>
                <a:path w="320" h="224" extrusionOk="0">
                  <a:moveTo>
                    <a:pt x="153" y="0"/>
                  </a:moveTo>
                  <a:cubicBezTo>
                    <a:pt x="90" y="0"/>
                    <a:pt x="33" y="38"/>
                    <a:pt x="0" y="87"/>
                  </a:cubicBezTo>
                  <a:lnTo>
                    <a:pt x="297" y="224"/>
                  </a:lnTo>
                  <a:cubicBezTo>
                    <a:pt x="320" y="155"/>
                    <a:pt x="297" y="64"/>
                    <a:pt x="228" y="18"/>
                  </a:cubicBezTo>
                  <a:cubicBezTo>
                    <a:pt x="203" y="6"/>
                    <a:pt x="177" y="0"/>
                    <a:pt x="15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9"/>
            <p:cNvSpPr/>
            <p:nvPr/>
          </p:nvSpPr>
          <p:spPr>
            <a:xfrm>
              <a:off x="5531300" y="1895800"/>
              <a:ext cx="9725" cy="6750"/>
            </a:xfrm>
            <a:custGeom>
              <a:avLst/>
              <a:gdLst/>
              <a:ahLst/>
              <a:cxnLst/>
              <a:rect l="l" t="t" r="r" b="b"/>
              <a:pathLst>
                <a:path w="389" h="270" extrusionOk="0">
                  <a:moveTo>
                    <a:pt x="175" y="1"/>
                  </a:moveTo>
                  <a:cubicBezTo>
                    <a:pt x="104" y="1"/>
                    <a:pt x="34" y="43"/>
                    <a:pt x="1" y="110"/>
                  </a:cubicBezTo>
                  <a:lnTo>
                    <a:pt x="343" y="270"/>
                  </a:lnTo>
                  <a:cubicBezTo>
                    <a:pt x="389" y="179"/>
                    <a:pt x="343" y="65"/>
                    <a:pt x="252" y="19"/>
                  </a:cubicBezTo>
                  <a:cubicBezTo>
                    <a:pt x="227" y="7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9"/>
            <p:cNvSpPr/>
            <p:nvPr/>
          </p:nvSpPr>
          <p:spPr>
            <a:xfrm>
              <a:off x="5545000" y="1905175"/>
              <a:ext cx="8000" cy="5375"/>
            </a:xfrm>
            <a:custGeom>
              <a:avLst/>
              <a:gdLst/>
              <a:ahLst/>
              <a:cxnLst/>
              <a:rect l="l" t="t" r="r" b="b"/>
              <a:pathLst>
                <a:path w="320" h="215" extrusionOk="0">
                  <a:moveTo>
                    <a:pt x="151" y="0"/>
                  </a:moveTo>
                  <a:cubicBezTo>
                    <a:pt x="95" y="0"/>
                    <a:pt x="35" y="26"/>
                    <a:pt x="0" y="78"/>
                  </a:cubicBezTo>
                  <a:lnTo>
                    <a:pt x="274" y="214"/>
                  </a:lnTo>
                  <a:cubicBezTo>
                    <a:pt x="320" y="146"/>
                    <a:pt x="274" y="55"/>
                    <a:pt x="206" y="9"/>
                  </a:cubicBezTo>
                  <a:cubicBezTo>
                    <a:pt x="189" y="3"/>
                    <a:pt x="170" y="0"/>
                    <a:pt x="15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9"/>
            <p:cNvSpPr/>
            <p:nvPr/>
          </p:nvSpPr>
          <p:spPr>
            <a:xfrm>
              <a:off x="5637450" y="1849250"/>
              <a:ext cx="8000" cy="7300"/>
            </a:xfrm>
            <a:custGeom>
              <a:avLst/>
              <a:gdLst/>
              <a:ahLst/>
              <a:cxnLst/>
              <a:rect l="l" t="t" r="r" b="b"/>
              <a:pathLst>
                <a:path w="320" h="292" extrusionOk="0">
                  <a:moveTo>
                    <a:pt x="174" y="1"/>
                  </a:moveTo>
                  <a:cubicBezTo>
                    <a:pt x="118" y="1"/>
                    <a:pt x="63" y="26"/>
                    <a:pt x="46" y="78"/>
                  </a:cubicBezTo>
                  <a:cubicBezTo>
                    <a:pt x="0" y="146"/>
                    <a:pt x="23" y="237"/>
                    <a:pt x="91" y="283"/>
                  </a:cubicBezTo>
                  <a:cubicBezTo>
                    <a:pt x="114" y="289"/>
                    <a:pt x="136" y="292"/>
                    <a:pt x="156" y="292"/>
                  </a:cubicBezTo>
                  <a:cubicBezTo>
                    <a:pt x="215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9"/>
            <p:cNvSpPr/>
            <p:nvPr/>
          </p:nvSpPr>
          <p:spPr>
            <a:xfrm>
              <a:off x="5412050" y="165830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84" y="1"/>
                  </a:moveTo>
                  <a:cubicBezTo>
                    <a:pt x="127" y="1"/>
                    <a:pt x="76" y="31"/>
                    <a:pt x="46" y="92"/>
                  </a:cubicBezTo>
                  <a:cubicBezTo>
                    <a:pt x="0" y="160"/>
                    <a:pt x="46" y="275"/>
                    <a:pt x="114" y="297"/>
                  </a:cubicBezTo>
                  <a:cubicBezTo>
                    <a:pt x="140" y="310"/>
                    <a:pt x="165" y="316"/>
                    <a:pt x="190" y="316"/>
                  </a:cubicBezTo>
                  <a:cubicBezTo>
                    <a:pt x="253" y="316"/>
                    <a:pt x="310" y="278"/>
                    <a:pt x="342" y="229"/>
                  </a:cubicBezTo>
                  <a:cubicBezTo>
                    <a:pt x="365" y="160"/>
                    <a:pt x="342" y="46"/>
                    <a:pt x="274" y="24"/>
                  </a:cubicBezTo>
                  <a:cubicBezTo>
                    <a:pt x="244" y="8"/>
                    <a:pt x="213" y="1"/>
                    <a:pt x="1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9"/>
            <p:cNvSpPr/>
            <p:nvPr/>
          </p:nvSpPr>
          <p:spPr>
            <a:xfrm>
              <a:off x="5729875" y="191830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39" y="0"/>
                  </a:moveTo>
                  <a:cubicBezTo>
                    <a:pt x="94" y="0"/>
                    <a:pt x="40" y="21"/>
                    <a:pt x="24" y="55"/>
                  </a:cubicBezTo>
                  <a:cubicBezTo>
                    <a:pt x="1" y="123"/>
                    <a:pt x="24" y="192"/>
                    <a:pt x="92" y="237"/>
                  </a:cubicBezTo>
                  <a:cubicBezTo>
                    <a:pt x="103" y="243"/>
                    <a:pt x="116" y="246"/>
                    <a:pt x="130" y="246"/>
                  </a:cubicBezTo>
                  <a:cubicBezTo>
                    <a:pt x="171" y="246"/>
                    <a:pt x="218" y="220"/>
                    <a:pt x="252" y="169"/>
                  </a:cubicBezTo>
                  <a:cubicBezTo>
                    <a:pt x="275" y="100"/>
                    <a:pt x="252" y="32"/>
                    <a:pt x="183" y="9"/>
                  </a:cubicBezTo>
                  <a:cubicBezTo>
                    <a:pt x="171" y="3"/>
                    <a:pt x="156" y="0"/>
                    <a:pt x="13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9"/>
            <p:cNvSpPr/>
            <p:nvPr/>
          </p:nvSpPr>
          <p:spPr>
            <a:xfrm>
              <a:off x="6047150" y="19805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0"/>
                  </a:moveTo>
                  <a:cubicBezTo>
                    <a:pt x="81" y="0"/>
                    <a:pt x="40" y="21"/>
                    <a:pt x="23" y="55"/>
                  </a:cubicBezTo>
                  <a:cubicBezTo>
                    <a:pt x="1" y="123"/>
                    <a:pt x="23" y="192"/>
                    <a:pt x="69" y="214"/>
                  </a:cubicBezTo>
                  <a:cubicBezTo>
                    <a:pt x="87" y="221"/>
                    <a:pt x="106" y="223"/>
                    <a:pt x="123" y="223"/>
                  </a:cubicBezTo>
                  <a:cubicBezTo>
                    <a:pt x="171" y="223"/>
                    <a:pt x="212" y="202"/>
                    <a:pt x="229" y="169"/>
                  </a:cubicBezTo>
                  <a:cubicBezTo>
                    <a:pt x="252" y="100"/>
                    <a:pt x="229" y="32"/>
                    <a:pt x="183" y="9"/>
                  </a:cubicBezTo>
                  <a:cubicBezTo>
                    <a:pt x="165" y="3"/>
                    <a:pt x="147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9"/>
            <p:cNvSpPr/>
            <p:nvPr/>
          </p:nvSpPr>
          <p:spPr>
            <a:xfrm>
              <a:off x="5610050" y="1857575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67" y="0"/>
                  </a:moveTo>
                  <a:cubicBezTo>
                    <a:pt x="113" y="0"/>
                    <a:pt x="56" y="38"/>
                    <a:pt x="23" y="87"/>
                  </a:cubicBezTo>
                  <a:cubicBezTo>
                    <a:pt x="0" y="156"/>
                    <a:pt x="23" y="247"/>
                    <a:pt x="92" y="292"/>
                  </a:cubicBezTo>
                  <a:cubicBezTo>
                    <a:pt x="115" y="298"/>
                    <a:pt x="136" y="301"/>
                    <a:pt x="156" y="301"/>
                  </a:cubicBezTo>
                  <a:cubicBezTo>
                    <a:pt x="216" y="301"/>
                    <a:pt x="263" y="275"/>
                    <a:pt x="297" y="224"/>
                  </a:cubicBezTo>
                  <a:cubicBezTo>
                    <a:pt x="343" y="133"/>
                    <a:pt x="297" y="41"/>
                    <a:pt x="229" y="19"/>
                  </a:cubicBezTo>
                  <a:cubicBezTo>
                    <a:pt x="210" y="6"/>
                    <a:pt x="189" y="0"/>
                    <a:pt x="16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9"/>
            <p:cNvSpPr/>
            <p:nvPr/>
          </p:nvSpPr>
          <p:spPr>
            <a:xfrm>
              <a:off x="5524450" y="1897975"/>
              <a:ext cx="9150" cy="6300"/>
            </a:xfrm>
            <a:custGeom>
              <a:avLst/>
              <a:gdLst/>
              <a:ahLst/>
              <a:cxnLst/>
              <a:rect l="l" t="t" r="r" b="b"/>
              <a:pathLst>
                <a:path w="366" h="252" extrusionOk="0">
                  <a:moveTo>
                    <a:pt x="134" y="0"/>
                  </a:moveTo>
                  <a:cubicBezTo>
                    <a:pt x="72" y="0"/>
                    <a:pt x="16" y="31"/>
                    <a:pt x="1" y="92"/>
                  </a:cubicBezTo>
                  <a:lnTo>
                    <a:pt x="320" y="251"/>
                  </a:lnTo>
                  <a:cubicBezTo>
                    <a:pt x="366" y="160"/>
                    <a:pt x="320" y="46"/>
                    <a:pt x="229" y="23"/>
                  </a:cubicBezTo>
                  <a:cubicBezTo>
                    <a:pt x="198" y="8"/>
                    <a:pt x="165" y="0"/>
                    <a:pt x="13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9"/>
            <p:cNvSpPr/>
            <p:nvPr/>
          </p:nvSpPr>
          <p:spPr>
            <a:xfrm>
              <a:off x="5667100" y="1939975"/>
              <a:ext cx="6875" cy="6550"/>
            </a:xfrm>
            <a:custGeom>
              <a:avLst/>
              <a:gdLst/>
              <a:ahLst/>
              <a:cxnLst/>
              <a:rect l="l" t="t" r="r" b="b"/>
              <a:pathLst>
                <a:path w="275" h="262" extrusionOk="0">
                  <a:moveTo>
                    <a:pt x="143" y="1"/>
                  </a:moveTo>
                  <a:cubicBezTo>
                    <a:pt x="97" y="1"/>
                    <a:pt x="41" y="27"/>
                    <a:pt x="24" y="78"/>
                  </a:cubicBezTo>
                  <a:cubicBezTo>
                    <a:pt x="1" y="146"/>
                    <a:pt x="24" y="215"/>
                    <a:pt x="92" y="238"/>
                  </a:cubicBezTo>
                  <a:cubicBezTo>
                    <a:pt x="108" y="254"/>
                    <a:pt x="130" y="261"/>
                    <a:pt x="153" y="261"/>
                  </a:cubicBezTo>
                  <a:cubicBezTo>
                    <a:pt x="194" y="261"/>
                    <a:pt x="237" y="236"/>
                    <a:pt x="252" y="192"/>
                  </a:cubicBezTo>
                  <a:cubicBezTo>
                    <a:pt x="275" y="124"/>
                    <a:pt x="252" y="55"/>
                    <a:pt x="184" y="9"/>
                  </a:cubicBezTo>
                  <a:cubicBezTo>
                    <a:pt x="172" y="4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9"/>
            <p:cNvSpPr/>
            <p:nvPr/>
          </p:nvSpPr>
          <p:spPr>
            <a:xfrm>
              <a:off x="5602625" y="1671225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4" y="0"/>
                  </a:moveTo>
                  <a:cubicBezTo>
                    <a:pt x="132" y="0"/>
                    <a:pt x="63" y="26"/>
                    <a:pt x="46" y="77"/>
                  </a:cubicBezTo>
                  <a:cubicBezTo>
                    <a:pt x="1" y="168"/>
                    <a:pt x="46" y="260"/>
                    <a:pt x="115" y="305"/>
                  </a:cubicBezTo>
                  <a:cubicBezTo>
                    <a:pt x="131" y="311"/>
                    <a:pt x="150" y="314"/>
                    <a:pt x="169" y="314"/>
                  </a:cubicBezTo>
                  <a:cubicBezTo>
                    <a:pt x="232" y="314"/>
                    <a:pt x="303" y="284"/>
                    <a:pt x="320" y="214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5" y="0"/>
                    <a:pt x="19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9"/>
            <p:cNvSpPr/>
            <p:nvPr/>
          </p:nvSpPr>
          <p:spPr>
            <a:xfrm>
              <a:off x="5567250" y="1918075"/>
              <a:ext cx="12000" cy="10050"/>
            </a:xfrm>
            <a:custGeom>
              <a:avLst/>
              <a:gdLst/>
              <a:ahLst/>
              <a:cxnLst/>
              <a:rect l="l" t="t" r="r" b="b"/>
              <a:pathLst>
                <a:path w="480" h="402" extrusionOk="0">
                  <a:moveTo>
                    <a:pt x="252" y="0"/>
                  </a:moveTo>
                  <a:cubicBezTo>
                    <a:pt x="173" y="0"/>
                    <a:pt x="102" y="43"/>
                    <a:pt x="69" y="109"/>
                  </a:cubicBezTo>
                  <a:cubicBezTo>
                    <a:pt x="1" y="201"/>
                    <a:pt x="46" y="338"/>
                    <a:pt x="160" y="383"/>
                  </a:cubicBezTo>
                  <a:cubicBezTo>
                    <a:pt x="185" y="395"/>
                    <a:pt x="211" y="401"/>
                    <a:pt x="237" y="401"/>
                  </a:cubicBezTo>
                  <a:cubicBezTo>
                    <a:pt x="309" y="401"/>
                    <a:pt x="384" y="359"/>
                    <a:pt x="434" y="292"/>
                  </a:cubicBezTo>
                  <a:cubicBezTo>
                    <a:pt x="480" y="178"/>
                    <a:pt x="434" y="64"/>
                    <a:pt x="343" y="18"/>
                  </a:cubicBezTo>
                  <a:cubicBezTo>
                    <a:pt x="312" y="6"/>
                    <a:pt x="282" y="0"/>
                    <a:pt x="2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9"/>
            <p:cNvSpPr/>
            <p:nvPr/>
          </p:nvSpPr>
          <p:spPr>
            <a:xfrm>
              <a:off x="5586650" y="1860425"/>
              <a:ext cx="9725" cy="8925"/>
            </a:xfrm>
            <a:custGeom>
              <a:avLst/>
              <a:gdLst/>
              <a:ahLst/>
              <a:cxnLst/>
              <a:rect l="l" t="t" r="r" b="b"/>
              <a:pathLst>
                <a:path w="389" h="357" extrusionOk="0">
                  <a:moveTo>
                    <a:pt x="198" y="1"/>
                  </a:moveTo>
                  <a:cubicBezTo>
                    <a:pt x="129" y="1"/>
                    <a:pt x="63" y="43"/>
                    <a:pt x="46" y="110"/>
                  </a:cubicBezTo>
                  <a:cubicBezTo>
                    <a:pt x="1" y="201"/>
                    <a:pt x="23" y="293"/>
                    <a:pt x="115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1" y="356"/>
                    <a:pt x="326" y="314"/>
                    <a:pt x="343" y="247"/>
                  </a:cubicBezTo>
                  <a:cubicBezTo>
                    <a:pt x="389" y="178"/>
                    <a:pt x="366" y="64"/>
                    <a:pt x="275" y="19"/>
                  </a:cubicBezTo>
                  <a:cubicBezTo>
                    <a:pt x="250" y="6"/>
                    <a:pt x="224" y="1"/>
                    <a:pt x="19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9"/>
            <p:cNvSpPr/>
            <p:nvPr/>
          </p:nvSpPr>
          <p:spPr>
            <a:xfrm>
              <a:off x="5506775" y="1835200"/>
              <a:ext cx="10275" cy="9025"/>
            </a:xfrm>
            <a:custGeom>
              <a:avLst/>
              <a:gdLst/>
              <a:ahLst/>
              <a:cxnLst/>
              <a:rect l="l" t="t" r="r" b="b"/>
              <a:pathLst>
                <a:path w="411" h="361" extrusionOk="0">
                  <a:moveTo>
                    <a:pt x="178" y="1"/>
                  </a:moveTo>
                  <a:cubicBezTo>
                    <a:pt x="114" y="1"/>
                    <a:pt x="53" y="31"/>
                    <a:pt x="23" y="92"/>
                  </a:cubicBezTo>
                  <a:cubicBezTo>
                    <a:pt x="0" y="183"/>
                    <a:pt x="23" y="297"/>
                    <a:pt x="114" y="343"/>
                  </a:cubicBezTo>
                  <a:cubicBezTo>
                    <a:pt x="139" y="355"/>
                    <a:pt x="165" y="361"/>
                    <a:pt x="191" y="361"/>
                  </a:cubicBezTo>
                  <a:cubicBezTo>
                    <a:pt x="262" y="361"/>
                    <a:pt x="332" y="318"/>
                    <a:pt x="365" y="252"/>
                  </a:cubicBezTo>
                  <a:cubicBezTo>
                    <a:pt x="411" y="160"/>
                    <a:pt x="365" y="69"/>
                    <a:pt x="274" y="23"/>
                  </a:cubicBezTo>
                  <a:cubicBezTo>
                    <a:pt x="244" y="8"/>
                    <a:pt x="211" y="1"/>
                    <a:pt x="17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9"/>
            <p:cNvSpPr/>
            <p:nvPr/>
          </p:nvSpPr>
          <p:spPr>
            <a:xfrm>
              <a:off x="5715050" y="19736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210" y="1"/>
                  </a:moveTo>
                  <a:cubicBezTo>
                    <a:pt x="142" y="1"/>
                    <a:pt x="81" y="31"/>
                    <a:pt x="46" y="100"/>
                  </a:cubicBezTo>
                  <a:cubicBezTo>
                    <a:pt x="0" y="192"/>
                    <a:pt x="23" y="283"/>
                    <a:pt x="114" y="329"/>
                  </a:cubicBezTo>
                  <a:cubicBezTo>
                    <a:pt x="139" y="341"/>
                    <a:pt x="163" y="347"/>
                    <a:pt x="187" y="347"/>
                  </a:cubicBezTo>
                  <a:cubicBezTo>
                    <a:pt x="251" y="347"/>
                    <a:pt x="309" y="304"/>
                    <a:pt x="343" y="237"/>
                  </a:cubicBezTo>
                  <a:cubicBezTo>
                    <a:pt x="388" y="169"/>
                    <a:pt x="343" y="55"/>
                    <a:pt x="274" y="9"/>
                  </a:cubicBezTo>
                  <a:cubicBezTo>
                    <a:pt x="253" y="4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9"/>
            <p:cNvSpPr/>
            <p:nvPr/>
          </p:nvSpPr>
          <p:spPr>
            <a:xfrm>
              <a:off x="5635150" y="1886675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40" y="1"/>
                  </a:moveTo>
                  <a:cubicBezTo>
                    <a:pt x="162" y="1"/>
                    <a:pt x="80" y="43"/>
                    <a:pt x="46" y="110"/>
                  </a:cubicBezTo>
                  <a:cubicBezTo>
                    <a:pt x="1" y="224"/>
                    <a:pt x="46" y="338"/>
                    <a:pt x="138" y="384"/>
                  </a:cubicBezTo>
                  <a:cubicBezTo>
                    <a:pt x="168" y="396"/>
                    <a:pt x="199" y="402"/>
                    <a:pt x="228" y="402"/>
                  </a:cubicBezTo>
                  <a:cubicBezTo>
                    <a:pt x="308" y="402"/>
                    <a:pt x="378" y="359"/>
                    <a:pt x="412" y="293"/>
                  </a:cubicBezTo>
                  <a:cubicBezTo>
                    <a:pt x="457" y="201"/>
                    <a:pt x="412" y="87"/>
                    <a:pt x="320" y="19"/>
                  </a:cubicBezTo>
                  <a:cubicBezTo>
                    <a:pt x="296" y="6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9"/>
            <p:cNvSpPr/>
            <p:nvPr/>
          </p:nvSpPr>
          <p:spPr>
            <a:xfrm>
              <a:off x="5784100" y="2033900"/>
              <a:ext cx="8000" cy="5600"/>
            </a:xfrm>
            <a:custGeom>
              <a:avLst/>
              <a:gdLst/>
              <a:ahLst/>
              <a:cxnLst/>
              <a:rect l="l" t="t" r="r" b="b"/>
              <a:pathLst>
                <a:path w="320" h="224" extrusionOk="0">
                  <a:moveTo>
                    <a:pt x="144" y="0"/>
                  </a:moveTo>
                  <a:cubicBezTo>
                    <a:pt x="90" y="0"/>
                    <a:pt x="33" y="38"/>
                    <a:pt x="0" y="87"/>
                  </a:cubicBezTo>
                  <a:lnTo>
                    <a:pt x="297" y="224"/>
                  </a:lnTo>
                  <a:cubicBezTo>
                    <a:pt x="320" y="133"/>
                    <a:pt x="297" y="41"/>
                    <a:pt x="206" y="19"/>
                  </a:cubicBezTo>
                  <a:cubicBezTo>
                    <a:pt x="186" y="6"/>
                    <a:pt x="166" y="0"/>
                    <a:pt x="14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9"/>
            <p:cNvSpPr/>
            <p:nvPr/>
          </p:nvSpPr>
          <p:spPr>
            <a:xfrm>
              <a:off x="5501050" y="1784200"/>
              <a:ext cx="8600" cy="7650"/>
            </a:xfrm>
            <a:custGeom>
              <a:avLst/>
              <a:gdLst/>
              <a:ahLst/>
              <a:cxnLst/>
              <a:rect l="l" t="t" r="r" b="b"/>
              <a:pathLst>
                <a:path w="344" h="306" extrusionOk="0">
                  <a:moveTo>
                    <a:pt x="174" y="1"/>
                  </a:moveTo>
                  <a:cubicBezTo>
                    <a:pt x="118" y="1"/>
                    <a:pt x="58" y="26"/>
                    <a:pt x="24" y="78"/>
                  </a:cubicBezTo>
                  <a:cubicBezTo>
                    <a:pt x="1" y="169"/>
                    <a:pt x="24" y="260"/>
                    <a:pt x="92" y="283"/>
                  </a:cubicBezTo>
                  <a:cubicBezTo>
                    <a:pt x="123" y="298"/>
                    <a:pt x="153" y="306"/>
                    <a:pt x="181" y="306"/>
                  </a:cubicBezTo>
                  <a:cubicBezTo>
                    <a:pt x="237" y="306"/>
                    <a:pt x="282" y="275"/>
                    <a:pt x="298" y="215"/>
                  </a:cubicBezTo>
                  <a:cubicBezTo>
                    <a:pt x="343" y="146"/>
                    <a:pt x="298" y="55"/>
                    <a:pt x="229" y="9"/>
                  </a:cubicBezTo>
                  <a:cubicBezTo>
                    <a:pt x="212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9"/>
            <p:cNvSpPr/>
            <p:nvPr/>
          </p:nvSpPr>
          <p:spPr>
            <a:xfrm>
              <a:off x="5415475" y="1833850"/>
              <a:ext cx="6850" cy="6425"/>
            </a:xfrm>
            <a:custGeom>
              <a:avLst/>
              <a:gdLst/>
              <a:ahLst/>
              <a:cxnLst/>
              <a:rect l="l" t="t" r="r" b="b"/>
              <a:pathLst>
                <a:path w="274" h="257" extrusionOk="0">
                  <a:moveTo>
                    <a:pt x="142" y="0"/>
                  </a:moveTo>
                  <a:cubicBezTo>
                    <a:pt x="96" y="0"/>
                    <a:pt x="40" y="26"/>
                    <a:pt x="23" y="77"/>
                  </a:cubicBezTo>
                  <a:cubicBezTo>
                    <a:pt x="0" y="146"/>
                    <a:pt x="23" y="214"/>
                    <a:pt x="91" y="237"/>
                  </a:cubicBezTo>
                  <a:cubicBezTo>
                    <a:pt x="105" y="251"/>
                    <a:pt x="122" y="256"/>
                    <a:pt x="140" y="256"/>
                  </a:cubicBezTo>
                  <a:cubicBezTo>
                    <a:pt x="185" y="256"/>
                    <a:pt x="235" y="224"/>
                    <a:pt x="251" y="192"/>
                  </a:cubicBezTo>
                  <a:cubicBezTo>
                    <a:pt x="274" y="123"/>
                    <a:pt x="251" y="55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9"/>
            <p:cNvSpPr/>
            <p:nvPr/>
          </p:nvSpPr>
          <p:spPr>
            <a:xfrm>
              <a:off x="5341275" y="1801500"/>
              <a:ext cx="5175" cy="4050"/>
            </a:xfrm>
            <a:custGeom>
              <a:avLst/>
              <a:gdLst/>
              <a:ahLst/>
              <a:cxnLst/>
              <a:rect l="l" t="t" r="r" b="b"/>
              <a:pathLst>
                <a:path w="207" h="162" extrusionOk="0">
                  <a:moveTo>
                    <a:pt x="84" y="1"/>
                  </a:moveTo>
                  <a:cubicBezTo>
                    <a:pt x="49" y="1"/>
                    <a:pt x="15" y="26"/>
                    <a:pt x="1" y="70"/>
                  </a:cubicBezTo>
                  <a:lnTo>
                    <a:pt x="183" y="162"/>
                  </a:lnTo>
                  <a:cubicBezTo>
                    <a:pt x="206" y="93"/>
                    <a:pt x="206" y="48"/>
                    <a:pt x="138" y="25"/>
                  </a:cubicBezTo>
                  <a:cubicBezTo>
                    <a:pt x="121" y="9"/>
                    <a:pt x="102" y="1"/>
                    <a:pt x="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9"/>
            <p:cNvSpPr/>
            <p:nvPr/>
          </p:nvSpPr>
          <p:spPr>
            <a:xfrm>
              <a:off x="5377225" y="1368775"/>
              <a:ext cx="8025" cy="7300"/>
            </a:xfrm>
            <a:custGeom>
              <a:avLst/>
              <a:gdLst/>
              <a:ahLst/>
              <a:cxnLst/>
              <a:rect l="l" t="t" r="r" b="b"/>
              <a:pathLst>
                <a:path w="321" h="292" extrusionOk="0">
                  <a:moveTo>
                    <a:pt x="174" y="1"/>
                  </a:moveTo>
                  <a:cubicBezTo>
                    <a:pt x="118" y="1"/>
                    <a:pt x="58" y="26"/>
                    <a:pt x="24" y="78"/>
                  </a:cubicBezTo>
                  <a:cubicBezTo>
                    <a:pt x="1" y="169"/>
                    <a:pt x="24" y="238"/>
                    <a:pt x="92" y="283"/>
                  </a:cubicBezTo>
                  <a:cubicBezTo>
                    <a:pt x="115" y="289"/>
                    <a:pt x="136" y="292"/>
                    <a:pt x="156" y="292"/>
                  </a:cubicBezTo>
                  <a:cubicBezTo>
                    <a:pt x="216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9" y="9"/>
                  </a:cubicBezTo>
                  <a:cubicBezTo>
                    <a:pt x="212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9"/>
            <p:cNvSpPr/>
            <p:nvPr/>
          </p:nvSpPr>
          <p:spPr>
            <a:xfrm>
              <a:off x="5240850" y="1570800"/>
              <a:ext cx="10300" cy="9225"/>
            </a:xfrm>
            <a:custGeom>
              <a:avLst/>
              <a:gdLst/>
              <a:ahLst/>
              <a:cxnLst/>
              <a:rect l="l" t="t" r="r" b="b"/>
              <a:pathLst>
                <a:path w="412" h="369" extrusionOk="0">
                  <a:moveTo>
                    <a:pt x="207" y="0"/>
                  </a:moveTo>
                  <a:cubicBezTo>
                    <a:pt x="134" y="0"/>
                    <a:pt x="64" y="30"/>
                    <a:pt x="46" y="100"/>
                  </a:cubicBezTo>
                  <a:cubicBezTo>
                    <a:pt x="0" y="191"/>
                    <a:pt x="23" y="305"/>
                    <a:pt x="115" y="351"/>
                  </a:cubicBezTo>
                  <a:cubicBezTo>
                    <a:pt x="139" y="363"/>
                    <a:pt x="165" y="369"/>
                    <a:pt x="191" y="369"/>
                  </a:cubicBezTo>
                  <a:cubicBezTo>
                    <a:pt x="262" y="369"/>
                    <a:pt x="332" y="326"/>
                    <a:pt x="366" y="260"/>
                  </a:cubicBezTo>
                  <a:cubicBezTo>
                    <a:pt x="411" y="168"/>
                    <a:pt x="366" y="54"/>
                    <a:pt x="274" y="8"/>
                  </a:cubicBezTo>
                  <a:cubicBezTo>
                    <a:pt x="253" y="3"/>
                    <a:pt x="230" y="0"/>
                    <a:pt x="20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9"/>
            <p:cNvSpPr/>
            <p:nvPr/>
          </p:nvSpPr>
          <p:spPr>
            <a:xfrm>
              <a:off x="5700200" y="1861225"/>
              <a:ext cx="8025" cy="7300"/>
            </a:xfrm>
            <a:custGeom>
              <a:avLst/>
              <a:gdLst/>
              <a:ahLst/>
              <a:cxnLst/>
              <a:rect l="l" t="t" r="r" b="b"/>
              <a:pathLst>
                <a:path w="321" h="292" extrusionOk="0">
                  <a:moveTo>
                    <a:pt x="155" y="1"/>
                  </a:moveTo>
                  <a:cubicBezTo>
                    <a:pt x="105" y="1"/>
                    <a:pt x="58" y="27"/>
                    <a:pt x="24" y="78"/>
                  </a:cubicBezTo>
                  <a:cubicBezTo>
                    <a:pt x="1" y="146"/>
                    <a:pt x="24" y="238"/>
                    <a:pt x="92" y="283"/>
                  </a:cubicBezTo>
                  <a:cubicBezTo>
                    <a:pt x="109" y="289"/>
                    <a:pt x="128" y="292"/>
                    <a:pt x="146" y="292"/>
                  </a:cubicBezTo>
                  <a:cubicBezTo>
                    <a:pt x="202" y="292"/>
                    <a:pt x="258" y="266"/>
                    <a:pt x="275" y="215"/>
                  </a:cubicBezTo>
                  <a:cubicBezTo>
                    <a:pt x="320" y="146"/>
                    <a:pt x="275" y="55"/>
                    <a:pt x="206" y="10"/>
                  </a:cubicBezTo>
                  <a:cubicBezTo>
                    <a:pt x="189" y="4"/>
                    <a:pt x="172" y="1"/>
                    <a:pt x="15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9"/>
            <p:cNvSpPr/>
            <p:nvPr/>
          </p:nvSpPr>
          <p:spPr>
            <a:xfrm>
              <a:off x="5724750" y="1602375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9" y="1"/>
                  </a:moveTo>
                  <a:cubicBezTo>
                    <a:pt x="114" y="1"/>
                    <a:pt x="54" y="31"/>
                    <a:pt x="23" y="92"/>
                  </a:cubicBezTo>
                  <a:cubicBezTo>
                    <a:pt x="0" y="183"/>
                    <a:pt x="23" y="275"/>
                    <a:pt x="114" y="320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2" y="343"/>
                    <a:pt x="312" y="313"/>
                    <a:pt x="343" y="252"/>
                  </a:cubicBezTo>
                  <a:cubicBezTo>
                    <a:pt x="388" y="161"/>
                    <a:pt x="343" y="46"/>
                    <a:pt x="274" y="24"/>
                  </a:cubicBezTo>
                  <a:cubicBezTo>
                    <a:pt x="244" y="8"/>
                    <a:pt x="211" y="1"/>
                    <a:pt x="17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9"/>
            <p:cNvSpPr/>
            <p:nvPr/>
          </p:nvSpPr>
          <p:spPr>
            <a:xfrm>
              <a:off x="5844575" y="1891825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21" y="0"/>
                  </a:moveTo>
                  <a:cubicBezTo>
                    <a:pt x="150" y="0"/>
                    <a:pt x="80" y="43"/>
                    <a:pt x="46" y="109"/>
                  </a:cubicBezTo>
                  <a:cubicBezTo>
                    <a:pt x="1" y="201"/>
                    <a:pt x="23" y="315"/>
                    <a:pt x="138" y="360"/>
                  </a:cubicBezTo>
                  <a:cubicBezTo>
                    <a:pt x="166" y="375"/>
                    <a:pt x="198" y="382"/>
                    <a:pt x="228" y="382"/>
                  </a:cubicBezTo>
                  <a:cubicBezTo>
                    <a:pt x="294" y="382"/>
                    <a:pt x="357" y="347"/>
                    <a:pt x="389" y="269"/>
                  </a:cubicBezTo>
                  <a:cubicBezTo>
                    <a:pt x="434" y="178"/>
                    <a:pt x="389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9"/>
            <p:cNvSpPr/>
            <p:nvPr/>
          </p:nvSpPr>
          <p:spPr>
            <a:xfrm>
              <a:off x="5359550" y="1650975"/>
              <a:ext cx="7425" cy="6675"/>
            </a:xfrm>
            <a:custGeom>
              <a:avLst/>
              <a:gdLst/>
              <a:ahLst/>
              <a:cxnLst/>
              <a:rect l="l" t="t" r="r" b="b"/>
              <a:pathLst>
                <a:path w="297" h="267" extrusionOk="0">
                  <a:moveTo>
                    <a:pt x="146" y="1"/>
                  </a:moveTo>
                  <a:cubicBezTo>
                    <a:pt x="99" y="1"/>
                    <a:pt x="55" y="33"/>
                    <a:pt x="23" y="65"/>
                  </a:cubicBezTo>
                  <a:cubicBezTo>
                    <a:pt x="0" y="134"/>
                    <a:pt x="23" y="225"/>
                    <a:pt x="91" y="248"/>
                  </a:cubicBezTo>
                  <a:cubicBezTo>
                    <a:pt x="111" y="261"/>
                    <a:pt x="130" y="266"/>
                    <a:pt x="148" y="266"/>
                  </a:cubicBezTo>
                  <a:cubicBezTo>
                    <a:pt x="196" y="266"/>
                    <a:pt x="241" y="229"/>
                    <a:pt x="274" y="180"/>
                  </a:cubicBezTo>
                  <a:cubicBezTo>
                    <a:pt x="297" y="134"/>
                    <a:pt x="274" y="43"/>
                    <a:pt x="206" y="20"/>
                  </a:cubicBezTo>
                  <a:cubicBezTo>
                    <a:pt x="185" y="6"/>
                    <a:pt x="165" y="1"/>
                    <a:pt x="14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9"/>
            <p:cNvSpPr/>
            <p:nvPr/>
          </p:nvSpPr>
          <p:spPr>
            <a:xfrm>
              <a:off x="5780100" y="1671975"/>
              <a:ext cx="6875" cy="6550"/>
            </a:xfrm>
            <a:custGeom>
              <a:avLst/>
              <a:gdLst/>
              <a:ahLst/>
              <a:cxnLst/>
              <a:rect l="l" t="t" r="r" b="b"/>
              <a:pathLst>
                <a:path w="275" h="262" extrusionOk="0">
                  <a:moveTo>
                    <a:pt x="122" y="1"/>
                  </a:moveTo>
                  <a:cubicBezTo>
                    <a:pt x="81" y="1"/>
                    <a:pt x="38" y="26"/>
                    <a:pt x="23" y="70"/>
                  </a:cubicBezTo>
                  <a:cubicBezTo>
                    <a:pt x="0" y="138"/>
                    <a:pt x="23" y="207"/>
                    <a:pt x="69" y="253"/>
                  </a:cubicBezTo>
                  <a:cubicBezTo>
                    <a:pt x="86" y="258"/>
                    <a:pt x="103" y="261"/>
                    <a:pt x="120" y="261"/>
                  </a:cubicBezTo>
                  <a:cubicBezTo>
                    <a:pt x="170" y="261"/>
                    <a:pt x="217" y="235"/>
                    <a:pt x="251" y="184"/>
                  </a:cubicBezTo>
                  <a:cubicBezTo>
                    <a:pt x="274" y="116"/>
                    <a:pt x="251" y="47"/>
                    <a:pt x="183" y="24"/>
                  </a:cubicBezTo>
                  <a:cubicBezTo>
                    <a:pt x="167" y="8"/>
                    <a:pt x="145" y="1"/>
                    <a:pt x="12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9"/>
            <p:cNvSpPr/>
            <p:nvPr/>
          </p:nvSpPr>
          <p:spPr>
            <a:xfrm>
              <a:off x="5250550" y="1641875"/>
              <a:ext cx="10300" cy="9475"/>
            </a:xfrm>
            <a:custGeom>
              <a:avLst/>
              <a:gdLst/>
              <a:ahLst/>
              <a:cxnLst/>
              <a:rect l="l" t="t" r="r" b="b"/>
              <a:pathLst>
                <a:path w="412" h="379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2" y="373"/>
                    <a:pt x="186" y="379"/>
                    <a:pt x="210" y="379"/>
                  </a:cubicBezTo>
                  <a:cubicBezTo>
                    <a:pt x="274" y="379"/>
                    <a:pt x="332" y="337"/>
                    <a:pt x="366" y="270"/>
                  </a:cubicBezTo>
                  <a:cubicBezTo>
                    <a:pt x="411" y="178"/>
                    <a:pt x="389" y="64"/>
                    <a:pt x="297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9"/>
            <p:cNvSpPr/>
            <p:nvPr/>
          </p:nvSpPr>
          <p:spPr>
            <a:xfrm>
              <a:off x="6109350" y="1285775"/>
              <a:ext cx="7450" cy="6675"/>
            </a:xfrm>
            <a:custGeom>
              <a:avLst/>
              <a:gdLst/>
              <a:ahLst/>
              <a:cxnLst/>
              <a:rect l="l" t="t" r="r" b="b"/>
              <a:pathLst>
                <a:path w="298" h="267" extrusionOk="0">
                  <a:moveTo>
                    <a:pt x="157" y="1"/>
                  </a:moveTo>
                  <a:cubicBezTo>
                    <a:pt x="113" y="1"/>
                    <a:pt x="62" y="33"/>
                    <a:pt x="46" y="65"/>
                  </a:cubicBezTo>
                  <a:cubicBezTo>
                    <a:pt x="1" y="134"/>
                    <a:pt x="46" y="225"/>
                    <a:pt x="92" y="248"/>
                  </a:cubicBezTo>
                  <a:cubicBezTo>
                    <a:pt x="111" y="261"/>
                    <a:pt x="132" y="266"/>
                    <a:pt x="153" y="266"/>
                  </a:cubicBezTo>
                  <a:cubicBezTo>
                    <a:pt x="206" y="266"/>
                    <a:pt x="258" y="229"/>
                    <a:pt x="274" y="179"/>
                  </a:cubicBezTo>
                  <a:cubicBezTo>
                    <a:pt x="297" y="134"/>
                    <a:pt x="274" y="42"/>
                    <a:pt x="206" y="20"/>
                  </a:cubicBezTo>
                  <a:cubicBezTo>
                    <a:pt x="193" y="6"/>
                    <a:pt x="175" y="1"/>
                    <a:pt x="15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9"/>
            <p:cNvSpPr/>
            <p:nvPr/>
          </p:nvSpPr>
          <p:spPr>
            <a:xfrm>
              <a:off x="5862850" y="19919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8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24"/>
                    <a:pt x="23" y="169"/>
                    <a:pt x="91" y="215"/>
                  </a:cubicBezTo>
                  <a:cubicBezTo>
                    <a:pt x="103" y="221"/>
                    <a:pt x="116" y="223"/>
                    <a:pt x="129" y="223"/>
                  </a:cubicBezTo>
                  <a:cubicBezTo>
                    <a:pt x="168" y="223"/>
                    <a:pt x="211" y="198"/>
                    <a:pt x="228" y="146"/>
                  </a:cubicBezTo>
                  <a:cubicBezTo>
                    <a:pt x="251" y="101"/>
                    <a:pt x="228" y="32"/>
                    <a:pt x="183" y="9"/>
                  </a:cubicBezTo>
                  <a:cubicBezTo>
                    <a:pt x="164" y="3"/>
                    <a:pt x="146" y="1"/>
                    <a:pt x="12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9"/>
            <p:cNvSpPr/>
            <p:nvPr/>
          </p:nvSpPr>
          <p:spPr>
            <a:xfrm>
              <a:off x="6311925" y="1955575"/>
              <a:ext cx="6300" cy="5975"/>
            </a:xfrm>
            <a:custGeom>
              <a:avLst/>
              <a:gdLst/>
              <a:ahLst/>
              <a:cxnLst/>
              <a:rect l="l" t="t" r="r" b="b"/>
              <a:pathLst>
                <a:path w="252" h="239" extrusionOk="0">
                  <a:moveTo>
                    <a:pt x="112" y="1"/>
                  </a:moveTo>
                  <a:cubicBezTo>
                    <a:pt x="72" y="1"/>
                    <a:pt x="38" y="26"/>
                    <a:pt x="23" y="70"/>
                  </a:cubicBezTo>
                  <a:cubicBezTo>
                    <a:pt x="1" y="116"/>
                    <a:pt x="23" y="184"/>
                    <a:pt x="69" y="230"/>
                  </a:cubicBezTo>
                  <a:cubicBezTo>
                    <a:pt x="86" y="236"/>
                    <a:pt x="103" y="238"/>
                    <a:pt x="120" y="238"/>
                  </a:cubicBezTo>
                  <a:cubicBezTo>
                    <a:pt x="169" y="238"/>
                    <a:pt x="212" y="213"/>
                    <a:pt x="229" y="161"/>
                  </a:cubicBezTo>
                  <a:cubicBezTo>
                    <a:pt x="252" y="116"/>
                    <a:pt x="229" y="47"/>
                    <a:pt x="183" y="25"/>
                  </a:cubicBezTo>
                  <a:cubicBezTo>
                    <a:pt x="159" y="8"/>
                    <a:pt x="135" y="1"/>
                    <a:pt x="11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9"/>
            <p:cNvSpPr/>
            <p:nvPr/>
          </p:nvSpPr>
          <p:spPr>
            <a:xfrm>
              <a:off x="6074550" y="2145400"/>
              <a:ext cx="8000" cy="7300"/>
            </a:xfrm>
            <a:custGeom>
              <a:avLst/>
              <a:gdLst/>
              <a:ahLst/>
              <a:cxnLst/>
              <a:rect l="l" t="t" r="r" b="b"/>
              <a:pathLst>
                <a:path w="320" h="292" extrusionOk="0">
                  <a:moveTo>
                    <a:pt x="174" y="1"/>
                  </a:moveTo>
                  <a:cubicBezTo>
                    <a:pt x="117" y="1"/>
                    <a:pt x="57" y="27"/>
                    <a:pt x="23" y="78"/>
                  </a:cubicBezTo>
                  <a:cubicBezTo>
                    <a:pt x="0" y="146"/>
                    <a:pt x="23" y="238"/>
                    <a:pt x="92" y="283"/>
                  </a:cubicBezTo>
                  <a:cubicBezTo>
                    <a:pt x="109" y="289"/>
                    <a:pt x="127" y="292"/>
                    <a:pt x="146" y="292"/>
                  </a:cubicBezTo>
                  <a:cubicBezTo>
                    <a:pt x="203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8" y="9"/>
                  </a:cubicBezTo>
                  <a:cubicBezTo>
                    <a:pt x="211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9"/>
            <p:cNvSpPr/>
            <p:nvPr/>
          </p:nvSpPr>
          <p:spPr>
            <a:xfrm>
              <a:off x="6133325" y="2189350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42" y="0"/>
                  </a:moveTo>
                  <a:cubicBezTo>
                    <a:pt x="102" y="0"/>
                    <a:pt x="56" y="21"/>
                    <a:pt x="23" y="55"/>
                  </a:cubicBezTo>
                  <a:cubicBezTo>
                    <a:pt x="0" y="123"/>
                    <a:pt x="23" y="192"/>
                    <a:pt x="92" y="214"/>
                  </a:cubicBezTo>
                  <a:cubicBezTo>
                    <a:pt x="104" y="221"/>
                    <a:pt x="118" y="223"/>
                    <a:pt x="132" y="223"/>
                  </a:cubicBezTo>
                  <a:cubicBezTo>
                    <a:pt x="172" y="223"/>
                    <a:pt x="218" y="202"/>
                    <a:pt x="251" y="169"/>
                  </a:cubicBezTo>
                  <a:cubicBezTo>
                    <a:pt x="274" y="100"/>
                    <a:pt x="251" y="32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9"/>
            <p:cNvSpPr/>
            <p:nvPr/>
          </p:nvSpPr>
          <p:spPr>
            <a:xfrm>
              <a:off x="6122475" y="209837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9" y="0"/>
                  </a:moveTo>
                  <a:cubicBezTo>
                    <a:pt x="136" y="0"/>
                    <a:pt x="79" y="38"/>
                    <a:pt x="46" y="87"/>
                  </a:cubicBezTo>
                  <a:cubicBezTo>
                    <a:pt x="1" y="179"/>
                    <a:pt x="23" y="270"/>
                    <a:pt x="115" y="316"/>
                  </a:cubicBezTo>
                  <a:cubicBezTo>
                    <a:pt x="145" y="331"/>
                    <a:pt x="176" y="338"/>
                    <a:pt x="204" y="338"/>
                  </a:cubicBezTo>
                  <a:cubicBezTo>
                    <a:pt x="262" y="338"/>
                    <a:pt x="313" y="308"/>
                    <a:pt x="343" y="247"/>
                  </a:cubicBezTo>
                  <a:cubicBezTo>
                    <a:pt x="389" y="156"/>
                    <a:pt x="343" y="64"/>
                    <a:pt x="274" y="19"/>
                  </a:cubicBezTo>
                  <a:cubicBezTo>
                    <a:pt x="249" y="6"/>
                    <a:pt x="223" y="0"/>
                    <a:pt x="1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9"/>
            <p:cNvSpPr/>
            <p:nvPr/>
          </p:nvSpPr>
          <p:spPr>
            <a:xfrm>
              <a:off x="6488250" y="218650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42" y="0"/>
                  </a:moveTo>
                  <a:cubicBezTo>
                    <a:pt x="96" y="0"/>
                    <a:pt x="41" y="26"/>
                    <a:pt x="23" y="77"/>
                  </a:cubicBezTo>
                  <a:cubicBezTo>
                    <a:pt x="1" y="123"/>
                    <a:pt x="23" y="214"/>
                    <a:pt x="92" y="237"/>
                  </a:cubicBezTo>
                  <a:cubicBezTo>
                    <a:pt x="103" y="243"/>
                    <a:pt x="116" y="246"/>
                    <a:pt x="130" y="246"/>
                  </a:cubicBezTo>
                  <a:cubicBezTo>
                    <a:pt x="170" y="246"/>
                    <a:pt x="217" y="220"/>
                    <a:pt x="252" y="169"/>
                  </a:cubicBezTo>
                  <a:cubicBezTo>
                    <a:pt x="274" y="123"/>
                    <a:pt x="252" y="55"/>
                    <a:pt x="183" y="9"/>
                  </a:cubicBezTo>
                  <a:cubicBezTo>
                    <a:pt x="172" y="3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9"/>
            <p:cNvSpPr/>
            <p:nvPr/>
          </p:nvSpPr>
          <p:spPr>
            <a:xfrm>
              <a:off x="6179550" y="2178825"/>
              <a:ext cx="10275" cy="8925"/>
            </a:xfrm>
            <a:custGeom>
              <a:avLst/>
              <a:gdLst/>
              <a:ahLst/>
              <a:cxnLst/>
              <a:rect l="l" t="t" r="r" b="b"/>
              <a:pathLst>
                <a:path w="411" h="357" extrusionOk="0">
                  <a:moveTo>
                    <a:pt x="199" y="1"/>
                  </a:moveTo>
                  <a:cubicBezTo>
                    <a:pt x="135" y="1"/>
                    <a:pt x="79" y="38"/>
                    <a:pt x="46" y="88"/>
                  </a:cubicBezTo>
                  <a:cubicBezTo>
                    <a:pt x="0" y="179"/>
                    <a:pt x="23" y="293"/>
                    <a:pt x="114" y="339"/>
                  </a:cubicBezTo>
                  <a:cubicBezTo>
                    <a:pt x="139" y="351"/>
                    <a:pt x="165" y="357"/>
                    <a:pt x="191" y="357"/>
                  </a:cubicBezTo>
                  <a:cubicBezTo>
                    <a:pt x="262" y="357"/>
                    <a:pt x="332" y="314"/>
                    <a:pt x="365" y="247"/>
                  </a:cubicBezTo>
                  <a:cubicBezTo>
                    <a:pt x="411" y="156"/>
                    <a:pt x="365" y="65"/>
                    <a:pt x="274" y="19"/>
                  </a:cubicBezTo>
                  <a:cubicBezTo>
                    <a:pt x="248" y="6"/>
                    <a:pt x="223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9"/>
            <p:cNvSpPr/>
            <p:nvPr/>
          </p:nvSpPr>
          <p:spPr>
            <a:xfrm>
              <a:off x="5923325" y="2101675"/>
              <a:ext cx="8025" cy="5750"/>
            </a:xfrm>
            <a:custGeom>
              <a:avLst/>
              <a:gdLst/>
              <a:ahLst/>
              <a:cxnLst/>
              <a:rect l="l" t="t" r="r" b="b"/>
              <a:pathLst>
                <a:path w="321" h="230" extrusionOk="0">
                  <a:moveTo>
                    <a:pt x="117" y="1"/>
                  </a:moveTo>
                  <a:cubicBezTo>
                    <a:pt x="61" y="1"/>
                    <a:pt x="16" y="31"/>
                    <a:pt x="1" y="92"/>
                  </a:cubicBezTo>
                  <a:lnTo>
                    <a:pt x="274" y="229"/>
                  </a:lnTo>
                  <a:cubicBezTo>
                    <a:pt x="320" y="161"/>
                    <a:pt x="274" y="47"/>
                    <a:pt x="206" y="24"/>
                  </a:cubicBezTo>
                  <a:cubicBezTo>
                    <a:pt x="176" y="9"/>
                    <a:pt x="145" y="1"/>
                    <a:pt x="11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9"/>
            <p:cNvSpPr/>
            <p:nvPr/>
          </p:nvSpPr>
          <p:spPr>
            <a:xfrm>
              <a:off x="6234900" y="2023875"/>
              <a:ext cx="6875" cy="5950"/>
            </a:xfrm>
            <a:custGeom>
              <a:avLst/>
              <a:gdLst/>
              <a:ahLst/>
              <a:cxnLst/>
              <a:rect l="l" t="t" r="r" b="b"/>
              <a:pathLst>
                <a:path w="275" h="238" extrusionOk="0">
                  <a:moveTo>
                    <a:pt x="145" y="0"/>
                  </a:moveTo>
                  <a:cubicBezTo>
                    <a:pt x="104" y="0"/>
                    <a:pt x="57" y="26"/>
                    <a:pt x="23" y="77"/>
                  </a:cubicBezTo>
                  <a:cubicBezTo>
                    <a:pt x="0" y="123"/>
                    <a:pt x="23" y="191"/>
                    <a:pt x="91" y="214"/>
                  </a:cubicBezTo>
                  <a:cubicBezTo>
                    <a:pt x="108" y="230"/>
                    <a:pt x="127" y="238"/>
                    <a:pt x="146" y="238"/>
                  </a:cubicBezTo>
                  <a:cubicBezTo>
                    <a:pt x="180" y="238"/>
                    <a:pt x="214" y="213"/>
                    <a:pt x="228" y="168"/>
                  </a:cubicBezTo>
                  <a:cubicBezTo>
                    <a:pt x="274" y="100"/>
                    <a:pt x="251" y="32"/>
                    <a:pt x="183" y="9"/>
                  </a:cubicBezTo>
                  <a:cubicBezTo>
                    <a:pt x="171" y="3"/>
                    <a:pt x="158" y="0"/>
                    <a:pt x="14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9"/>
            <p:cNvSpPr/>
            <p:nvPr/>
          </p:nvSpPr>
          <p:spPr>
            <a:xfrm>
              <a:off x="6446600" y="2141750"/>
              <a:ext cx="8575" cy="7525"/>
            </a:xfrm>
            <a:custGeom>
              <a:avLst/>
              <a:gdLst/>
              <a:ahLst/>
              <a:cxnLst/>
              <a:rect l="l" t="t" r="r" b="b"/>
              <a:pathLst>
                <a:path w="343" h="301" extrusionOk="0">
                  <a:moveTo>
                    <a:pt x="176" y="0"/>
                  </a:moveTo>
                  <a:cubicBezTo>
                    <a:pt x="114" y="0"/>
                    <a:pt x="62" y="38"/>
                    <a:pt x="46" y="87"/>
                  </a:cubicBezTo>
                  <a:cubicBezTo>
                    <a:pt x="0" y="155"/>
                    <a:pt x="46" y="247"/>
                    <a:pt x="114" y="292"/>
                  </a:cubicBezTo>
                  <a:cubicBezTo>
                    <a:pt x="132" y="298"/>
                    <a:pt x="150" y="301"/>
                    <a:pt x="169" y="301"/>
                  </a:cubicBezTo>
                  <a:cubicBezTo>
                    <a:pt x="226" y="301"/>
                    <a:pt x="286" y="275"/>
                    <a:pt x="320" y="224"/>
                  </a:cubicBezTo>
                  <a:cubicBezTo>
                    <a:pt x="343" y="133"/>
                    <a:pt x="320" y="64"/>
                    <a:pt x="251" y="19"/>
                  </a:cubicBezTo>
                  <a:cubicBezTo>
                    <a:pt x="226" y="6"/>
                    <a:pt x="200" y="0"/>
                    <a:pt x="17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9"/>
            <p:cNvSpPr/>
            <p:nvPr/>
          </p:nvSpPr>
          <p:spPr>
            <a:xfrm>
              <a:off x="6334175" y="2114225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23" y="0"/>
                  </a:moveTo>
                  <a:cubicBezTo>
                    <a:pt x="82" y="0"/>
                    <a:pt x="38" y="25"/>
                    <a:pt x="24" y="70"/>
                  </a:cubicBezTo>
                  <a:cubicBezTo>
                    <a:pt x="1" y="138"/>
                    <a:pt x="24" y="207"/>
                    <a:pt x="92" y="229"/>
                  </a:cubicBezTo>
                  <a:cubicBezTo>
                    <a:pt x="104" y="235"/>
                    <a:pt x="118" y="238"/>
                    <a:pt x="133" y="238"/>
                  </a:cubicBezTo>
                  <a:cubicBezTo>
                    <a:pt x="173" y="238"/>
                    <a:pt x="218" y="217"/>
                    <a:pt x="252" y="184"/>
                  </a:cubicBezTo>
                  <a:cubicBezTo>
                    <a:pt x="275" y="115"/>
                    <a:pt x="252" y="47"/>
                    <a:pt x="183" y="24"/>
                  </a:cubicBezTo>
                  <a:cubicBezTo>
                    <a:pt x="167" y="8"/>
                    <a:pt x="145" y="0"/>
                    <a:pt x="12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9"/>
            <p:cNvSpPr/>
            <p:nvPr/>
          </p:nvSpPr>
          <p:spPr>
            <a:xfrm>
              <a:off x="6487100" y="2171275"/>
              <a:ext cx="7450" cy="6800"/>
            </a:xfrm>
            <a:custGeom>
              <a:avLst/>
              <a:gdLst/>
              <a:ahLst/>
              <a:cxnLst/>
              <a:rect l="l" t="t" r="r" b="b"/>
              <a:pathLst>
                <a:path w="298" h="272" extrusionOk="0">
                  <a:moveTo>
                    <a:pt x="129" y="1"/>
                  </a:moveTo>
                  <a:cubicBezTo>
                    <a:pt x="82" y="1"/>
                    <a:pt x="38" y="26"/>
                    <a:pt x="24" y="70"/>
                  </a:cubicBezTo>
                  <a:cubicBezTo>
                    <a:pt x="1" y="139"/>
                    <a:pt x="24" y="230"/>
                    <a:pt x="92" y="253"/>
                  </a:cubicBezTo>
                  <a:cubicBezTo>
                    <a:pt x="111" y="265"/>
                    <a:pt x="130" y="271"/>
                    <a:pt x="149" y="271"/>
                  </a:cubicBezTo>
                  <a:cubicBezTo>
                    <a:pt x="197" y="271"/>
                    <a:pt x="242" y="234"/>
                    <a:pt x="275" y="184"/>
                  </a:cubicBezTo>
                  <a:cubicBezTo>
                    <a:pt x="298" y="139"/>
                    <a:pt x="275" y="47"/>
                    <a:pt x="206" y="24"/>
                  </a:cubicBezTo>
                  <a:cubicBezTo>
                    <a:pt x="182" y="8"/>
                    <a:pt x="155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9"/>
            <p:cNvSpPr/>
            <p:nvPr/>
          </p:nvSpPr>
          <p:spPr>
            <a:xfrm>
              <a:off x="5616325" y="1456100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7" y="0"/>
                  </a:moveTo>
                  <a:cubicBezTo>
                    <a:pt x="134" y="0"/>
                    <a:pt x="64" y="30"/>
                    <a:pt x="46" y="100"/>
                  </a:cubicBezTo>
                  <a:cubicBezTo>
                    <a:pt x="1" y="168"/>
                    <a:pt x="23" y="260"/>
                    <a:pt x="115" y="305"/>
                  </a:cubicBezTo>
                  <a:cubicBezTo>
                    <a:pt x="132" y="311"/>
                    <a:pt x="152" y="314"/>
                    <a:pt x="172" y="314"/>
                  </a:cubicBezTo>
                  <a:cubicBezTo>
                    <a:pt x="234" y="314"/>
                    <a:pt x="303" y="288"/>
                    <a:pt x="320" y="237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7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9"/>
            <p:cNvSpPr/>
            <p:nvPr/>
          </p:nvSpPr>
          <p:spPr>
            <a:xfrm>
              <a:off x="6119625" y="1335100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24"/>
                    <a:pt x="23" y="192"/>
                    <a:pt x="69" y="215"/>
                  </a:cubicBezTo>
                  <a:cubicBezTo>
                    <a:pt x="87" y="221"/>
                    <a:pt x="106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4" y="101"/>
                    <a:pt x="252" y="32"/>
                    <a:pt x="183" y="10"/>
                  </a:cubicBezTo>
                  <a:cubicBezTo>
                    <a:pt x="165" y="4"/>
                    <a:pt x="146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9"/>
            <p:cNvSpPr/>
            <p:nvPr/>
          </p:nvSpPr>
          <p:spPr>
            <a:xfrm>
              <a:off x="6379250" y="2269800"/>
              <a:ext cx="7450" cy="655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56" y="1"/>
                  </a:moveTo>
                  <a:cubicBezTo>
                    <a:pt x="107" y="1"/>
                    <a:pt x="64" y="27"/>
                    <a:pt x="47" y="78"/>
                  </a:cubicBezTo>
                  <a:cubicBezTo>
                    <a:pt x="1" y="146"/>
                    <a:pt x="47" y="215"/>
                    <a:pt x="92" y="238"/>
                  </a:cubicBezTo>
                  <a:cubicBezTo>
                    <a:pt x="117" y="254"/>
                    <a:pt x="141" y="261"/>
                    <a:pt x="164" y="261"/>
                  </a:cubicBezTo>
                  <a:cubicBezTo>
                    <a:pt x="206" y="261"/>
                    <a:pt x="245" y="236"/>
                    <a:pt x="275" y="192"/>
                  </a:cubicBezTo>
                  <a:cubicBezTo>
                    <a:pt x="298" y="124"/>
                    <a:pt x="275" y="55"/>
                    <a:pt x="206" y="9"/>
                  </a:cubicBezTo>
                  <a:cubicBezTo>
                    <a:pt x="189" y="4"/>
                    <a:pt x="172" y="1"/>
                    <a:pt x="15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9"/>
            <p:cNvSpPr/>
            <p:nvPr/>
          </p:nvSpPr>
          <p:spPr>
            <a:xfrm>
              <a:off x="5894225" y="1387375"/>
              <a:ext cx="7450" cy="6775"/>
            </a:xfrm>
            <a:custGeom>
              <a:avLst/>
              <a:gdLst/>
              <a:ahLst/>
              <a:cxnLst/>
              <a:rect l="l" t="t" r="r" b="b"/>
              <a:pathLst>
                <a:path w="298" h="271" extrusionOk="0">
                  <a:moveTo>
                    <a:pt x="159" y="0"/>
                  </a:moveTo>
                  <a:cubicBezTo>
                    <a:pt x="115" y="0"/>
                    <a:pt x="63" y="38"/>
                    <a:pt x="46" y="87"/>
                  </a:cubicBezTo>
                  <a:cubicBezTo>
                    <a:pt x="0" y="133"/>
                    <a:pt x="23" y="224"/>
                    <a:pt x="92" y="247"/>
                  </a:cubicBezTo>
                  <a:cubicBezTo>
                    <a:pt x="116" y="263"/>
                    <a:pt x="143" y="271"/>
                    <a:pt x="169" y="271"/>
                  </a:cubicBezTo>
                  <a:cubicBezTo>
                    <a:pt x="216" y="271"/>
                    <a:pt x="260" y="245"/>
                    <a:pt x="274" y="201"/>
                  </a:cubicBezTo>
                  <a:cubicBezTo>
                    <a:pt x="297" y="133"/>
                    <a:pt x="274" y="41"/>
                    <a:pt x="206" y="19"/>
                  </a:cubicBezTo>
                  <a:cubicBezTo>
                    <a:pt x="193" y="6"/>
                    <a:pt x="177" y="0"/>
                    <a:pt x="15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9"/>
            <p:cNvSpPr/>
            <p:nvPr/>
          </p:nvSpPr>
          <p:spPr>
            <a:xfrm>
              <a:off x="6001500" y="1393650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30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38"/>
                    <a:pt x="138" y="384"/>
                  </a:cubicBezTo>
                  <a:cubicBezTo>
                    <a:pt x="162" y="396"/>
                    <a:pt x="190" y="402"/>
                    <a:pt x="218" y="402"/>
                  </a:cubicBezTo>
                  <a:cubicBezTo>
                    <a:pt x="296" y="402"/>
                    <a:pt x="378" y="359"/>
                    <a:pt x="411" y="293"/>
                  </a:cubicBezTo>
                  <a:cubicBezTo>
                    <a:pt x="457" y="178"/>
                    <a:pt x="411" y="64"/>
                    <a:pt x="320" y="19"/>
                  </a:cubicBezTo>
                  <a:cubicBezTo>
                    <a:pt x="290" y="6"/>
                    <a:pt x="259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9"/>
            <p:cNvSpPr/>
            <p:nvPr/>
          </p:nvSpPr>
          <p:spPr>
            <a:xfrm>
              <a:off x="6008350" y="1367625"/>
              <a:ext cx="6875" cy="5625"/>
            </a:xfrm>
            <a:custGeom>
              <a:avLst/>
              <a:gdLst/>
              <a:ahLst/>
              <a:cxnLst/>
              <a:rect l="l" t="t" r="r" b="b"/>
              <a:pathLst>
                <a:path w="275" h="225" extrusionOk="0">
                  <a:moveTo>
                    <a:pt x="143" y="1"/>
                  </a:moveTo>
                  <a:cubicBezTo>
                    <a:pt x="104" y="1"/>
                    <a:pt x="63" y="22"/>
                    <a:pt x="46" y="55"/>
                  </a:cubicBezTo>
                  <a:cubicBezTo>
                    <a:pt x="0" y="124"/>
                    <a:pt x="46" y="192"/>
                    <a:pt x="92" y="215"/>
                  </a:cubicBezTo>
                  <a:cubicBezTo>
                    <a:pt x="104" y="221"/>
                    <a:pt x="118" y="224"/>
                    <a:pt x="133" y="224"/>
                  </a:cubicBezTo>
                  <a:cubicBezTo>
                    <a:pt x="173" y="224"/>
                    <a:pt x="218" y="203"/>
                    <a:pt x="252" y="169"/>
                  </a:cubicBezTo>
                  <a:cubicBezTo>
                    <a:pt x="274" y="101"/>
                    <a:pt x="252" y="32"/>
                    <a:pt x="183" y="10"/>
                  </a:cubicBezTo>
                  <a:cubicBezTo>
                    <a:pt x="171" y="4"/>
                    <a:pt x="157" y="1"/>
                    <a:pt x="14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9"/>
            <p:cNvSpPr/>
            <p:nvPr/>
          </p:nvSpPr>
          <p:spPr>
            <a:xfrm>
              <a:off x="5362975" y="1316625"/>
              <a:ext cx="10850" cy="10050"/>
            </a:xfrm>
            <a:custGeom>
              <a:avLst/>
              <a:gdLst/>
              <a:ahLst/>
              <a:cxnLst/>
              <a:rect l="l" t="t" r="r" b="b"/>
              <a:pathLst>
                <a:path w="434" h="402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24"/>
                    <a:pt x="23" y="338"/>
                    <a:pt x="137" y="383"/>
                  </a:cubicBezTo>
                  <a:cubicBezTo>
                    <a:pt x="161" y="396"/>
                    <a:pt x="188" y="401"/>
                    <a:pt x="214" y="401"/>
                  </a:cubicBezTo>
                  <a:cubicBezTo>
                    <a:pt x="285" y="401"/>
                    <a:pt x="355" y="359"/>
                    <a:pt x="388" y="292"/>
                  </a:cubicBezTo>
                  <a:cubicBezTo>
                    <a:pt x="434" y="201"/>
                    <a:pt x="411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9"/>
            <p:cNvSpPr/>
            <p:nvPr/>
          </p:nvSpPr>
          <p:spPr>
            <a:xfrm>
              <a:off x="5700775" y="1946600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21" y="0"/>
                  </a:moveTo>
                  <a:cubicBezTo>
                    <a:pt x="150" y="0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167" y="375"/>
                    <a:pt x="198" y="383"/>
                    <a:pt x="228" y="383"/>
                  </a:cubicBezTo>
                  <a:cubicBezTo>
                    <a:pt x="294" y="383"/>
                    <a:pt x="357" y="347"/>
                    <a:pt x="389" y="269"/>
                  </a:cubicBezTo>
                  <a:cubicBezTo>
                    <a:pt x="434" y="178"/>
                    <a:pt x="389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9"/>
            <p:cNvSpPr/>
            <p:nvPr/>
          </p:nvSpPr>
          <p:spPr>
            <a:xfrm>
              <a:off x="5855425" y="1750525"/>
              <a:ext cx="6300" cy="5850"/>
            </a:xfrm>
            <a:custGeom>
              <a:avLst/>
              <a:gdLst/>
              <a:ahLst/>
              <a:cxnLst/>
              <a:rect l="l" t="t" r="r" b="b"/>
              <a:pathLst>
                <a:path w="252" h="234" extrusionOk="0">
                  <a:moveTo>
                    <a:pt x="132" y="1"/>
                  </a:moveTo>
                  <a:cubicBezTo>
                    <a:pt x="83" y="1"/>
                    <a:pt x="40" y="27"/>
                    <a:pt x="23" y="78"/>
                  </a:cubicBezTo>
                  <a:cubicBezTo>
                    <a:pt x="0" y="124"/>
                    <a:pt x="23" y="192"/>
                    <a:pt x="69" y="215"/>
                  </a:cubicBezTo>
                  <a:cubicBezTo>
                    <a:pt x="89" y="228"/>
                    <a:pt x="109" y="234"/>
                    <a:pt x="128" y="234"/>
                  </a:cubicBezTo>
                  <a:cubicBezTo>
                    <a:pt x="173" y="234"/>
                    <a:pt x="212" y="201"/>
                    <a:pt x="229" y="169"/>
                  </a:cubicBezTo>
                  <a:cubicBezTo>
                    <a:pt x="251" y="101"/>
                    <a:pt x="229" y="32"/>
                    <a:pt x="183" y="9"/>
                  </a:cubicBezTo>
                  <a:cubicBezTo>
                    <a:pt x="166" y="4"/>
                    <a:pt x="149" y="1"/>
                    <a:pt x="13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9"/>
            <p:cNvSpPr/>
            <p:nvPr/>
          </p:nvSpPr>
          <p:spPr>
            <a:xfrm>
              <a:off x="6088250" y="20384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4" y="1"/>
                  </a:moveTo>
                  <a:cubicBezTo>
                    <a:pt x="124" y="1"/>
                    <a:pt x="56" y="38"/>
                    <a:pt x="23" y="88"/>
                  </a:cubicBezTo>
                  <a:cubicBezTo>
                    <a:pt x="0" y="179"/>
                    <a:pt x="23" y="293"/>
                    <a:pt x="114" y="339"/>
                  </a:cubicBezTo>
                  <a:cubicBezTo>
                    <a:pt x="136" y="344"/>
                    <a:pt x="157" y="347"/>
                    <a:pt x="178" y="347"/>
                  </a:cubicBezTo>
                  <a:cubicBezTo>
                    <a:pt x="246" y="347"/>
                    <a:pt x="308" y="317"/>
                    <a:pt x="342" y="247"/>
                  </a:cubicBezTo>
                  <a:cubicBezTo>
                    <a:pt x="388" y="156"/>
                    <a:pt x="342" y="65"/>
                    <a:pt x="274" y="19"/>
                  </a:cubicBezTo>
                  <a:cubicBezTo>
                    <a:pt x="248" y="6"/>
                    <a:pt x="221" y="1"/>
                    <a:pt x="19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9"/>
            <p:cNvSpPr/>
            <p:nvPr/>
          </p:nvSpPr>
          <p:spPr>
            <a:xfrm>
              <a:off x="6130475" y="20136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36" y="0"/>
                  </a:moveTo>
                  <a:cubicBezTo>
                    <a:pt x="93" y="0"/>
                    <a:pt x="63" y="26"/>
                    <a:pt x="46" y="77"/>
                  </a:cubicBezTo>
                  <a:cubicBezTo>
                    <a:pt x="0" y="123"/>
                    <a:pt x="23" y="191"/>
                    <a:pt x="91" y="214"/>
                  </a:cubicBezTo>
                  <a:cubicBezTo>
                    <a:pt x="104" y="220"/>
                    <a:pt x="118" y="223"/>
                    <a:pt x="132" y="223"/>
                  </a:cubicBezTo>
                  <a:cubicBezTo>
                    <a:pt x="170" y="223"/>
                    <a:pt x="212" y="202"/>
                    <a:pt x="228" y="169"/>
                  </a:cubicBezTo>
                  <a:cubicBezTo>
                    <a:pt x="251" y="100"/>
                    <a:pt x="228" y="55"/>
                    <a:pt x="183" y="9"/>
                  </a:cubicBezTo>
                  <a:cubicBezTo>
                    <a:pt x="166" y="3"/>
                    <a:pt x="150" y="0"/>
                    <a:pt x="13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9"/>
            <p:cNvSpPr/>
            <p:nvPr/>
          </p:nvSpPr>
          <p:spPr>
            <a:xfrm>
              <a:off x="6356425" y="1213000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75" y="0"/>
                  </a:moveTo>
                  <a:cubicBezTo>
                    <a:pt x="119" y="0"/>
                    <a:pt x="64" y="26"/>
                    <a:pt x="47" y="77"/>
                  </a:cubicBezTo>
                  <a:cubicBezTo>
                    <a:pt x="1" y="146"/>
                    <a:pt x="47" y="237"/>
                    <a:pt x="115" y="260"/>
                  </a:cubicBezTo>
                  <a:cubicBezTo>
                    <a:pt x="134" y="273"/>
                    <a:pt x="153" y="278"/>
                    <a:pt x="172" y="278"/>
                  </a:cubicBezTo>
                  <a:cubicBezTo>
                    <a:pt x="220" y="278"/>
                    <a:pt x="265" y="241"/>
                    <a:pt x="298" y="192"/>
                  </a:cubicBezTo>
                  <a:cubicBezTo>
                    <a:pt x="320" y="123"/>
                    <a:pt x="298" y="55"/>
                    <a:pt x="229" y="9"/>
                  </a:cubicBezTo>
                  <a:cubicBezTo>
                    <a:pt x="212" y="3"/>
                    <a:pt x="194" y="0"/>
                    <a:pt x="17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9"/>
            <p:cNvSpPr/>
            <p:nvPr/>
          </p:nvSpPr>
          <p:spPr>
            <a:xfrm>
              <a:off x="6440325" y="1140150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12" y="0"/>
                  </a:moveTo>
                  <a:cubicBezTo>
                    <a:pt x="72" y="0"/>
                    <a:pt x="38" y="26"/>
                    <a:pt x="23" y="70"/>
                  </a:cubicBezTo>
                  <a:cubicBezTo>
                    <a:pt x="0" y="138"/>
                    <a:pt x="23" y="207"/>
                    <a:pt x="92" y="230"/>
                  </a:cubicBezTo>
                  <a:cubicBezTo>
                    <a:pt x="103" y="235"/>
                    <a:pt x="116" y="238"/>
                    <a:pt x="129" y="238"/>
                  </a:cubicBezTo>
                  <a:cubicBezTo>
                    <a:pt x="169" y="238"/>
                    <a:pt x="211" y="213"/>
                    <a:pt x="229" y="161"/>
                  </a:cubicBezTo>
                  <a:cubicBezTo>
                    <a:pt x="274" y="116"/>
                    <a:pt x="251" y="47"/>
                    <a:pt x="183" y="24"/>
                  </a:cubicBezTo>
                  <a:cubicBezTo>
                    <a:pt x="159" y="8"/>
                    <a:pt x="134" y="0"/>
                    <a:pt x="11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9"/>
            <p:cNvSpPr/>
            <p:nvPr/>
          </p:nvSpPr>
          <p:spPr>
            <a:xfrm>
              <a:off x="5971250" y="1554575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89" y="0"/>
                  </a:moveTo>
                  <a:cubicBezTo>
                    <a:pt x="127" y="0"/>
                    <a:pt x="57" y="43"/>
                    <a:pt x="24" y="110"/>
                  </a:cubicBezTo>
                  <a:cubicBezTo>
                    <a:pt x="1" y="178"/>
                    <a:pt x="24" y="292"/>
                    <a:pt x="115" y="338"/>
                  </a:cubicBezTo>
                  <a:cubicBezTo>
                    <a:pt x="137" y="343"/>
                    <a:pt x="158" y="346"/>
                    <a:pt x="179" y="346"/>
                  </a:cubicBezTo>
                  <a:cubicBezTo>
                    <a:pt x="247" y="346"/>
                    <a:pt x="308" y="316"/>
                    <a:pt x="343" y="247"/>
                  </a:cubicBezTo>
                  <a:cubicBezTo>
                    <a:pt x="389" y="178"/>
                    <a:pt x="343" y="64"/>
                    <a:pt x="252" y="18"/>
                  </a:cubicBezTo>
                  <a:cubicBezTo>
                    <a:pt x="234" y="6"/>
                    <a:pt x="212" y="0"/>
                    <a:pt x="18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9"/>
            <p:cNvSpPr/>
            <p:nvPr/>
          </p:nvSpPr>
          <p:spPr>
            <a:xfrm>
              <a:off x="5831450" y="1597350"/>
              <a:ext cx="6875" cy="6225"/>
            </a:xfrm>
            <a:custGeom>
              <a:avLst/>
              <a:gdLst/>
              <a:ahLst/>
              <a:cxnLst/>
              <a:rect l="l" t="t" r="r" b="b"/>
              <a:pathLst>
                <a:path w="275" h="249" extrusionOk="0">
                  <a:moveTo>
                    <a:pt x="138" y="0"/>
                  </a:moveTo>
                  <a:cubicBezTo>
                    <a:pt x="99" y="0"/>
                    <a:pt x="56" y="33"/>
                    <a:pt x="23" y="65"/>
                  </a:cubicBezTo>
                  <a:cubicBezTo>
                    <a:pt x="1" y="133"/>
                    <a:pt x="23" y="202"/>
                    <a:pt x="92" y="225"/>
                  </a:cubicBezTo>
                  <a:cubicBezTo>
                    <a:pt x="108" y="241"/>
                    <a:pt x="130" y="248"/>
                    <a:pt x="153" y="248"/>
                  </a:cubicBezTo>
                  <a:cubicBezTo>
                    <a:pt x="194" y="248"/>
                    <a:pt x="237" y="223"/>
                    <a:pt x="252" y="179"/>
                  </a:cubicBezTo>
                  <a:cubicBezTo>
                    <a:pt x="275" y="111"/>
                    <a:pt x="252" y="42"/>
                    <a:pt x="183" y="19"/>
                  </a:cubicBezTo>
                  <a:cubicBezTo>
                    <a:pt x="170" y="6"/>
                    <a:pt x="155" y="0"/>
                    <a:pt x="13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9"/>
            <p:cNvSpPr/>
            <p:nvPr/>
          </p:nvSpPr>
          <p:spPr>
            <a:xfrm>
              <a:off x="6038600" y="1537125"/>
              <a:ext cx="7425" cy="6725"/>
            </a:xfrm>
            <a:custGeom>
              <a:avLst/>
              <a:gdLst/>
              <a:ahLst/>
              <a:cxnLst/>
              <a:rect l="l" t="t" r="r" b="b"/>
              <a:pathLst>
                <a:path w="297" h="269" extrusionOk="0">
                  <a:moveTo>
                    <a:pt x="155" y="0"/>
                  </a:moveTo>
                  <a:cubicBezTo>
                    <a:pt x="104" y="0"/>
                    <a:pt x="57" y="26"/>
                    <a:pt x="23" y="77"/>
                  </a:cubicBezTo>
                  <a:cubicBezTo>
                    <a:pt x="0" y="146"/>
                    <a:pt x="23" y="214"/>
                    <a:pt x="92" y="260"/>
                  </a:cubicBezTo>
                  <a:cubicBezTo>
                    <a:pt x="109" y="266"/>
                    <a:pt x="126" y="268"/>
                    <a:pt x="142" y="268"/>
                  </a:cubicBezTo>
                  <a:cubicBezTo>
                    <a:pt x="191" y="268"/>
                    <a:pt x="234" y="243"/>
                    <a:pt x="251" y="191"/>
                  </a:cubicBezTo>
                  <a:cubicBezTo>
                    <a:pt x="297" y="123"/>
                    <a:pt x="274" y="54"/>
                    <a:pt x="206" y="9"/>
                  </a:cubicBezTo>
                  <a:cubicBezTo>
                    <a:pt x="189" y="3"/>
                    <a:pt x="171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9"/>
            <p:cNvSpPr/>
            <p:nvPr/>
          </p:nvSpPr>
          <p:spPr>
            <a:xfrm>
              <a:off x="5843425" y="1571125"/>
              <a:ext cx="10875" cy="9475"/>
            </a:xfrm>
            <a:custGeom>
              <a:avLst/>
              <a:gdLst/>
              <a:ahLst/>
              <a:cxnLst/>
              <a:rect l="l" t="t" r="r" b="b"/>
              <a:pathLst>
                <a:path w="435" h="379" extrusionOk="0">
                  <a:moveTo>
                    <a:pt x="221" y="0"/>
                  </a:moveTo>
                  <a:cubicBezTo>
                    <a:pt x="150" y="0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62" y="373"/>
                    <a:pt x="189" y="379"/>
                    <a:pt x="214" y="379"/>
                  </a:cubicBezTo>
                  <a:cubicBezTo>
                    <a:pt x="285" y="379"/>
                    <a:pt x="356" y="336"/>
                    <a:pt x="389" y="269"/>
                  </a:cubicBezTo>
                  <a:cubicBezTo>
                    <a:pt x="435" y="178"/>
                    <a:pt x="389" y="64"/>
                    <a:pt x="298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9"/>
            <p:cNvSpPr/>
            <p:nvPr/>
          </p:nvSpPr>
          <p:spPr>
            <a:xfrm>
              <a:off x="5876525" y="1557650"/>
              <a:ext cx="8025" cy="6750"/>
            </a:xfrm>
            <a:custGeom>
              <a:avLst/>
              <a:gdLst/>
              <a:ahLst/>
              <a:cxnLst/>
              <a:rect l="l" t="t" r="r" b="b"/>
              <a:pathLst>
                <a:path w="321" h="270" extrusionOk="0">
                  <a:moveTo>
                    <a:pt x="175" y="1"/>
                  </a:moveTo>
                  <a:cubicBezTo>
                    <a:pt x="119" y="1"/>
                    <a:pt x="64" y="27"/>
                    <a:pt x="47" y="78"/>
                  </a:cubicBezTo>
                  <a:cubicBezTo>
                    <a:pt x="1" y="146"/>
                    <a:pt x="24" y="215"/>
                    <a:pt x="92" y="261"/>
                  </a:cubicBezTo>
                  <a:cubicBezTo>
                    <a:pt x="109" y="266"/>
                    <a:pt x="128" y="269"/>
                    <a:pt x="146" y="269"/>
                  </a:cubicBezTo>
                  <a:cubicBezTo>
                    <a:pt x="202" y="269"/>
                    <a:pt x="258" y="243"/>
                    <a:pt x="275" y="192"/>
                  </a:cubicBezTo>
                  <a:cubicBezTo>
                    <a:pt x="320" y="124"/>
                    <a:pt x="298" y="32"/>
                    <a:pt x="229" y="9"/>
                  </a:cubicBezTo>
                  <a:cubicBezTo>
                    <a:pt x="212" y="4"/>
                    <a:pt x="193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9"/>
            <p:cNvSpPr/>
            <p:nvPr/>
          </p:nvSpPr>
          <p:spPr>
            <a:xfrm>
              <a:off x="5967825" y="1547400"/>
              <a:ext cx="9175" cy="7650"/>
            </a:xfrm>
            <a:custGeom>
              <a:avLst/>
              <a:gdLst/>
              <a:ahLst/>
              <a:cxnLst/>
              <a:rect l="l" t="t" r="r" b="b"/>
              <a:pathLst>
                <a:path w="367" h="306" extrusionOk="0">
                  <a:moveTo>
                    <a:pt x="197" y="0"/>
                  </a:moveTo>
                  <a:cubicBezTo>
                    <a:pt x="141" y="0"/>
                    <a:pt x="81" y="26"/>
                    <a:pt x="47" y="77"/>
                  </a:cubicBezTo>
                  <a:cubicBezTo>
                    <a:pt x="1" y="168"/>
                    <a:pt x="47" y="260"/>
                    <a:pt x="115" y="283"/>
                  </a:cubicBezTo>
                  <a:cubicBezTo>
                    <a:pt x="145" y="298"/>
                    <a:pt x="176" y="305"/>
                    <a:pt x="204" y="305"/>
                  </a:cubicBezTo>
                  <a:cubicBezTo>
                    <a:pt x="260" y="305"/>
                    <a:pt x="305" y="275"/>
                    <a:pt x="320" y="214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9"/>
            <p:cNvSpPr/>
            <p:nvPr/>
          </p:nvSpPr>
          <p:spPr>
            <a:xfrm>
              <a:off x="6727925" y="1650100"/>
              <a:ext cx="8575" cy="7100"/>
            </a:xfrm>
            <a:custGeom>
              <a:avLst/>
              <a:gdLst/>
              <a:ahLst/>
              <a:cxnLst/>
              <a:rect l="l" t="t" r="r" b="b"/>
              <a:pathLst>
                <a:path w="343" h="284" extrusionOk="0">
                  <a:moveTo>
                    <a:pt x="174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0" y="146"/>
                    <a:pt x="46" y="237"/>
                    <a:pt x="114" y="260"/>
                  </a:cubicBezTo>
                  <a:cubicBezTo>
                    <a:pt x="137" y="275"/>
                    <a:pt x="163" y="283"/>
                    <a:pt x="187" y="283"/>
                  </a:cubicBezTo>
                  <a:cubicBezTo>
                    <a:pt x="236" y="283"/>
                    <a:pt x="282" y="253"/>
                    <a:pt x="297" y="192"/>
                  </a:cubicBezTo>
                  <a:cubicBezTo>
                    <a:pt x="343" y="123"/>
                    <a:pt x="297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9"/>
            <p:cNvSpPr/>
            <p:nvPr/>
          </p:nvSpPr>
          <p:spPr>
            <a:xfrm>
              <a:off x="6325050" y="2057525"/>
              <a:ext cx="11450" cy="10400"/>
            </a:xfrm>
            <a:custGeom>
              <a:avLst/>
              <a:gdLst/>
              <a:ahLst/>
              <a:cxnLst/>
              <a:rect l="l" t="t" r="r" b="b"/>
              <a:pathLst>
                <a:path w="458" h="416" extrusionOk="0">
                  <a:moveTo>
                    <a:pt x="213" y="0"/>
                  </a:moveTo>
                  <a:cubicBezTo>
                    <a:pt x="140" y="0"/>
                    <a:pt x="77" y="46"/>
                    <a:pt x="46" y="124"/>
                  </a:cubicBezTo>
                  <a:cubicBezTo>
                    <a:pt x="1" y="215"/>
                    <a:pt x="23" y="352"/>
                    <a:pt x="137" y="397"/>
                  </a:cubicBezTo>
                  <a:cubicBezTo>
                    <a:pt x="162" y="410"/>
                    <a:pt x="190" y="415"/>
                    <a:pt x="218" y="415"/>
                  </a:cubicBezTo>
                  <a:cubicBezTo>
                    <a:pt x="296" y="415"/>
                    <a:pt x="378" y="373"/>
                    <a:pt x="411" y="306"/>
                  </a:cubicBezTo>
                  <a:cubicBezTo>
                    <a:pt x="457" y="192"/>
                    <a:pt x="411" y="78"/>
                    <a:pt x="320" y="32"/>
                  </a:cubicBezTo>
                  <a:cubicBezTo>
                    <a:pt x="284" y="10"/>
                    <a:pt x="247" y="0"/>
                    <a:pt x="21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9"/>
            <p:cNvSpPr/>
            <p:nvPr/>
          </p:nvSpPr>
          <p:spPr>
            <a:xfrm>
              <a:off x="6331900" y="204472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9" y="1"/>
                  </a:moveTo>
                  <a:cubicBezTo>
                    <a:pt x="136" y="1"/>
                    <a:pt x="79" y="38"/>
                    <a:pt x="46" y="88"/>
                  </a:cubicBezTo>
                  <a:cubicBezTo>
                    <a:pt x="0" y="179"/>
                    <a:pt x="46" y="293"/>
                    <a:pt x="115" y="316"/>
                  </a:cubicBezTo>
                  <a:cubicBezTo>
                    <a:pt x="145" y="331"/>
                    <a:pt x="178" y="339"/>
                    <a:pt x="209" y="339"/>
                  </a:cubicBezTo>
                  <a:cubicBezTo>
                    <a:pt x="272" y="339"/>
                    <a:pt x="328" y="308"/>
                    <a:pt x="343" y="247"/>
                  </a:cubicBezTo>
                  <a:cubicBezTo>
                    <a:pt x="388" y="156"/>
                    <a:pt x="366" y="65"/>
                    <a:pt x="274" y="19"/>
                  </a:cubicBezTo>
                  <a:cubicBezTo>
                    <a:pt x="249" y="6"/>
                    <a:pt x="223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9"/>
            <p:cNvSpPr/>
            <p:nvPr/>
          </p:nvSpPr>
          <p:spPr>
            <a:xfrm>
              <a:off x="6327900" y="2032050"/>
              <a:ext cx="8600" cy="7100"/>
            </a:xfrm>
            <a:custGeom>
              <a:avLst/>
              <a:gdLst/>
              <a:ahLst/>
              <a:cxnLst/>
              <a:rect l="l" t="t" r="r" b="b"/>
              <a:pathLst>
                <a:path w="344" h="284" extrusionOk="0">
                  <a:moveTo>
                    <a:pt x="152" y="0"/>
                  </a:moveTo>
                  <a:cubicBezTo>
                    <a:pt x="104" y="0"/>
                    <a:pt x="61" y="26"/>
                    <a:pt x="46" y="70"/>
                  </a:cubicBezTo>
                  <a:cubicBezTo>
                    <a:pt x="1" y="161"/>
                    <a:pt x="46" y="230"/>
                    <a:pt x="115" y="275"/>
                  </a:cubicBezTo>
                  <a:cubicBezTo>
                    <a:pt x="132" y="281"/>
                    <a:pt x="150" y="284"/>
                    <a:pt x="169" y="284"/>
                  </a:cubicBezTo>
                  <a:cubicBezTo>
                    <a:pt x="225" y="284"/>
                    <a:pt x="280" y="258"/>
                    <a:pt x="297" y="207"/>
                  </a:cubicBezTo>
                  <a:cubicBezTo>
                    <a:pt x="343" y="138"/>
                    <a:pt x="297" y="47"/>
                    <a:pt x="229" y="24"/>
                  </a:cubicBezTo>
                  <a:cubicBezTo>
                    <a:pt x="205" y="8"/>
                    <a:pt x="178" y="0"/>
                    <a:pt x="1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9"/>
            <p:cNvSpPr/>
            <p:nvPr/>
          </p:nvSpPr>
          <p:spPr>
            <a:xfrm>
              <a:off x="6327900" y="2017025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75" y="0"/>
                  </a:moveTo>
                  <a:cubicBezTo>
                    <a:pt x="119" y="0"/>
                    <a:pt x="63" y="26"/>
                    <a:pt x="46" y="77"/>
                  </a:cubicBezTo>
                  <a:cubicBezTo>
                    <a:pt x="1" y="146"/>
                    <a:pt x="23" y="237"/>
                    <a:pt x="92" y="260"/>
                  </a:cubicBezTo>
                  <a:cubicBezTo>
                    <a:pt x="124" y="276"/>
                    <a:pt x="154" y="284"/>
                    <a:pt x="180" y="284"/>
                  </a:cubicBezTo>
                  <a:cubicBezTo>
                    <a:pt x="229" y="284"/>
                    <a:pt x="268" y="258"/>
                    <a:pt x="297" y="214"/>
                  </a:cubicBezTo>
                  <a:cubicBezTo>
                    <a:pt x="320" y="123"/>
                    <a:pt x="297" y="54"/>
                    <a:pt x="229" y="9"/>
                  </a:cubicBezTo>
                  <a:cubicBezTo>
                    <a:pt x="212" y="3"/>
                    <a:pt x="193" y="0"/>
                    <a:pt x="17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9"/>
            <p:cNvSpPr/>
            <p:nvPr/>
          </p:nvSpPr>
          <p:spPr>
            <a:xfrm>
              <a:off x="6072825" y="2014725"/>
              <a:ext cx="6300" cy="5050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33" y="1"/>
                  </a:moveTo>
                  <a:cubicBezTo>
                    <a:pt x="90" y="1"/>
                    <a:pt x="57" y="22"/>
                    <a:pt x="24" y="55"/>
                  </a:cubicBezTo>
                  <a:cubicBezTo>
                    <a:pt x="1" y="101"/>
                    <a:pt x="24" y="169"/>
                    <a:pt x="92" y="192"/>
                  </a:cubicBezTo>
                  <a:cubicBezTo>
                    <a:pt x="104" y="198"/>
                    <a:pt x="118" y="201"/>
                    <a:pt x="132" y="201"/>
                  </a:cubicBezTo>
                  <a:cubicBezTo>
                    <a:pt x="171" y="201"/>
                    <a:pt x="212" y="180"/>
                    <a:pt x="229" y="146"/>
                  </a:cubicBezTo>
                  <a:cubicBezTo>
                    <a:pt x="252" y="101"/>
                    <a:pt x="229" y="32"/>
                    <a:pt x="183" y="10"/>
                  </a:cubicBezTo>
                  <a:cubicBezTo>
                    <a:pt x="165" y="3"/>
                    <a:pt x="148" y="1"/>
                    <a:pt x="13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9"/>
            <p:cNvSpPr/>
            <p:nvPr/>
          </p:nvSpPr>
          <p:spPr>
            <a:xfrm>
              <a:off x="6262275" y="145460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63" y="0"/>
                  </a:moveTo>
                  <a:cubicBezTo>
                    <a:pt x="107" y="0"/>
                    <a:pt x="62" y="31"/>
                    <a:pt x="46" y="91"/>
                  </a:cubicBezTo>
                  <a:cubicBezTo>
                    <a:pt x="1" y="160"/>
                    <a:pt x="24" y="251"/>
                    <a:pt x="115" y="297"/>
                  </a:cubicBezTo>
                  <a:cubicBezTo>
                    <a:pt x="134" y="310"/>
                    <a:pt x="155" y="315"/>
                    <a:pt x="176" y="315"/>
                  </a:cubicBezTo>
                  <a:cubicBezTo>
                    <a:pt x="231" y="315"/>
                    <a:pt x="287" y="278"/>
                    <a:pt x="320" y="228"/>
                  </a:cubicBezTo>
                  <a:cubicBezTo>
                    <a:pt x="366" y="137"/>
                    <a:pt x="320" y="46"/>
                    <a:pt x="252" y="23"/>
                  </a:cubicBezTo>
                  <a:cubicBezTo>
                    <a:pt x="221" y="8"/>
                    <a:pt x="191" y="0"/>
                    <a:pt x="16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9"/>
            <p:cNvSpPr/>
            <p:nvPr/>
          </p:nvSpPr>
          <p:spPr>
            <a:xfrm>
              <a:off x="6254300" y="1462350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38" y="1"/>
                  </a:moveTo>
                  <a:cubicBezTo>
                    <a:pt x="93" y="1"/>
                    <a:pt x="40" y="22"/>
                    <a:pt x="23" y="55"/>
                  </a:cubicBezTo>
                  <a:cubicBezTo>
                    <a:pt x="0" y="124"/>
                    <a:pt x="23" y="192"/>
                    <a:pt x="92" y="215"/>
                  </a:cubicBezTo>
                  <a:cubicBezTo>
                    <a:pt x="108" y="231"/>
                    <a:pt x="127" y="239"/>
                    <a:pt x="147" y="239"/>
                  </a:cubicBezTo>
                  <a:cubicBezTo>
                    <a:pt x="183" y="239"/>
                    <a:pt x="222" y="214"/>
                    <a:pt x="251" y="169"/>
                  </a:cubicBezTo>
                  <a:cubicBezTo>
                    <a:pt x="274" y="101"/>
                    <a:pt x="251" y="32"/>
                    <a:pt x="183" y="10"/>
                  </a:cubicBezTo>
                  <a:cubicBezTo>
                    <a:pt x="171" y="4"/>
                    <a:pt x="155" y="1"/>
                    <a:pt x="1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9"/>
            <p:cNvSpPr/>
            <p:nvPr/>
          </p:nvSpPr>
          <p:spPr>
            <a:xfrm>
              <a:off x="6276550" y="1513125"/>
              <a:ext cx="11425" cy="10425"/>
            </a:xfrm>
            <a:custGeom>
              <a:avLst/>
              <a:gdLst/>
              <a:ahLst/>
              <a:cxnLst/>
              <a:rect l="l" t="t" r="r" b="b"/>
              <a:pathLst>
                <a:path w="457" h="417" extrusionOk="0">
                  <a:moveTo>
                    <a:pt x="223" y="1"/>
                  </a:moveTo>
                  <a:cubicBezTo>
                    <a:pt x="150" y="1"/>
                    <a:pt x="77" y="47"/>
                    <a:pt x="46" y="124"/>
                  </a:cubicBezTo>
                  <a:cubicBezTo>
                    <a:pt x="0" y="216"/>
                    <a:pt x="46" y="352"/>
                    <a:pt x="137" y="398"/>
                  </a:cubicBezTo>
                  <a:cubicBezTo>
                    <a:pt x="168" y="410"/>
                    <a:pt x="199" y="416"/>
                    <a:pt x="228" y="416"/>
                  </a:cubicBezTo>
                  <a:cubicBezTo>
                    <a:pt x="308" y="416"/>
                    <a:pt x="378" y="374"/>
                    <a:pt x="411" y="307"/>
                  </a:cubicBezTo>
                  <a:cubicBezTo>
                    <a:pt x="457" y="193"/>
                    <a:pt x="411" y="79"/>
                    <a:pt x="320" y="33"/>
                  </a:cubicBezTo>
                  <a:cubicBezTo>
                    <a:pt x="291" y="11"/>
                    <a:pt x="257" y="1"/>
                    <a:pt x="2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9"/>
            <p:cNvSpPr/>
            <p:nvPr/>
          </p:nvSpPr>
          <p:spPr>
            <a:xfrm>
              <a:off x="6273700" y="1481950"/>
              <a:ext cx="6300" cy="5425"/>
            </a:xfrm>
            <a:custGeom>
              <a:avLst/>
              <a:gdLst/>
              <a:ahLst/>
              <a:cxnLst/>
              <a:rect l="l" t="t" r="r" b="b"/>
              <a:pathLst>
                <a:path w="252" h="217" extrusionOk="0">
                  <a:moveTo>
                    <a:pt x="106" y="1"/>
                  </a:moveTo>
                  <a:cubicBezTo>
                    <a:pt x="72" y="1"/>
                    <a:pt x="38" y="26"/>
                    <a:pt x="23" y="70"/>
                  </a:cubicBezTo>
                  <a:cubicBezTo>
                    <a:pt x="0" y="116"/>
                    <a:pt x="23" y="184"/>
                    <a:pt x="69" y="207"/>
                  </a:cubicBezTo>
                  <a:cubicBezTo>
                    <a:pt x="81" y="213"/>
                    <a:pt x="95" y="216"/>
                    <a:pt x="109" y="216"/>
                  </a:cubicBezTo>
                  <a:cubicBezTo>
                    <a:pt x="148" y="216"/>
                    <a:pt x="189" y="195"/>
                    <a:pt x="206" y="161"/>
                  </a:cubicBezTo>
                  <a:cubicBezTo>
                    <a:pt x="251" y="116"/>
                    <a:pt x="229" y="47"/>
                    <a:pt x="160" y="25"/>
                  </a:cubicBezTo>
                  <a:cubicBezTo>
                    <a:pt x="144" y="8"/>
                    <a:pt x="125" y="1"/>
                    <a:pt x="1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9"/>
            <p:cNvSpPr/>
            <p:nvPr/>
          </p:nvSpPr>
          <p:spPr>
            <a:xfrm>
              <a:off x="5680800" y="1186375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52" y="0"/>
                  </a:moveTo>
                  <a:cubicBezTo>
                    <a:pt x="104" y="0"/>
                    <a:pt x="61" y="25"/>
                    <a:pt x="46" y="70"/>
                  </a:cubicBezTo>
                  <a:cubicBezTo>
                    <a:pt x="1" y="138"/>
                    <a:pt x="24" y="229"/>
                    <a:pt x="92" y="275"/>
                  </a:cubicBezTo>
                  <a:cubicBezTo>
                    <a:pt x="109" y="281"/>
                    <a:pt x="128" y="284"/>
                    <a:pt x="146" y="284"/>
                  </a:cubicBezTo>
                  <a:cubicBezTo>
                    <a:pt x="202" y="284"/>
                    <a:pt x="258" y="258"/>
                    <a:pt x="275" y="207"/>
                  </a:cubicBezTo>
                  <a:cubicBezTo>
                    <a:pt x="320" y="138"/>
                    <a:pt x="298" y="47"/>
                    <a:pt x="229" y="24"/>
                  </a:cubicBezTo>
                  <a:cubicBezTo>
                    <a:pt x="205" y="8"/>
                    <a:pt x="178" y="0"/>
                    <a:pt x="1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9"/>
            <p:cNvSpPr/>
            <p:nvPr/>
          </p:nvSpPr>
          <p:spPr>
            <a:xfrm>
              <a:off x="5685950" y="114795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32" y="0"/>
                  </a:moveTo>
                  <a:cubicBezTo>
                    <a:pt x="83" y="0"/>
                    <a:pt x="40" y="26"/>
                    <a:pt x="23" y="77"/>
                  </a:cubicBezTo>
                  <a:cubicBezTo>
                    <a:pt x="0" y="123"/>
                    <a:pt x="23" y="192"/>
                    <a:pt x="69" y="237"/>
                  </a:cubicBezTo>
                  <a:cubicBezTo>
                    <a:pt x="86" y="243"/>
                    <a:pt x="103" y="246"/>
                    <a:pt x="119" y="246"/>
                  </a:cubicBezTo>
                  <a:cubicBezTo>
                    <a:pt x="169" y="246"/>
                    <a:pt x="211" y="220"/>
                    <a:pt x="228" y="169"/>
                  </a:cubicBezTo>
                  <a:cubicBezTo>
                    <a:pt x="274" y="123"/>
                    <a:pt x="228" y="55"/>
                    <a:pt x="183" y="9"/>
                  </a:cubicBezTo>
                  <a:cubicBezTo>
                    <a:pt x="166" y="3"/>
                    <a:pt x="149" y="0"/>
                    <a:pt x="13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8" name="Google Shape;1928;p9"/>
          <p:cNvSpPr txBox="1">
            <a:spLocks noGrp="1"/>
          </p:cNvSpPr>
          <p:nvPr>
            <p:ph type="title"/>
          </p:nvPr>
        </p:nvSpPr>
        <p:spPr>
          <a:xfrm>
            <a:off x="2088300" y="1555350"/>
            <a:ext cx="4967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29" name="Google Shape;1929;p9"/>
          <p:cNvSpPr txBox="1">
            <a:spLocks noGrp="1"/>
          </p:cNvSpPr>
          <p:nvPr>
            <p:ph type="subTitle" idx="1"/>
          </p:nvPr>
        </p:nvSpPr>
        <p:spPr>
          <a:xfrm>
            <a:off x="2088300" y="2397150"/>
            <a:ext cx="4967400" cy="11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2494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3147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8114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9272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9908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1846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6202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6756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3348021"/>
            <a:ext cx="6858000" cy="1231118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2770782"/>
            <a:ext cx="6858000" cy="565519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6935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348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p10"/>
          <p:cNvSpPr txBox="1">
            <a:spLocks noGrp="1"/>
          </p:cNvSpPr>
          <p:nvPr>
            <p:ph type="title"/>
          </p:nvPr>
        </p:nvSpPr>
        <p:spPr>
          <a:xfrm>
            <a:off x="5060625" y="539400"/>
            <a:ext cx="3467100" cy="16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32" name="Google Shape;1932;p10"/>
          <p:cNvGrpSpPr/>
          <p:nvPr/>
        </p:nvGrpSpPr>
        <p:grpSpPr>
          <a:xfrm>
            <a:off x="82520" y="4408293"/>
            <a:ext cx="1674672" cy="391598"/>
            <a:chOff x="3504975" y="1233750"/>
            <a:chExt cx="324725" cy="75925"/>
          </a:xfrm>
        </p:grpSpPr>
        <p:sp>
          <p:nvSpPr>
            <p:cNvPr id="1933" name="Google Shape;1933;p10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0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0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6" name="Google Shape;1936;p10"/>
          <p:cNvGrpSpPr/>
          <p:nvPr/>
        </p:nvGrpSpPr>
        <p:grpSpPr>
          <a:xfrm flipH="1">
            <a:off x="7331636" y="-704566"/>
            <a:ext cx="3459295" cy="3196594"/>
            <a:chOff x="407025" y="3490600"/>
            <a:chExt cx="1442575" cy="1333025"/>
          </a:xfrm>
        </p:grpSpPr>
        <p:sp>
          <p:nvSpPr>
            <p:cNvPr id="1937" name="Google Shape;1937;p10"/>
            <p:cNvSpPr/>
            <p:nvPr/>
          </p:nvSpPr>
          <p:spPr>
            <a:xfrm>
              <a:off x="810450" y="3490600"/>
              <a:ext cx="1039150" cy="1082525"/>
            </a:xfrm>
            <a:custGeom>
              <a:avLst/>
              <a:gdLst/>
              <a:ahLst/>
              <a:cxnLst/>
              <a:rect l="l" t="t" r="r" b="b"/>
              <a:pathLst>
                <a:path w="41566" h="43301" extrusionOk="0">
                  <a:moveTo>
                    <a:pt x="1" y="41497"/>
                  </a:moveTo>
                  <a:lnTo>
                    <a:pt x="252" y="43300"/>
                  </a:lnTo>
                  <a:lnTo>
                    <a:pt x="41566" y="1804"/>
                  </a:lnTo>
                  <a:lnTo>
                    <a:pt x="4131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0"/>
            <p:cNvSpPr/>
            <p:nvPr/>
          </p:nvSpPr>
          <p:spPr>
            <a:xfrm>
              <a:off x="566225" y="3920300"/>
              <a:ext cx="783500" cy="816575"/>
            </a:xfrm>
            <a:custGeom>
              <a:avLst/>
              <a:gdLst/>
              <a:ahLst/>
              <a:cxnLst/>
              <a:rect l="l" t="t" r="r" b="b"/>
              <a:pathLst>
                <a:path w="31340" h="32663" extrusionOk="0">
                  <a:moveTo>
                    <a:pt x="31157" y="0"/>
                  </a:moveTo>
                  <a:lnTo>
                    <a:pt x="1" y="31293"/>
                  </a:lnTo>
                  <a:lnTo>
                    <a:pt x="183" y="32663"/>
                  </a:lnTo>
                  <a:lnTo>
                    <a:pt x="31340" y="1370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0"/>
            <p:cNvSpPr/>
            <p:nvPr/>
          </p:nvSpPr>
          <p:spPr>
            <a:xfrm>
              <a:off x="1016450" y="3682900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1"/>
                  </a:moveTo>
                  <a:lnTo>
                    <a:pt x="1" y="31294"/>
                  </a:lnTo>
                  <a:lnTo>
                    <a:pt x="183" y="32641"/>
                  </a:lnTo>
                  <a:lnTo>
                    <a:pt x="31340" y="1370"/>
                  </a:lnTo>
                  <a:lnTo>
                    <a:pt x="31157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0"/>
            <p:cNvSpPr/>
            <p:nvPr/>
          </p:nvSpPr>
          <p:spPr>
            <a:xfrm>
              <a:off x="788775" y="3843825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0"/>
                  </a:moveTo>
                  <a:lnTo>
                    <a:pt x="0" y="31294"/>
                  </a:lnTo>
                  <a:lnTo>
                    <a:pt x="183" y="32641"/>
                  </a:lnTo>
                  <a:lnTo>
                    <a:pt x="31340" y="1347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0"/>
            <p:cNvSpPr/>
            <p:nvPr/>
          </p:nvSpPr>
          <p:spPr>
            <a:xfrm>
              <a:off x="407025" y="3741675"/>
              <a:ext cx="1038575" cy="1081950"/>
            </a:xfrm>
            <a:custGeom>
              <a:avLst/>
              <a:gdLst/>
              <a:ahLst/>
              <a:cxnLst/>
              <a:rect l="l" t="t" r="r" b="b"/>
              <a:pathLst>
                <a:path w="41543" h="43278" extrusionOk="0">
                  <a:moveTo>
                    <a:pt x="41314" y="1"/>
                  </a:moveTo>
                  <a:lnTo>
                    <a:pt x="0" y="41474"/>
                  </a:lnTo>
                  <a:lnTo>
                    <a:pt x="229" y="43277"/>
                  </a:lnTo>
                  <a:lnTo>
                    <a:pt x="41542" y="1804"/>
                  </a:lnTo>
                  <a:lnTo>
                    <a:pt x="41314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0"/>
            <p:cNvSpPr/>
            <p:nvPr/>
          </p:nvSpPr>
          <p:spPr>
            <a:xfrm>
              <a:off x="1095775" y="3693175"/>
              <a:ext cx="536425" cy="575800"/>
            </a:xfrm>
            <a:custGeom>
              <a:avLst/>
              <a:gdLst/>
              <a:ahLst/>
              <a:cxnLst/>
              <a:rect l="l" t="t" r="r" b="b"/>
              <a:pathLst>
                <a:path w="21457" h="23032" extrusionOk="0">
                  <a:moveTo>
                    <a:pt x="21411" y="1"/>
                  </a:moveTo>
                  <a:lnTo>
                    <a:pt x="0" y="21434"/>
                  </a:lnTo>
                  <a:lnTo>
                    <a:pt x="23" y="23031"/>
                  </a:lnTo>
                  <a:lnTo>
                    <a:pt x="21456" y="1598"/>
                  </a:lnTo>
                  <a:lnTo>
                    <a:pt x="21411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3348021"/>
            <a:ext cx="6858000" cy="1231118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2770256"/>
            <a:ext cx="6858000" cy="565519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7014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369219"/>
            <a:ext cx="3768912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369219"/>
            <a:ext cx="377547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3041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260872"/>
            <a:ext cx="3768912" cy="617934"/>
          </a:xfrm>
        </p:spPr>
        <p:txBody>
          <a:bodyPr anchor="b"/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1878806"/>
            <a:ext cx="3768912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260872"/>
            <a:ext cx="3776661" cy="61793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1878806"/>
            <a:ext cx="377666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5572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941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6807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1543050"/>
            <a:ext cx="2739019" cy="2858691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9503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1543050"/>
            <a:ext cx="2739019" cy="2858691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8205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275370"/>
            <a:ext cx="7886700" cy="61451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740569"/>
            <a:ext cx="7886700" cy="253480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889887"/>
            <a:ext cx="7885509" cy="511854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8200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265075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367049"/>
            <a:ext cx="7885509" cy="112637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00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273844"/>
            <a:ext cx="6977064" cy="2244678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524168"/>
            <a:ext cx="656422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376297"/>
            <a:ext cx="7884318" cy="111712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59011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05740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7951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45226"/>
            <a:ext cx="7886700" cy="188387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637936"/>
            <a:ext cx="7885509" cy="855483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86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414462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1928812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414462"/>
            <a:ext cx="2202181" cy="43219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1928812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414462"/>
            <a:ext cx="2199085" cy="43219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1928812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7576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3223127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1692266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3655324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3223127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1692266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3655323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3223127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1692266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3655322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3650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2542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white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8749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2285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3368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1462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2624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2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8" name="Google Shape;2338;p13"/>
          <p:cNvGrpSpPr/>
          <p:nvPr/>
        </p:nvGrpSpPr>
        <p:grpSpPr>
          <a:xfrm>
            <a:off x="74" y="63"/>
            <a:ext cx="9144153" cy="5143512"/>
            <a:chOff x="4263926" y="3811300"/>
            <a:chExt cx="2189272" cy="1231448"/>
          </a:xfrm>
        </p:grpSpPr>
        <p:sp>
          <p:nvSpPr>
            <p:cNvPr id="2339" name="Google Shape;2339;p13"/>
            <p:cNvSpPr/>
            <p:nvPr/>
          </p:nvSpPr>
          <p:spPr>
            <a:xfrm>
              <a:off x="64437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3"/>
            <p:cNvSpPr/>
            <p:nvPr/>
          </p:nvSpPr>
          <p:spPr>
            <a:xfrm>
              <a:off x="63650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3"/>
            <p:cNvSpPr/>
            <p:nvPr/>
          </p:nvSpPr>
          <p:spPr>
            <a:xfrm>
              <a:off x="6286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3"/>
            <p:cNvSpPr/>
            <p:nvPr/>
          </p:nvSpPr>
          <p:spPr>
            <a:xfrm>
              <a:off x="62080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3"/>
            <p:cNvSpPr/>
            <p:nvPr/>
          </p:nvSpPr>
          <p:spPr>
            <a:xfrm>
              <a:off x="6129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3"/>
            <p:cNvSpPr/>
            <p:nvPr/>
          </p:nvSpPr>
          <p:spPr>
            <a:xfrm>
              <a:off x="6050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3"/>
            <p:cNvSpPr/>
            <p:nvPr/>
          </p:nvSpPr>
          <p:spPr>
            <a:xfrm>
              <a:off x="59718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3"/>
            <p:cNvSpPr/>
            <p:nvPr/>
          </p:nvSpPr>
          <p:spPr>
            <a:xfrm>
              <a:off x="589307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3"/>
            <p:cNvSpPr/>
            <p:nvPr/>
          </p:nvSpPr>
          <p:spPr>
            <a:xfrm>
              <a:off x="58149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3"/>
            <p:cNvSpPr/>
            <p:nvPr/>
          </p:nvSpPr>
          <p:spPr>
            <a:xfrm>
              <a:off x="57361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3"/>
            <p:cNvSpPr/>
            <p:nvPr/>
          </p:nvSpPr>
          <p:spPr>
            <a:xfrm>
              <a:off x="56574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3"/>
            <p:cNvSpPr/>
            <p:nvPr/>
          </p:nvSpPr>
          <p:spPr>
            <a:xfrm>
              <a:off x="557867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3"/>
            <p:cNvSpPr/>
            <p:nvPr/>
          </p:nvSpPr>
          <p:spPr>
            <a:xfrm>
              <a:off x="549992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3"/>
            <p:cNvSpPr/>
            <p:nvPr/>
          </p:nvSpPr>
          <p:spPr>
            <a:xfrm>
              <a:off x="5421175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3"/>
            <p:cNvSpPr/>
            <p:nvPr/>
          </p:nvSpPr>
          <p:spPr>
            <a:xfrm>
              <a:off x="53424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3"/>
            <p:cNvSpPr/>
            <p:nvPr/>
          </p:nvSpPr>
          <p:spPr>
            <a:xfrm>
              <a:off x="52642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3"/>
            <p:cNvSpPr/>
            <p:nvPr/>
          </p:nvSpPr>
          <p:spPr>
            <a:xfrm>
              <a:off x="50280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3"/>
            <p:cNvSpPr/>
            <p:nvPr/>
          </p:nvSpPr>
          <p:spPr>
            <a:xfrm>
              <a:off x="487050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3"/>
            <p:cNvSpPr/>
            <p:nvPr/>
          </p:nvSpPr>
          <p:spPr>
            <a:xfrm>
              <a:off x="4713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3"/>
            <p:cNvSpPr/>
            <p:nvPr/>
          </p:nvSpPr>
          <p:spPr>
            <a:xfrm>
              <a:off x="4792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3"/>
            <p:cNvSpPr/>
            <p:nvPr/>
          </p:nvSpPr>
          <p:spPr>
            <a:xfrm>
              <a:off x="494925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3"/>
            <p:cNvSpPr/>
            <p:nvPr/>
          </p:nvSpPr>
          <p:spPr>
            <a:xfrm>
              <a:off x="51067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3"/>
            <p:cNvSpPr/>
            <p:nvPr/>
          </p:nvSpPr>
          <p:spPr>
            <a:xfrm>
              <a:off x="51855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3"/>
            <p:cNvSpPr/>
            <p:nvPr/>
          </p:nvSpPr>
          <p:spPr>
            <a:xfrm>
              <a:off x="4634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3"/>
            <p:cNvSpPr/>
            <p:nvPr/>
          </p:nvSpPr>
          <p:spPr>
            <a:xfrm>
              <a:off x="4556100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3"/>
            <p:cNvSpPr/>
            <p:nvPr/>
          </p:nvSpPr>
          <p:spPr>
            <a:xfrm>
              <a:off x="44773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3"/>
            <p:cNvSpPr/>
            <p:nvPr/>
          </p:nvSpPr>
          <p:spPr>
            <a:xfrm>
              <a:off x="43986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3"/>
            <p:cNvSpPr/>
            <p:nvPr/>
          </p:nvSpPr>
          <p:spPr>
            <a:xfrm>
              <a:off x="43204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3"/>
            <p:cNvSpPr/>
            <p:nvPr/>
          </p:nvSpPr>
          <p:spPr>
            <a:xfrm>
              <a:off x="4263926" y="50421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3"/>
            <p:cNvSpPr/>
            <p:nvPr/>
          </p:nvSpPr>
          <p:spPr>
            <a:xfrm>
              <a:off x="4263926" y="49907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3"/>
            <p:cNvSpPr/>
            <p:nvPr/>
          </p:nvSpPr>
          <p:spPr>
            <a:xfrm>
              <a:off x="4263926" y="49399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3"/>
            <p:cNvSpPr/>
            <p:nvPr/>
          </p:nvSpPr>
          <p:spPr>
            <a:xfrm>
              <a:off x="4263926" y="48886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3"/>
            <p:cNvSpPr/>
            <p:nvPr/>
          </p:nvSpPr>
          <p:spPr>
            <a:xfrm>
              <a:off x="4263926" y="48378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3"/>
            <p:cNvSpPr/>
            <p:nvPr/>
          </p:nvSpPr>
          <p:spPr>
            <a:xfrm>
              <a:off x="4263926" y="4786499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3"/>
            <p:cNvSpPr/>
            <p:nvPr/>
          </p:nvSpPr>
          <p:spPr>
            <a:xfrm>
              <a:off x="4263926" y="47357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3"/>
            <p:cNvSpPr/>
            <p:nvPr/>
          </p:nvSpPr>
          <p:spPr>
            <a:xfrm>
              <a:off x="4263926" y="46843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3"/>
            <p:cNvSpPr/>
            <p:nvPr/>
          </p:nvSpPr>
          <p:spPr>
            <a:xfrm>
              <a:off x="4263926" y="463357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3"/>
            <p:cNvSpPr/>
            <p:nvPr/>
          </p:nvSpPr>
          <p:spPr>
            <a:xfrm>
              <a:off x="4263926" y="45822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3"/>
            <p:cNvSpPr/>
            <p:nvPr/>
          </p:nvSpPr>
          <p:spPr>
            <a:xfrm>
              <a:off x="4263926" y="45314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3"/>
            <p:cNvSpPr/>
            <p:nvPr/>
          </p:nvSpPr>
          <p:spPr>
            <a:xfrm>
              <a:off x="4263926" y="448007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3"/>
            <p:cNvSpPr/>
            <p:nvPr/>
          </p:nvSpPr>
          <p:spPr>
            <a:xfrm>
              <a:off x="4263926" y="4429300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3"/>
            <p:cNvSpPr/>
            <p:nvPr/>
          </p:nvSpPr>
          <p:spPr>
            <a:xfrm>
              <a:off x="4263926" y="437792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3"/>
            <p:cNvSpPr/>
            <p:nvPr/>
          </p:nvSpPr>
          <p:spPr>
            <a:xfrm>
              <a:off x="4263926" y="432715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3"/>
            <p:cNvSpPr/>
            <p:nvPr/>
          </p:nvSpPr>
          <p:spPr>
            <a:xfrm>
              <a:off x="4263926" y="4275800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3"/>
            <p:cNvSpPr/>
            <p:nvPr/>
          </p:nvSpPr>
          <p:spPr>
            <a:xfrm>
              <a:off x="4263926" y="422500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3"/>
            <p:cNvSpPr/>
            <p:nvPr/>
          </p:nvSpPr>
          <p:spPr>
            <a:xfrm>
              <a:off x="4263926" y="4173650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3"/>
            <p:cNvSpPr/>
            <p:nvPr/>
          </p:nvSpPr>
          <p:spPr>
            <a:xfrm>
              <a:off x="4263926" y="40207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3"/>
            <p:cNvSpPr/>
            <p:nvPr/>
          </p:nvSpPr>
          <p:spPr>
            <a:xfrm>
              <a:off x="4263926" y="386722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3"/>
            <p:cNvSpPr/>
            <p:nvPr/>
          </p:nvSpPr>
          <p:spPr>
            <a:xfrm>
              <a:off x="4263926" y="391857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3"/>
            <p:cNvSpPr/>
            <p:nvPr/>
          </p:nvSpPr>
          <p:spPr>
            <a:xfrm>
              <a:off x="4263926" y="396937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3"/>
            <p:cNvSpPr/>
            <p:nvPr/>
          </p:nvSpPr>
          <p:spPr>
            <a:xfrm>
              <a:off x="4263926" y="4071501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1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3"/>
            <p:cNvSpPr/>
            <p:nvPr/>
          </p:nvSpPr>
          <p:spPr>
            <a:xfrm>
              <a:off x="4263926" y="4122876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3"/>
            <p:cNvSpPr/>
            <p:nvPr/>
          </p:nvSpPr>
          <p:spPr>
            <a:xfrm>
              <a:off x="4263926" y="38164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13"/>
          <p:cNvGrpSpPr/>
          <p:nvPr/>
        </p:nvGrpSpPr>
        <p:grpSpPr>
          <a:xfrm rot="10800000">
            <a:off x="-589742" y="-406995"/>
            <a:ext cx="9834790" cy="6880156"/>
            <a:chOff x="2056725" y="3456925"/>
            <a:chExt cx="1804350" cy="1262275"/>
          </a:xfrm>
        </p:grpSpPr>
        <p:sp>
          <p:nvSpPr>
            <p:cNvPr id="2393" name="Google Shape;2393;p13"/>
            <p:cNvSpPr/>
            <p:nvPr/>
          </p:nvSpPr>
          <p:spPr>
            <a:xfrm>
              <a:off x="2056725" y="3456925"/>
              <a:ext cx="1559550" cy="1262275"/>
            </a:xfrm>
            <a:custGeom>
              <a:avLst/>
              <a:gdLst/>
              <a:ahLst/>
              <a:cxnLst/>
              <a:rect l="l" t="t" r="r" b="b"/>
              <a:pathLst>
                <a:path w="62382" h="50491" extrusionOk="0">
                  <a:moveTo>
                    <a:pt x="23853" y="1"/>
                  </a:moveTo>
                  <a:lnTo>
                    <a:pt x="14471" y="16960"/>
                  </a:lnTo>
                  <a:lnTo>
                    <a:pt x="14449" y="16983"/>
                  </a:lnTo>
                  <a:lnTo>
                    <a:pt x="19516" y="30541"/>
                  </a:lnTo>
                  <a:lnTo>
                    <a:pt x="0" y="49943"/>
                  </a:lnTo>
                  <a:lnTo>
                    <a:pt x="21022" y="50490"/>
                  </a:lnTo>
                  <a:lnTo>
                    <a:pt x="32458" y="43529"/>
                  </a:lnTo>
                  <a:lnTo>
                    <a:pt x="45263" y="47318"/>
                  </a:lnTo>
                  <a:lnTo>
                    <a:pt x="45286" y="47318"/>
                  </a:lnTo>
                  <a:lnTo>
                    <a:pt x="62382" y="32573"/>
                  </a:lnTo>
                  <a:lnTo>
                    <a:pt x="62313" y="32481"/>
                  </a:lnTo>
                  <a:lnTo>
                    <a:pt x="45263" y="47204"/>
                  </a:lnTo>
                  <a:lnTo>
                    <a:pt x="32458" y="43415"/>
                  </a:lnTo>
                  <a:lnTo>
                    <a:pt x="32435" y="43392"/>
                  </a:lnTo>
                  <a:lnTo>
                    <a:pt x="21000" y="50376"/>
                  </a:lnTo>
                  <a:lnTo>
                    <a:pt x="274" y="49828"/>
                  </a:lnTo>
                  <a:lnTo>
                    <a:pt x="19630" y="30610"/>
                  </a:lnTo>
                  <a:lnTo>
                    <a:pt x="19653" y="30564"/>
                  </a:lnTo>
                  <a:lnTo>
                    <a:pt x="14586" y="16983"/>
                  </a:lnTo>
                  <a:lnTo>
                    <a:pt x="23944" y="69"/>
                  </a:lnTo>
                  <a:lnTo>
                    <a:pt x="23853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3"/>
            <p:cNvSpPr/>
            <p:nvPr/>
          </p:nvSpPr>
          <p:spPr>
            <a:xfrm>
              <a:off x="2789975" y="4016150"/>
              <a:ext cx="559825" cy="621450"/>
            </a:xfrm>
            <a:custGeom>
              <a:avLst/>
              <a:gdLst/>
              <a:ahLst/>
              <a:cxnLst/>
              <a:rect l="l" t="t" r="r" b="b"/>
              <a:pathLst>
                <a:path w="22393" h="24858" extrusionOk="0">
                  <a:moveTo>
                    <a:pt x="14495" y="1"/>
                  </a:moveTo>
                  <a:lnTo>
                    <a:pt x="15773" y="24538"/>
                  </a:lnTo>
                  <a:lnTo>
                    <a:pt x="15773" y="24538"/>
                  </a:lnTo>
                  <a:lnTo>
                    <a:pt x="1" y="7122"/>
                  </a:lnTo>
                  <a:lnTo>
                    <a:pt x="3059" y="21114"/>
                  </a:lnTo>
                  <a:lnTo>
                    <a:pt x="3173" y="21068"/>
                  </a:lnTo>
                  <a:lnTo>
                    <a:pt x="206" y="7533"/>
                  </a:lnTo>
                  <a:lnTo>
                    <a:pt x="15796" y="24743"/>
                  </a:lnTo>
                  <a:lnTo>
                    <a:pt x="15910" y="24857"/>
                  </a:lnTo>
                  <a:lnTo>
                    <a:pt x="15910" y="24857"/>
                  </a:lnTo>
                  <a:lnTo>
                    <a:pt x="14655" y="685"/>
                  </a:lnTo>
                  <a:lnTo>
                    <a:pt x="14655" y="685"/>
                  </a:lnTo>
                  <a:lnTo>
                    <a:pt x="22301" y="19402"/>
                  </a:lnTo>
                  <a:lnTo>
                    <a:pt x="22392" y="19357"/>
                  </a:lnTo>
                  <a:lnTo>
                    <a:pt x="1449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3"/>
            <p:cNvSpPr/>
            <p:nvPr/>
          </p:nvSpPr>
          <p:spPr>
            <a:xfrm>
              <a:off x="3301275" y="3974500"/>
              <a:ext cx="559800" cy="621450"/>
            </a:xfrm>
            <a:custGeom>
              <a:avLst/>
              <a:gdLst/>
              <a:ahLst/>
              <a:cxnLst/>
              <a:rect l="l" t="t" r="r" b="b"/>
              <a:pathLst>
                <a:path w="22392" h="24858" extrusionOk="0">
                  <a:moveTo>
                    <a:pt x="14494" y="0"/>
                  </a:moveTo>
                  <a:lnTo>
                    <a:pt x="15750" y="24538"/>
                  </a:lnTo>
                  <a:lnTo>
                    <a:pt x="137" y="7282"/>
                  </a:lnTo>
                  <a:lnTo>
                    <a:pt x="0" y="7122"/>
                  </a:lnTo>
                  <a:lnTo>
                    <a:pt x="0" y="7122"/>
                  </a:lnTo>
                  <a:lnTo>
                    <a:pt x="3036" y="21114"/>
                  </a:lnTo>
                  <a:lnTo>
                    <a:pt x="3150" y="21068"/>
                  </a:lnTo>
                  <a:lnTo>
                    <a:pt x="206" y="7533"/>
                  </a:lnTo>
                  <a:lnTo>
                    <a:pt x="15773" y="24743"/>
                  </a:lnTo>
                  <a:lnTo>
                    <a:pt x="15887" y="24857"/>
                  </a:lnTo>
                  <a:lnTo>
                    <a:pt x="14631" y="685"/>
                  </a:lnTo>
                  <a:lnTo>
                    <a:pt x="22278" y="19402"/>
                  </a:lnTo>
                  <a:lnTo>
                    <a:pt x="22392" y="19356"/>
                  </a:lnTo>
                  <a:lnTo>
                    <a:pt x="14494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3"/>
            <p:cNvSpPr/>
            <p:nvPr/>
          </p:nvSpPr>
          <p:spPr>
            <a:xfrm>
              <a:off x="2099525" y="3904300"/>
              <a:ext cx="811450" cy="811475"/>
            </a:xfrm>
            <a:custGeom>
              <a:avLst/>
              <a:gdLst/>
              <a:ahLst/>
              <a:cxnLst/>
              <a:rect l="l" t="t" r="r" b="b"/>
              <a:pathLst>
                <a:path w="32458" h="32459" extrusionOk="0">
                  <a:moveTo>
                    <a:pt x="32161" y="412"/>
                  </a:moveTo>
                  <a:lnTo>
                    <a:pt x="19242" y="32093"/>
                  </a:lnTo>
                  <a:lnTo>
                    <a:pt x="17941" y="12692"/>
                  </a:lnTo>
                  <a:lnTo>
                    <a:pt x="32161" y="412"/>
                  </a:lnTo>
                  <a:close/>
                  <a:moveTo>
                    <a:pt x="206" y="6301"/>
                  </a:moveTo>
                  <a:lnTo>
                    <a:pt x="17827" y="12715"/>
                  </a:lnTo>
                  <a:lnTo>
                    <a:pt x="19128" y="32230"/>
                  </a:lnTo>
                  <a:lnTo>
                    <a:pt x="6483" y="23990"/>
                  </a:lnTo>
                  <a:lnTo>
                    <a:pt x="206" y="6301"/>
                  </a:lnTo>
                  <a:close/>
                  <a:moveTo>
                    <a:pt x="32458" y="1"/>
                  </a:moveTo>
                  <a:lnTo>
                    <a:pt x="17872" y="12600"/>
                  </a:lnTo>
                  <a:lnTo>
                    <a:pt x="0" y="6095"/>
                  </a:lnTo>
                  <a:lnTo>
                    <a:pt x="6368" y="24059"/>
                  </a:lnTo>
                  <a:lnTo>
                    <a:pt x="6368" y="24082"/>
                  </a:lnTo>
                  <a:lnTo>
                    <a:pt x="19265" y="32458"/>
                  </a:lnTo>
                  <a:lnTo>
                    <a:pt x="19265" y="32367"/>
                  </a:lnTo>
                  <a:lnTo>
                    <a:pt x="3245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3"/>
            <p:cNvSpPr/>
            <p:nvPr/>
          </p:nvSpPr>
          <p:spPr>
            <a:xfrm>
              <a:off x="2792275" y="4136550"/>
              <a:ext cx="368075" cy="63950"/>
            </a:xfrm>
            <a:custGeom>
              <a:avLst/>
              <a:gdLst/>
              <a:ahLst/>
              <a:cxnLst/>
              <a:rect l="l" t="t" r="r" b="b"/>
              <a:pathLst>
                <a:path w="14723" h="2558" extrusionOk="0">
                  <a:moveTo>
                    <a:pt x="14722" y="1"/>
                  </a:moveTo>
                  <a:lnTo>
                    <a:pt x="0" y="2443"/>
                  </a:lnTo>
                  <a:lnTo>
                    <a:pt x="23" y="2557"/>
                  </a:lnTo>
                  <a:lnTo>
                    <a:pt x="14722" y="115"/>
                  </a:lnTo>
                  <a:lnTo>
                    <a:pt x="14722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8" name="Google Shape;2398;p13"/>
          <p:cNvGrpSpPr/>
          <p:nvPr/>
        </p:nvGrpSpPr>
        <p:grpSpPr>
          <a:xfrm>
            <a:off x="189005" y="4741743"/>
            <a:ext cx="1048180" cy="245101"/>
            <a:chOff x="3504975" y="1233750"/>
            <a:chExt cx="324725" cy="75925"/>
          </a:xfrm>
        </p:grpSpPr>
        <p:sp>
          <p:nvSpPr>
            <p:cNvPr id="2399" name="Google Shape;2399;p13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3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3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2" name="Google Shape;2402;p13"/>
          <p:cNvGrpSpPr/>
          <p:nvPr/>
        </p:nvGrpSpPr>
        <p:grpSpPr>
          <a:xfrm>
            <a:off x="-398589" y="-296850"/>
            <a:ext cx="1390987" cy="1390987"/>
            <a:chOff x="3413675" y="1416350"/>
            <a:chExt cx="685925" cy="685925"/>
          </a:xfrm>
        </p:grpSpPr>
        <p:sp>
          <p:nvSpPr>
            <p:cNvPr id="2403" name="Google Shape;2403;p13"/>
            <p:cNvSpPr/>
            <p:nvPr/>
          </p:nvSpPr>
          <p:spPr>
            <a:xfrm>
              <a:off x="3514125" y="1599525"/>
              <a:ext cx="435400" cy="402325"/>
            </a:xfrm>
            <a:custGeom>
              <a:avLst/>
              <a:gdLst/>
              <a:ahLst/>
              <a:cxnLst/>
              <a:rect l="l" t="t" r="r" b="b"/>
              <a:pathLst>
                <a:path w="17416" h="16093" extrusionOk="0">
                  <a:moveTo>
                    <a:pt x="0" y="6392"/>
                  </a:moveTo>
                  <a:cubicBezTo>
                    <a:pt x="0" y="4041"/>
                    <a:pt x="845" y="1758"/>
                    <a:pt x="2397" y="1"/>
                  </a:cubicBezTo>
                  <a:lnTo>
                    <a:pt x="3424" y="914"/>
                  </a:lnTo>
                  <a:cubicBezTo>
                    <a:pt x="2100" y="2420"/>
                    <a:pt x="1370" y="4360"/>
                    <a:pt x="1370" y="6392"/>
                  </a:cubicBezTo>
                  <a:cubicBezTo>
                    <a:pt x="1370" y="10980"/>
                    <a:pt x="5113" y="14723"/>
                    <a:pt x="9701" y="14723"/>
                  </a:cubicBezTo>
                  <a:cubicBezTo>
                    <a:pt x="12326" y="14723"/>
                    <a:pt x="14722" y="13513"/>
                    <a:pt x="16320" y="11436"/>
                  </a:cubicBezTo>
                  <a:lnTo>
                    <a:pt x="17416" y="12281"/>
                  </a:lnTo>
                  <a:cubicBezTo>
                    <a:pt x="15567" y="14700"/>
                    <a:pt x="12759" y="16093"/>
                    <a:pt x="9701" y="16093"/>
                  </a:cubicBezTo>
                  <a:cubicBezTo>
                    <a:pt x="4360" y="16093"/>
                    <a:pt x="0" y="11733"/>
                    <a:pt x="0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3"/>
            <p:cNvSpPr/>
            <p:nvPr/>
          </p:nvSpPr>
          <p:spPr>
            <a:xfrm>
              <a:off x="3570025" y="1516800"/>
              <a:ext cx="429150" cy="398875"/>
            </a:xfrm>
            <a:custGeom>
              <a:avLst/>
              <a:gdLst/>
              <a:ahLst/>
              <a:cxnLst/>
              <a:rect l="l" t="t" r="r" b="b"/>
              <a:pathLst>
                <a:path w="17166" h="15955" extrusionOk="0">
                  <a:moveTo>
                    <a:pt x="161" y="3310"/>
                  </a:moveTo>
                  <a:cubicBezTo>
                    <a:pt x="47" y="3447"/>
                    <a:pt x="1" y="3606"/>
                    <a:pt x="1" y="3766"/>
                  </a:cubicBezTo>
                  <a:lnTo>
                    <a:pt x="1" y="3766"/>
                  </a:lnTo>
                  <a:cubicBezTo>
                    <a:pt x="1" y="3949"/>
                    <a:pt x="69" y="4131"/>
                    <a:pt x="229" y="4268"/>
                  </a:cubicBezTo>
                  <a:lnTo>
                    <a:pt x="229" y="4268"/>
                  </a:lnTo>
                  <a:cubicBezTo>
                    <a:pt x="503" y="4519"/>
                    <a:pt x="960" y="4497"/>
                    <a:pt x="1188" y="4223"/>
                  </a:cubicBezTo>
                  <a:lnTo>
                    <a:pt x="1188" y="4223"/>
                  </a:lnTo>
                  <a:cubicBezTo>
                    <a:pt x="2786" y="2397"/>
                    <a:pt x="5068" y="1370"/>
                    <a:pt x="7465" y="1370"/>
                  </a:cubicBezTo>
                  <a:lnTo>
                    <a:pt x="7465" y="1370"/>
                  </a:lnTo>
                  <a:cubicBezTo>
                    <a:pt x="12053" y="1370"/>
                    <a:pt x="15796" y="5113"/>
                    <a:pt x="15796" y="9701"/>
                  </a:cubicBezTo>
                  <a:lnTo>
                    <a:pt x="15796" y="9701"/>
                  </a:lnTo>
                  <a:cubicBezTo>
                    <a:pt x="15796" y="11550"/>
                    <a:pt x="15203" y="13284"/>
                    <a:pt x="14084" y="14745"/>
                  </a:cubicBezTo>
                  <a:lnTo>
                    <a:pt x="14084" y="14745"/>
                  </a:lnTo>
                  <a:cubicBezTo>
                    <a:pt x="13856" y="15065"/>
                    <a:pt x="13902" y="15498"/>
                    <a:pt x="14221" y="15727"/>
                  </a:cubicBezTo>
                  <a:lnTo>
                    <a:pt x="14221" y="15727"/>
                  </a:lnTo>
                  <a:cubicBezTo>
                    <a:pt x="14518" y="15955"/>
                    <a:pt x="14952" y="15886"/>
                    <a:pt x="15180" y="15590"/>
                  </a:cubicBezTo>
                  <a:lnTo>
                    <a:pt x="15180" y="15590"/>
                  </a:lnTo>
                  <a:cubicBezTo>
                    <a:pt x="16481" y="13878"/>
                    <a:pt x="17166" y="11846"/>
                    <a:pt x="17166" y="9701"/>
                  </a:cubicBezTo>
                  <a:lnTo>
                    <a:pt x="17166" y="9701"/>
                  </a:lnTo>
                  <a:cubicBezTo>
                    <a:pt x="17166" y="4337"/>
                    <a:pt x="12806" y="0"/>
                    <a:pt x="7465" y="0"/>
                  </a:cubicBezTo>
                  <a:lnTo>
                    <a:pt x="7465" y="0"/>
                  </a:lnTo>
                  <a:cubicBezTo>
                    <a:pt x="4657" y="0"/>
                    <a:pt x="2010" y="1210"/>
                    <a:pt x="161" y="3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3"/>
            <p:cNvSpPr/>
            <p:nvPr/>
          </p:nvSpPr>
          <p:spPr>
            <a:xfrm>
              <a:off x="3596850" y="1599525"/>
              <a:ext cx="319575" cy="290475"/>
            </a:xfrm>
            <a:custGeom>
              <a:avLst/>
              <a:gdLst/>
              <a:ahLst/>
              <a:cxnLst/>
              <a:rect l="l" t="t" r="r" b="b"/>
              <a:pathLst>
                <a:path w="12783" h="11619" extrusionOk="0">
                  <a:moveTo>
                    <a:pt x="1" y="6392"/>
                  </a:moveTo>
                  <a:cubicBezTo>
                    <a:pt x="1" y="2854"/>
                    <a:pt x="2877" y="1"/>
                    <a:pt x="6392" y="1"/>
                  </a:cubicBezTo>
                  <a:cubicBezTo>
                    <a:pt x="9907" y="1"/>
                    <a:pt x="12783" y="2854"/>
                    <a:pt x="12783" y="6392"/>
                  </a:cubicBezTo>
                  <a:cubicBezTo>
                    <a:pt x="12783" y="8378"/>
                    <a:pt x="11870" y="10226"/>
                    <a:pt x="10295" y="11459"/>
                  </a:cubicBezTo>
                  <a:lnTo>
                    <a:pt x="9450" y="10363"/>
                  </a:lnTo>
                  <a:cubicBezTo>
                    <a:pt x="10706" y="9405"/>
                    <a:pt x="11413" y="7967"/>
                    <a:pt x="11413" y="6392"/>
                  </a:cubicBezTo>
                  <a:cubicBezTo>
                    <a:pt x="11413" y="3630"/>
                    <a:pt x="9154" y="1370"/>
                    <a:pt x="6392" y="1370"/>
                  </a:cubicBezTo>
                  <a:cubicBezTo>
                    <a:pt x="3630" y="1370"/>
                    <a:pt x="1370" y="3630"/>
                    <a:pt x="1370" y="6392"/>
                  </a:cubicBezTo>
                  <a:cubicBezTo>
                    <a:pt x="1370" y="8012"/>
                    <a:pt x="2169" y="9542"/>
                    <a:pt x="3516" y="10500"/>
                  </a:cubicBezTo>
                  <a:lnTo>
                    <a:pt x="2717" y="11619"/>
                  </a:lnTo>
                  <a:cubicBezTo>
                    <a:pt x="1005" y="10432"/>
                    <a:pt x="1" y="8469"/>
                    <a:pt x="1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3"/>
            <p:cNvSpPr/>
            <p:nvPr/>
          </p:nvSpPr>
          <p:spPr>
            <a:xfrm>
              <a:off x="3657350" y="1855175"/>
              <a:ext cx="206025" cy="63925"/>
            </a:xfrm>
            <a:custGeom>
              <a:avLst/>
              <a:gdLst/>
              <a:ahLst/>
              <a:cxnLst/>
              <a:rect l="l" t="t" r="r" b="b"/>
              <a:pathLst>
                <a:path w="8241" h="2557" extrusionOk="0">
                  <a:moveTo>
                    <a:pt x="7030" y="137"/>
                  </a:moveTo>
                  <a:cubicBezTo>
                    <a:pt x="6140" y="822"/>
                    <a:pt x="5090" y="1187"/>
                    <a:pt x="3972" y="1187"/>
                  </a:cubicBezTo>
                  <a:lnTo>
                    <a:pt x="3972" y="1187"/>
                  </a:lnTo>
                  <a:cubicBezTo>
                    <a:pt x="2922" y="1187"/>
                    <a:pt x="1940" y="868"/>
                    <a:pt x="1096" y="274"/>
                  </a:cubicBezTo>
                  <a:lnTo>
                    <a:pt x="1096" y="274"/>
                  </a:lnTo>
                  <a:cubicBezTo>
                    <a:pt x="776" y="46"/>
                    <a:pt x="343" y="115"/>
                    <a:pt x="137" y="434"/>
                  </a:cubicBezTo>
                  <a:lnTo>
                    <a:pt x="137" y="434"/>
                  </a:lnTo>
                  <a:cubicBezTo>
                    <a:pt x="46" y="548"/>
                    <a:pt x="0" y="685"/>
                    <a:pt x="0" y="822"/>
                  </a:cubicBezTo>
                  <a:lnTo>
                    <a:pt x="0" y="822"/>
                  </a:lnTo>
                  <a:cubicBezTo>
                    <a:pt x="0" y="1050"/>
                    <a:pt x="92" y="1256"/>
                    <a:pt x="297" y="1393"/>
                  </a:cubicBezTo>
                  <a:lnTo>
                    <a:pt x="297" y="1393"/>
                  </a:lnTo>
                  <a:cubicBezTo>
                    <a:pt x="1370" y="2146"/>
                    <a:pt x="2648" y="2557"/>
                    <a:pt x="3972" y="2557"/>
                  </a:cubicBezTo>
                  <a:lnTo>
                    <a:pt x="3972" y="2557"/>
                  </a:lnTo>
                  <a:cubicBezTo>
                    <a:pt x="5387" y="2557"/>
                    <a:pt x="6757" y="2100"/>
                    <a:pt x="7875" y="1233"/>
                  </a:cubicBezTo>
                  <a:lnTo>
                    <a:pt x="7875" y="1233"/>
                  </a:lnTo>
                  <a:cubicBezTo>
                    <a:pt x="8172" y="1005"/>
                    <a:pt x="8240" y="571"/>
                    <a:pt x="7989" y="274"/>
                  </a:cubicBezTo>
                  <a:lnTo>
                    <a:pt x="7989" y="274"/>
                  </a:lnTo>
                  <a:cubicBezTo>
                    <a:pt x="7852" y="92"/>
                    <a:pt x="7647" y="0"/>
                    <a:pt x="7441" y="0"/>
                  </a:cubicBezTo>
                  <a:lnTo>
                    <a:pt x="7441" y="0"/>
                  </a:lnTo>
                  <a:cubicBezTo>
                    <a:pt x="7304" y="0"/>
                    <a:pt x="7167" y="46"/>
                    <a:pt x="7030" y="137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3"/>
            <p:cNvSpPr/>
            <p:nvPr/>
          </p:nvSpPr>
          <p:spPr>
            <a:xfrm>
              <a:off x="3413675" y="1416350"/>
              <a:ext cx="551825" cy="631150"/>
            </a:xfrm>
            <a:custGeom>
              <a:avLst/>
              <a:gdLst/>
              <a:ahLst/>
              <a:cxnLst/>
              <a:rect l="l" t="t" r="r" b="b"/>
              <a:pathLst>
                <a:path w="22073" h="25246" extrusionOk="0">
                  <a:moveTo>
                    <a:pt x="1" y="13719"/>
                  </a:moveTo>
                  <a:cubicBezTo>
                    <a:pt x="1" y="6141"/>
                    <a:pt x="6141" y="1"/>
                    <a:pt x="13719" y="1"/>
                  </a:cubicBezTo>
                  <a:cubicBezTo>
                    <a:pt x="16755" y="1"/>
                    <a:pt x="19653" y="959"/>
                    <a:pt x="22073" y="2808"/>
                  </a:cubicBezTo>
                  <a:lnTo>
                    <a:pt x="21228" y="3904"/>
                  </a:lnTo>
                  <a:cubicBezTo>
                    <a:pt x="19060" y="2238"/>
                    <a:pt x="16458" y="1370"/>
                    <a:pt x="13719" y="1370"/>
                  </a:cubicBezTo>
                  <a:cubicBezTo>
                    <a:pt x="6917" y="1370"/>
                    <a:pt x="1370" y="6917"/>
                    <a:pt x="1370" y="13719"/>
                  </a:cubicBezTo>
                  <a:cubicBezTo>
                    <a:pt x="1370" y="17919"/>
                    <a:pt x="3493" y="21799"/>
                    <a:pt x="7008" y="24081"/>
                  </a:cubicBezTo>
                  <a:lnTo>
                    <a:pt x="6278" y="25246"/>
                  </a:lnTo>
                  <a:cubicBezTo>
                    <a:pt x="2329" y="22712"/>
                    <a:pt x="1" y="18398"/>
                    <a:pt x="1" y="13719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3"/>
            <p:cNvSpPr/>
            <p:nvPr/>
          </p:nvSpPr>
          <p:spPr>
            <a:xfrm>
              <a:off x="3562625" y="1483125"/>
              <a:ext cx="536975" cy="619150"/>
            </a:xfrm>
            <a:custGeom>
              <a:avLst/>
              <a:gdLst/>
              <a:ahLst/>
              <a:cxnLst/>
              <a:rect l="l" t="t" r="r" b="b"/>
              <a:pathLst>
                <a:path w="21479" h="24766" extrusionOk="0">
                  <a:moveTo>
                    <a:pt x="15133" y="274"/>
                  </a:moveTo>
                  <a:cubicBezTo>
                    <a:pt x="14905" y="571"/>
                    <a:pt x="14974" y="1005"/>
                    <a:pt x="15270" y="1233"/>
                  </a:cubicBezTo>
                  <a:lnTo>
                    <a:pt x="15270" y="1233"/>
                  </a:lnTo>
                  <a:cubicBezTo>
                    <a:pt x="18352" y="3607"/>
                    <a:pt x="20109" y="7167"/>
                    <a:pt x="20109" y="11048"/>
                  </a:cubicBezTo>
                  <a:lnTo>
                    <a:pt x="20109" y="11048"/>
                  </a:lnTo>
                  <a:cubicBezTo>
                    <a:pt x="20109" y="17850"/>
                    <a:pt x="14563" y="23396"/>
                    <a:pt x="7761" y="23396"/>
                  </a:cubicBezTo>
                  <a:lnTo>
                    <a:pt x="7761" y="23396"/>
                  </a:lnTo>
                  <a:cubicBezTo>
                    <a:pt x="5364" y="23396"/>
                    <a:pt x="3059" y="22711"/>
                    <a:pt x="1050" y="21410"/>
                  </a:cubicBezTo>
                  <a:lnTo>
                    <a:pt x="1050" y="21410"/>
                  </a:lnTo>
                  <a:cubicBezTo>
                    <a:pt x="731" y="21205"/>
                    <a:pt x="320" y="21296"/>
                    <a:pt x="114" y="21616"/>
                  </a:cubicBezTo>
                  <a:lnTo>
                    <a:pt x="114" y="21616"/>
                  </a:lnTo>
                  <a:cubicBezTo>
                    <a:pt x="23" y="21730"/>
                    <a:pt x="0" y="21867"/>
                    <a:pt x="0" y="22004"/>
                  </a:cubicBezTo>
                  <a:lnTo>
                    <a:pt x="0" y="22004"/>
                  </a:lnTo>
                  <a:cubicBezTo>
                    <a:pt x="0" y="22232"/>
                    <a:pt x="114" y="22438"/>
                    <a:pt x="320" y="22575"/>
                  </a:cubicBezTo>
                  <a:lnTo>
                    <a:pt x="320" y="22575"/>
                  </a:lnTo>
                  <a:cubicBezTo>
                    <a:pt x="2534" y="24013"/>
                    <a:pt x="5113" y="24766"/>
                    <a:pt x="7761" y="24766"/>
                  </a:cubicBezTo>
                  <a:lnTo>
                    <a:pt x="7761" y="24766"/>
                  </a:lnTo>
                  <a:cubicBezTo>
                    <a:pt x="15339" y="24766"/>
                    <a:pt x="21479" y="18603"/>
                    <a:pt x="21479" y="11048"/>
                  </a:cubicBezTo>
                  <a:lnTo>
                    <a:pt x="21479" y="11048"/>
                  </a:lnTo>
                  <a:cubicBezTo>
                    <a:pt x="21479" y="6734"/>
                    <a:pt x="19516" y="2762"/>
                    <a:pt x="16115" y="137"/>
                  </a:cubicBezTo>
                  <a:lnTo>
                    <a:pt x="16115" y="137"/>
                  </a:lnTo>
                  <a:cubicBezTo>
                    <a:pt x="15978" y="46"/>
                    <a:pt x="15841" y="0"/>
                    <a:pt x="15681" y="0"/>
                  </a:cubicBezTo>
                  <a:lnTo>
                    <a:pt x="15681" y="0"/>
                  </a:lnTo>
                  <a:cubicBezTo>
                    <a:pt x="15476" y="0"/>
                    <a:pt x="15270" y="92"/>
                    <a:pt x="15133" y="27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9" name="Google Shape;2409;p13"/>
          <p:cNvGrpSpPr/>
          <p:nvPr/>
        </p:nvGrpSpPr>
        <p:grpSpPr>
          <a:xfrm>
            <a:off x="7168411" y="3005809"/>
            <a:ext cx="3459295" cy="3196594"/>
            <a:chOff x="407025" y="3490600"/>
            <a:chExt cx="1442575" cy="1333025"/>
          </a:xfrm>
        </p:grpSpPr>
        <p:sp>
          <p:nvSpPr>
            <p:cNvPr id="2410" name="Google Shape;2410;p13"/>
            <p:cNvSpPr/>
            <p:nvPr/>
          </p:nvSpPr>
          <p:spPr>
            <a:xfrm>
              <a:off x="810450" y="3490600"/>
              <a:ext cx="1039150" cy="1082525"/>
            </a:xfrm>
            <a:custGeom>
              <a:avLst/>
              <a:gdLst/>
              <a:ahLst/>
              <a:cxnLst/>
              <a:rect l="l" t="t" r="r" b="b"/>
              <a:pathLst>
                <a:path w="41566" h="43301" extrusionOk="0">
                  <a:moveTo>
                    <a:pt x="1" y="41497"/>
                  </a:moveTo>
                  <a:lnTo>
                    <a:pt x="252" y="43300"/>
                  </a:lnTo>
                  <a:lnTo>
                    <a:pt x="41566" y="1804"/>
                  </a:lnTo>
                  <a:lnTo>
                    <a:pt x="4131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3"/>
            <p:cNvSpPr/>
            <p:nvPr/>
          </p:nvSpPr>
          <p:spPr>
            <a:xfrm>
              <a:off x="566225" y="3920300"/>
              <a:ext cx="783500" cy="816575"/>
            </a:xfrm>
            <a:custGeom>
              <a:avLst/>
              <a:gdLst/>
              <a:ahLst/>
              <a:cxnLst/>
              <a:rect l="l" t="t" r="r" b="b"/>
              <a:pathLst>
                <a:path w="31340" h="32663" extrusionOk="0">
                  <a:moveTo>
                    <a:pt x="31157" y="0"/>
                  </a:moveTo>
                  <a:lnTo>
                    <a:pt x="1" y="31293"/>
                  </a:lnTo>
                  <a:lnTo>
                    <a:pt x="183" y="32663"/>
                  </a:lnTo>
                  <a:lnTo>
                    <a:pt x="31340" y="1370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3"/>
            <p:cNvSpPr/>
            <p:nvPr/>
          </p:nvSpPr>
          <p:spPr>
            <a:xfrm>
              <a:off x="1016450" y="3682900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1"/>
                  </a:moveTo>
                  <a:lnTo>
                    <a:pt x="1" y="31294"/>
                  </a:lnTo>
                  <a:lnTo>
                    <a:pt x="183" y="32641"/>
                  </a:lnTo>
                  <a:lnTo>
                    <a:pt x="31340" y="1370"/>
                  </a:lnTo>
                  <a:lnTo>
                    <a:pt x="31157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3"/>
            <p:cNvSpPr/>
            <p:nvPr/>
          </p:nvSpPr>
          <p:spPr>
            <a:xfrm>
              <a:off x="788775" y="3843825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0"/>
                  </a:moveTo>
                  <a:lnTo>
                    <a:pt x="0" y="31294"/>
                  </a:lnTo>
                  <a:lnTo>
                    <a:pt x="183" y="32641"/>
                  </a:lnTo>
                  <a:lnTo>
                    <a:pt x="31340" y="1347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3"/>
            <p:cNvSpPr/>
            <p:nvPr/>
          </p:nvSpPr>
          <p:spPr>
            <a:xfrm>
              <a:off x="407025" y="3741675"/>
              <a:ext cx="1038575" cy="1081950"/>
            </a:xfrm>
            <a:custGeom>
              <a:avLst/>
              <a:gdLst/>
              <a:ahLst/>
              <a:cxnLst/>
              <a:rect l="l" t="t" r="r" b="b"/>
              <a:pathLst>
                <a:path w="41543" h="43278" extrusionOk="0">
                  <a:moveTo>
                    <a:pt x="41314" y="1"/>
                  </a:moveTo>
                  <a:lnTo>
                    <a:pt x="0" y="41474"/>
                  </a:lnTo>
                  <a:lnTo>
                    <a:pt x="229" y="43277"/>
                  </a:lnTo>
                  <a:lnTo>
                    <a:pt x="41542" y="1804"/>
                  </a:lnTo>
                  <a:lnTo>
                    <a:pt x="41314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3"/>
            <p:cNvSpPr/>
            <p:nvPr/>
          </p:nvSpPr>
          <p:spPr>
            <a:xfrm>
              <a:off x="1095775" y="3693175"/>
              <a:ext cx="536425" cy="575800"/>
            </a:xfrm>
            <a:custGeom>
              <a:avLst/>
              <a:gdLst/>
              <a:ahLst/>
              <a:cxnLst/>
              <a:rect l="l" t="t" r="r" b="b"/>
              <a:pathLst>
                <a:path w="21457" h="23032" extrusionOk="0">
                  <a:moveTo>
                    <a:pt x="21411" y="1"/>
                  </a:moveTo>
                  <a:lnTo>
                    <a:pt x="0" y="21434"/>
                  </a:lnTo>
                  <a:lnTo>
                    <a:pt x="23" y="23031"/>
                  </a:lnTo>
                  <a:lnTo>
                    <a:pt x="21456" y="1598"/>
                  </a:lnTo>
                  <a:lnTo>
                    <a:pt x="21411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6" name="Google Shape;2416;p13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19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7" name="Google Shape;2417;p13"/>
          <p:cNvSpPr txBox="1">
            <a:spLocks noGrp="1"/>
          </p:cNvSpPr>
          <p:nvPr>
            <p:ph type="title" idx="2" hasCustomPrompt="1"/>
          </p:nvPr>
        </p:nvSpPr>
        <p:spPr>
          <a:xfrm>
            <a:off x="1368300" y="128690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18" name="Google Shape;2418;p13"/>
          <p:cNvSpPr txBox="1">
            <a:spLocks noGrp="1"/>
          </p:cNvSpPr>
          <p:nvPr>
            <p:ph type="subTitle" idx="1"/>
          </p:nvPr>
        </p:nvSpPr>
        <p:spPr>
          <a:xfrm>
            <a:off x="720000" y="2270475"/>
            <a:ext cx="21906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19" name="Google Shape;2419;p13"/>
          <p:cNvSpPr txBox="1">
            <a:spLocks noGrp="1"/>
          </p:cNvSpPr>
          <p:nvPr>
            <p:ph type="title" idx="3"/>
          </p:nvPr>
        </p:nvSpPr>
        <p:spPr>
          <a:xfrm>
            <a:off x="3476700" y="1742775"/>
            <a:ext cx="219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20" name="Google Shape;2420;p13"/>
          <p:cNvSpPr txBox="1">
            <a:spLocks noGrp="1"/>
          </p:cNvSpPr>
          <p:nvPr>
            <p:ph type="title" idx="4" hasCustomPrompt="1"/>
          </p:nvPr>
        </p:nvSpPr>
        <p:spPr>
          <a:xfrm>
            <a:off x="4125000" y="128690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21" name="Google Shape;2421;p13"/>
          <p:cNvSpPr txBox="1">
            <a:spLocks noGrp="1"/>
          </p:cNvSpPr>
          <p:nvPr>
            <p:ph type="subTitle" idx="5"/>
          </p:nvPr>
        </p:nvSpPr>
        <p:spPr>
          <a:xfrm>
            <a:off x="3476700" y="2270475"/>
            <a:ext cx="21906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2" name="Google Shape;2422;p13"/>
          <p:cNvSpPr txBox="1">
            <a:spLocks noGrp="1"/>
          </p:cNvSpPr>
          <p:nvPr>
            <p:ph type="title" idx="6"/>
          </p:nvPr>
        </p:nvSpPr>
        <p:spPr>
          <a:xfrm>
            <a:off x="6233400" y="1742775"/>
            <a:ext cx="219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23" name="Google Shape;2423;p13"/>
          <p:cNvSpPr txBox="1">
            <a:spLocks noGrp="1"/>
          </p:cNvSpPr>
          <p:nvPr>
            <p:ph type="title" idx="7" hasCustomPrompt="1"/>
          </p:nvPr>
        </p:nvSpPr>
        <p:spPr>
          <a:xfrm>
            <a:off x="6881700" y="128690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24" name="Google Shape;2424;p13"/>
          <p:cNvSpPr txBox="1">
            <a:spLocks noGrp="1"/>
          </p:cNvSpPr>
          <p:nvPr>
            <p:ph type="subTitle" idx="8"/>
          </p:nvPr>
        </p:nvSpPr>
        <p:spPr>
          <a:xfrm>
            <a:off x="6233400" y="2270475"/>
            <a:ext cx="21906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5" name="Google Shape;2425;p13"/>
          <p:cNvSpPr txBox="1">
            <a:spLocks noGrp="1"/>
          </p:cNvSpPr>
          <p:nvPr>
            <p:ph type="title" idx="9"/>
          </p:nvPr>
        </p:nvSpPr>
        <p:spPr>
          <a:xfrm>
            <a:off x="720000" y="3532175"/>
            <a:ext cx="219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26" name="Google Shape;2426;p13"/>
          <p:cNvSpPr txBox="1">
            <a:spLocks noGrp="1"/>
          </p:cNvSpPr>
          <p:nvPr>
            <p:ph type="title" idx="13" hasCustomPrompt="1"/>
          </p:nvPr>
        </p:nvSpPr>
        <p:spPr>
          <a:xfrm>
            <a:off x="1368300" y="30765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427" name="Google Shape;2427;p13"/>
          <p:cNvSpPr txBox="1">
            <a:spLocks noGrp="1"/>
          </p:cNvSpPr>
          <p:nvPr>
            <p:ph type="subTitle" idx="14"/>
          </p:nvPr>
        </p:nvSpPr>
        <p:spPr>
          <a:xfrm>
            <a:off x="720000" y="4059900"/>
            <a:ext cx="21906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8" name="Google Shape;2428;p13"/>
          <p:cNvSpPr txBox="1">
            <a:spLocks noGrp="1"/>
          </p:cNvSpPr>
          <p:nvPr>
            <p:ph type="title" idx="15"/>
          </p:nvPr>
        </p:nvSpPr>
        <p:spPr>
          <a:xfrm>
            <a:off x="3476700" y="3532175"/>
            <a:ext cx="219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29" name="Google Shape;2429;p13"/>
          <p:cNvSpPr txBox="1">
            <a:spLocks noGrp="1"/>
          </p:cNvSpPr>
          <p:nvPr>
            <p:ph type="title" idx="16" hasCustomPrompt="1"/>
          </p:nvPr>
        </p:nvSpPr>
        <p:spPr>
          <a:xfrm>
            <a:off x="4125000" y="30765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430" name="Google Shape;2430;p13"/>
          <p:cNvSpPr txBox="1">
            <a:spLocks noGrp="1"/>
          </p:cNvSpPr>
          <p:nvPr>
            <p:ph type="subTitle" idx="17"/>
          </p:nvPr>
        </p:nvSpPr>
        <p:spPr>
          <a:xfrm>
            <a:off x="3476700" y="4059900"/>
            <a:ext cx="21906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31" name="Google Shape;2431;p13"/>
          <p:cNvSpPr txBox="1">
            <a:spLocks noGrp="1"/>
          </p:cNvSpPr>
          <p:nvPr>
            <p:ph type="title" idx="18"/>
          </p:nvPr>
        </p:nvSpPr>
        <p:spPr>
          <a:xfrm>
            <a:off x="6233400" y="3532175"/>
            <a:ext cx="219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32" name="Google Shape;2432;p13"/>
          <p:cNvSpPr txBox="1">
            <a:spLocks noGrp="1"/>
          </p:cNvSpPr>
          <p:nvPr>
            <p:ph type="title" idx="19" hasCustomPrompt="1"/>
          </p:nvPr>
        </p:nvSpPr>
        <p:spPr>
          <a:xfrm>
            <a:off x="6881700" y="30765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433" name="Google Shape;2433;p13"/>
          <p:cNvSpPr txBox="1">
            <a:spLocks noGrp="1"/>
          </p:cNvSpPr>
          <p:nvPr>
            <p:ph type="subTitle" idx="20"/>
          </p:nvPr>
        </p:nvSpPr>
        <p:spPr>
          <a:xfrm>
            <a:off x="6233400" y="4059900"/>
            <a:ext cx="21906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34" name="Google Shape;2434;p13"/>
          <p:cNvSpPr txBox="1">
            <a:spLocks noGrp="1"/>
          </p:cNvSpPr>
          <p:nvPr>
            <p:ph type="title" idx="21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9164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7157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9032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2319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162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598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4"/>
          <p:cNvSpPr txBox="1">
            <a:spLocks noGrp="1"/>
          </p:cNvSpPr>
          <p:nvPr>
            <p:ph type="title"/>
          </p:nvPr>
        </p:nvSpPr>
        <p:spPr>
          <a:xfrm>
            <a:off x="713225" y="2926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accent1"/>
                </a:solidFill>
                <a:latin typeface="Lemonada Medium"/>
                <a:ea typeface="Lemonada Medium"/>
                <a:cs typeface="Lemonada Medium"/>
                <a:sym typeface="Lemonada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14"/>
          <p:cNvSpPr/>
          <p:nvPr/>
        </p:nvSpPr>
        <p:spPr>
          <a:xfrm>
            <a:off x="8013840" y="1560615"/>
            <a:ext cx="1776905" cy="1142825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5" name="Google Shape;395;p14"/>
          <p:cNvSpPr/>
          <p:nvPr/>
        </p:nvSpPr>
        <p:spPr>
          <a:xfrm>
            <a:off x="-671252" y="3624350"/>
            <a:ext cx="1271648" cy="817867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6" name="Google Shape;396;p14"/>
          <p:cNvGrpSpPr/>
          <p:nvPr/>
        </p:nvGrpSpPr>
        <p:grpSpPr>
          <a:xfrm rot="2339735">
            <a:off x="-195958" y="3125800"/>
            <a:ext cx="1197497" cy="635388"/>
            <a:chOff x="238125" y="2760550"/>
            <a:chExt cx="528650" cy="280500"/>
          </a:xfrm>
        </p:grpSpPr>
        <p:sp>
          <p:nvSpPr>
            <p:cNvPr id="397" name="Google Shape;397;p14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99" name="Google Shape;399;p14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400" name="Google Shape;400;p14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04" name="Google Shape;404;p14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365550" y="2914800"/>
              <a:ext cx="267700" cy="124800"/>
            </a:xfrm>
            <a:custGeom>
              <a:avLst/>
              <a:gdLst/>
              <a:ahLst/>
              <a:cxnLst/>
              <a:rect l="l" t="t" r="r" b="b"/>
              <a:pathLst>
                <a:path w="10708" h="4992" extrusionOk="0">
                  <a:moveTo>
                    <a:pt x="2206" y="3416"/>
                  </a:moveTo>
                  <a:lnTo>
                    <a:pt x="2206" y="3416"/>
                  </a:lnTo>
                  <a:cubicBezTo>
                    <a:pt x="2205" y="3416"/>
                    <a:pt x="2205" y="3417"/>
                    <a:pt x="2205" y="3418"/>
                  </a:cubicBezTo>
                  <a:lnTo>
                    <a:pt x="2205" y="3418"/>
                  </a:lnTo>
                  <a:cubicBezTo>
                    <a:pt x="2206" y="3417"/>
                    <a:pt x="2207" y="3416"/>
                    <a:pt x="2206" y="3416"/>
                  </a:cubicBezTo>
                  <a:close/>
                  <a:moveTo>
                    <a:pt x="2205" y="3418"/>
                  </a:moveTo>
                  <a:cubicBezTo>
                    <a:pt x="2202" y="3421"/>
                    <a:pt x="2196" y="3427"/>
                    <a:pt x="2196" y="3440"/>
                  </a:cubicBezTo>
                  <a:cubicBezTo>
                    <a:pt x="2198" y="3432"/>
                    <a:pt x="2201" y="3425"/>
                    <a:pt x="2205" y="3418"/>
                  </a:cubicBezTo>
                  <a:close/>
                  <a:moveTo>
                    <a:pt x="1464" y="4757"/>
                  </a:moveTo>
                  <a:lnTo>
                    <a:pt x="1451" y="4807"/>
                  </a:lnTo>
                  <a:lnTo>
                    <a:pt x="1451" y="4807"/>
                  </a:lnTo>
                  <a:cubicBezTo>
                    <a:pt x="1453" y="4778"/>
                    <a:pt x="1448" y="4757"/>
                    <a:pt x="1464" y="4757"/>
                  </a:cubicBezTo>
                  <a:close/>
                  <a:moveTo>
                    <a:pt x="5171" y="1"/>
                  </a:moveTo>
                  <a:cubicBezTo>
                    <a:pt x="5244" y="1"/>
                    <a:pt x="5220" y="25"/>
                    <a:pt x="5171" y="49"/>
                  </a:cubicBezTo>
                  <a:cubicBezTo>
                    <a:pt x="4830" y="74"/>
                    <a:pt x="5147" y="74"/>
                    <a:pt x="4805" y="123"/>
                  </a:cubicBezTo>
                  <a:lnTo>
                    <a:pt x="4610" y="147"/>
                  </a:lnTo>
                  <a:lnTo>
                    <a:pt x="4366" y="220"/>
                  </a:lnTo>
                  <a:cubicBezTo>
                    <a:pt x="4147" y="245"/>
                    <a:pt x="3927" y="318"/>
                    <a:pt x="3683" y="391"/>
                  </a:cubicBezTo>
                  <a:cubicBezTo>
                    <a:pt x="3586" y="415"/>
                    <a:pt x="3464" y="464"/>
                    <a:pt x="3366" y="488"/>
                  </a:cubicBezTo>
                  <a:cubicBezTo>
                    <a:pt x="3244" y="537"/>
                    <a:pt x="3147" y="562"/>
                    <a:pt x="3049" y="610"/>
                  </a:cubicBezTo>
                  <a:cubicBezTo>
                    <a:pt x="2878" y="708"/>
                    <a:pt x="2708" y="781"/>
                    <a:pt x="2635" y="805"/>
                  </a:cubicBezTo>
                  <a:cubicBezTo>
                    <a:pt x="2513" y="952"/>
                    <a:pt x="2269" y="1049"/>
                    <a:pt x="2147" y="1196"/>
                  </a:cubicBezTo>
                  <a:lnTo>
                    <a:pt x="2147" y="1171"/>
                  </a:lnTo>
                  <a:cubicBezTo>
                    <a:pt x="2098" y="1220"/>
                    <a:pt x="2025" y="1293"/>
                    <a:pt x="1903" y="1366"/>
                  </a:cubicBezTo>
                  <a:lnTo>
                    <a:pt x="1561" y="1708"/>
                  </a:lnTo>
                  <a:lnTo>
                    <a:pt x="1220" y="2049"/>
                  </a:lnTo>
                  <a:cubicBezTo>
                    <a:pt x="1147" y="2147"/>
                    <a:pt x="1098" y="2220"/>
                    <a:pt x="1049" y="2318"/>
                  </a:cubicBezTo>
                  <a:lnTo>
                    <a:pt x="1074" y="2293"/>
                  </a:lnTo>
                  <a:lnTo>
                    <a:pt x="1074" y="2293"/>
                  </a:lnTo>
                  <a:cubicBezTo>
                    <a:pt x="976" y="2488"/>
                    <a:pt x="927" y="2415"/>
                    <a:pt x="830" y="2537"/>
                  </a:cubicBezTo>
                  <a:cubicBezTo>
                    <a:pt x="903" y="2562"/>
                    <a:pt x="830" y="2732"/>
                    <a:pt x="805" y="2781"/>
                  </a:cubicBezTo>
                  <a:cubicBezTo>
                    <a:pt x="757" y="2879"/>
                    <a:pt x="708" y="3074"/>
                    <a:pt x="635" y="3244"/>
                  </a:cubicBezTo>
                  <a:lnTo>
                    <a:pt x="610" y="3220"/>
                  </a:lnTo>
                  <a:cubicBezTo>
                    <a:pt x="586" y="3342"/>
                    <a:pt x="464" y="3586"/>
                    <a:pt x="439" y="3659"/>
                  </a:cubicBezTo>
                  <a:cubicBezTo>
                    <a:pt x="391" y="3757"/>
                    <a:pt x="318" y="3879"/>
                    <a:pt x="269" y="4025"/>
                  </a:cubicBezTo>
                  <a:cubicBezTo>
                    <a:pt x="196" y="4171"/>
                    <a:pt x="147" y="4318"/>
                    <a:pt x="147" y="4464"/>
                  </a:cubicBezTo>
                  <a:lnTo>
                    <a:pt x="0" y="4610"/>
                  </a:lnTo>
                  <a:lnTo>
                    <a:pt x="0" y="4635"/>
                  </a:lnTo>
                  <a:cubicBezTo>
                    <a:pt x="171" y="4732"/>
                    <a:pt x="366" y="4830"/>
                    <a:pt x="586" y="4879"/>
                  </a:cubicBezTo>
                  <a:cubicBezTo>
                    <a:pt x="769" y="4940"/>
                    <a:pt x="981" y="4991"/>
                    <a:pt x="1156" y="4991"/>
                  </a:cubicBezTo>
                  <a:cubicBezTo>
                    <a:pt x="1260" y="4991"/>
                    <a:pt x="1351" y="4973"/>
                    <a:pt x="1415" y="4927"/>
                  </a:cubicBezTo>
                  <a:lnTo>
                    <a:pt x="1439" y="4927"/>
                  </a:lnTo>
                  <a:lnTo>
                    <a:pt x="1439" y="4854"/>
                  </a:lnTo>
                  <a:cubicBezTo>
                    <a:pt x="1447" y="4839"/>
                    <a:pt x="1455" y="4833"/>
                    <a:pt x="1461" y="4833"/>
                  </a:cubicBezTo>
                  <a:cubicBezTo>
                    <a:pt x="1477" y="4833"/>
                    <a:pt x="1488" y="4862"/>
                    <a:pt x="1488" y="4879"/>
                  </a:cubicBezTo>
                  <a:cubicBezTo>
                    <a:pt x="1488" y="4854"/>
                    <a:pt x="1513" y="4830"/>
                    <a:pt x="1537" y="4805"/>
                  </a:cubicBezTo>
                  <a:cubicBezTo>
                    <a:pt x="1537" y="4798"/>
                    <a:pt x="1535" y="4795"/>
                    <a:pt x="1531" y="4795"/>
                  </a:cubicBezTo>
                  <a:cubicBezTo>
                    <a:pt x="1523" y="4795"/>
                    <a:pt x="1505" y="4813"/>
                    <a:pt x="1488" y="4830"/>
                  </a:cubicBezTo>
                  <a:cubicBezTo>
                    <a:pt x="1488" y="4781"/>
                    <a:pt x="1488" y="4708"/>
                    <a:pt x="1488" y="4659"/>
                  </a:cubicBezTo>
                  <a:cubicBezTo>
                    <a:pt x="1513" y="4635"/>
                    <a:pt x="1531" y="4635"/>
                    <a:pt x="1546" y="4635"/>
                  </a:cubicBezTo>
                  <a:cubicBezTo>
                    <a:pt x="1561" y="4635"/>
                    <a:pt x="1574" y="4635"/>
                    <a:pt x="1586" y="4610"/>
                  </a:cubicBezTo>
                  <a:cubicBezTo>
                    <a:pt x="1757" y="4196"/>
                    <a:pt x="1952" y="3781"/>
                    <a:pt x="2196" y="3415"/>
                  </a:cubicBezTo>
                  <a:cubicBezTo>
                    <a:pt x="2202" y="3415"/>
                    <a:pt x="2205" y="3415"/>
                    <a:pt x="2206" y="3416"/>
                  </a:cubicBezTo>
                  <a:lnTo>
                    <a:pt x="2206" y="3416"/>
                  </a:lnTo>
                  <a:cubicBezTo>
                    <a:pt x="2257" y="3305"/>
                    <a:pt x="2345" y="3214"/>
                    <a:pt x="2391" y="3122"/>
                  </a:cubicBezTo>
                  <a:lnTo>
                    <a:pt x="2464" y="3122"/>
                  </a:lnTo>
                  <a:cubicBezTo>
                    <a:pt x="2439" y="3122"/>
                    <a:pt x="2561" y="3001"/>
                    <a:pt x="2659" y="2879"/>
                  </a:cubicBezTo>
                  <a:cubicBezTo>
                    <a:pt x="2708" y="2805"/>
                    <a:pt x="2781" y="2757"/>
                    <a:pt x="2830" y="2708"/>
                  </a:cubicBezTo>
                  <a:lnTo>
                    <a:pt x="2952" y="2635"/>
                  </a:lnTo>
                  <a:lnTo>
                    <a:pt x="2927" y="2586"/>
                  </a:lnTo>
                  <a:cubicBezTo>
                    <a:pt x="2960" y="2553"/>
                    <a:pt x="2979" y="2545"/>
                    <a:pt x="2992" y="2545"/>
                  </a:cubicBezTo>
                  <a:cubicBezTo>
                    <a:pt x="3006" y="2545"/>
                    <a:pt x="3014" y="2553"/>
                    <a:pt x="3025" y="2553"/>
                  </a:cubicBezTo>
                  <a:cubicBezTo>
                    <a:pt x="3036" y="2553"/>
                    <a:pt x="3049" y="2545"/>
                    <a:pt x="3074" y="2513"/>
                  </a:cubicBezTo>
                  <a:cubicBezTo>
                    <a:pt x="3049" y="2415"/>
                    <a:pt x="3244" y="2391"/>
                    <a:pt x="3244" y="2342"/>
                  </a:cubicBezTo>
                  <a:cubicBezTo>
                    <a:pt x="3244" y="2342"/>
                    <a:pt x="3266" y="2331"/>
                    <a:pt x="3288" y="2331"/>
                  </a:cubicBezTo>
                  <a:cubicBezTo>
                    <a:pt x="3298" y="2331"/>
                    <a:pt x="3309" y="2334"/>
                    <a:pt x="3317" y="2342"/>
                  </a:cubicBezTo>
                  <a:cubicBezTo>
                    <a:pt x="3317" y="2293"/>
                    <a:pt x="3342" y="2293"/>
                    <a:pt x="3366" y="2269"/>
                  </a:cubicBezTo>
                  <a:cubicBezTo>
                    <a:pt x="3374" y="2261"/>
                    <a:pt x="3377" y="2258"/>
                    <a:pt x="3376" y="2258"/>
                  </a:cubicBezTo>
                  <a:cubicBezTo>
                    <a:pt x="3374" y="2258"/>
                    <a:pt x="3358" y="2269"/>
                    <a:pt x="3342" y="2269"/>
                  </a:cubicBezTo>
                  <a:lnTo>
                    <a:pt x="3415" y="2220"/>
                  </a:lnTo>
                  <a:cubicBezTo>
                    <a:pt x="3439" y="2220"/>
                    <a:pt x="3464" y="2220"/>
                    <a:pt x="3439" y="2244"/>
                  </a:cubicBezTo>
                  <a:cubicBezTo>
                    <a:pt x="3513" y="2196"/>
                    <a:pt x="3610" y="2171"/>
                    <a:pt x="3708" y="2123"/>
                  </a:cubicBezTo>
                  <a:cubicBezTo>
                    <a:pt x="3830" y="2049"/>
                    <a:pt x="3976" y="2001"/>
                    <a:pt x="4122" y="1952"/>
                  </a:cubicBezTo>
                  <a:cubicBezTo>
                    <a:pt x="4195" y="1927"/>
                    <a:pt x="4269" y="1927"/>
                    <a:pt x="4342" y="1903"/>
                  </a:cubicBezTo>
                  <a:cubicBezTo>
                    <a:pt x="4415" y="1879"/>
                    <a:pt x="4488" y="1854"/>
                    <a:pt x="4561" y="1830"/>
                  </a:cubicBezTo>
                  <a:cubicBezTo>
                    <a:pt x="4708" y="1805"/>
                    <a:pt x="4805" y="1781"/>
                    <a:pt x="4878" y="1781"/>
                  </a:cubicBezTo>
                  <a:cubicBezTo>
                    <a:pt x="4854" y="1757"/>
                    <a:pt x="4824" y="1757"/>
                    <a:pt x="4796" y="1757"/>
                  </a:cubicBezTo>
                  <a:cubicBezTo>
                    <a:pt x="4769" y="1757"/>
                    <a:pt x="4744" y="1757"/>
                    <a:pt x="4732" y="1732"/>
                  </a:cubicBezTo>
                  <a:cubicBezTo>
                    <a:pt x="4756" y="1708"/>
                    <a:pt x="4781" y="1708"/>
                    <a:pt x="4799" y="1708"/>
                  </a:cubicBezTo>
                  <a:cubicBezTo>
                    <a:pt x="4817" y="1708"/>
                    <a:pt x="4830" y="1708"/>
                    <a:pt x="4830" y="1684"/>
                  </a:cubicBezTo>
                  <a:cubicBezTo>
                    <a:pt x="4854" y="1720"/>
                    <a:pt x="4891" y="1720"/>
                    <a:pt x="4930" y="1720"/>
                  </a:cubicBezTo>
                  <a:cubicBezTo>
                    <a:pt x="4970" y="1720"/>
                    <a:pt x="5013" y="1720"/>
                    <a:pt x="5049" y="1757"/>
                  </a:cubicBezTo>
                  <a:lnTo>
                    <a:pt x="5049" y="1708"/>
                  </a:lnTo>
                  <a:lnTo>
                    <a:pt x="5074" y="1732"/>
                  </a:lnTo>
                  <a:cubicBezTo>
                    <a:pt x="5220" y="1684"/>
                    <a:pt x="5244" y="1684"/>
                    <a:pt x="5244" y="1684"/>
                  </a:cubicBezTo>
                  <a:lnTo>
                    <a:pt x="5415" y="1684"/>
                  </a:lnTo>
                  <a:cubicBezTo>
                    <a:pt x="5519" y="1684"/>
                    <a:pt x="5588" y="1630"/>
                    <a:pt x="5667" y="1630"/>
                  </a:cubicBezTo>
                  <a:cubicBezTo>
                    <a:pt x="5680" y="1630"/>
                    <a:pt x="5694" y="1631"/>
                    <a:pt x="5708" y="1635"/>
                  </a:cubicBezTo>
                  <a:cubicBezTo>
                    <a:pt x="5708" y="1635"/>
                    <a:pt x="5659" y="1586"/>
                    <a:pt x="5708" y="1586"/>
                  </a:cubicBezTo>
                  <a:cubicBezTo>
                    <a:pt x="5708" y="1591"/>
                    <a:pt x="5713" y="1593"/>
                    <a:pt x="5720" y="1593"/>
                  </a:cubicBezTo>
                  <a:cubicBezTo>
                    <a:pt x="5734" y="1593"/>
                    <a:pt x="5757" y="1588"/>
                    <a:pt x="5775" y="1588"/>
                  </a:cubicBezTo>
                  <a:cubicBezTo>
                    <a:pt x="5792" y="1588"/>
                    <a:pt x="5805" y="1592"/>
                    <a:pt x="5805" y="1610"/>
                  </a:cubicBezTo>
                  <a:cubicBezTo>
                    <a:pt x="5812" y="1617"/>
                    <a:pt x="5824" y="1620"/>
                    <a:pt x="5837" y="1620"/>
                  </a:cubicBezTo>
                  <a:cubicBezTo>
                    <a:pt x="5871" y="1620"/>
                    <a:pt x="5915" y="1600"/>
                    <a:pt x="5905" y="1568"/>
                  </a:cubicBezTo>
                  <a:lnTo>
                    <a:pt x="5905" y="1568"/>
                  </a:lnTo>
                  <a:cubicBezTo>
                    <a:pt x="5921" y="1586"/>
                    <a:pt x="5996" y="1588"/>
                    <a:pt x="5952" y="1610"/>
                  </a:cubicBezTo>
                  <a:cubicBezTo>
                    <a:pt x="5968" y="1610"/>
                    <a:pt x="5995" y="1621"/>
                    <a:pt x="6011" y="1621"/>
                  </a:cubicBezTo>
                  <a:cubicBezTo>
                    <a:pt x="6019" y="1621"/>
                    <a:pt x="6025" y="1618"/>
                    <a:pt x="6025" y="1610"/>
                  </a:cubicBezTo>
                  <a:lnTo>
                    <a:pt x="6000" y="1586"/>
                  </a:lnTo>
                  <a:cubicBezTo>
                    <a:pt x="6084" y="1586"/>
                    <a:pt x="6132" y="1640"/>
                    <a:pt x="6205" y="1640"/>
                  </a:cubicBezTo>
                  <a:cubicBezTo>
                    <a:pt x="6217" y="1640"/>
                    <a:pt x="6230" y="1638"/>
                    <a:pt x="6244" y="1635"/>
                  </a:cubicBezTo>
                  <a:lnTo>
                    <a:pt x="6195" y="1586"/>
                  </a:lnTo>
                  <a:cubicBezTo>
                    <a:pt x="6269" y="1586"/>
                    <a:pt x="6317" y="1635"/>
                    <a:pt x="6317" y="1684"/>
                  </a:cubicBezTo>
                  <a:lnTo>
                    <a:pt x="6269" y="1684"/>
                  </a:lnTo>
                  <a:cubicBezTo>
                    <a:pt x="6342" y="1708"/>
                    <a:pt x="6439" y="1732"/>
                    <a:pt x="6537" y="1732"/>
                  </a:cubicBezTo>
                  <a:lnTo>
                    <a:pt x="6488" y="1732"/>
                  </a:lnTo>
                  <a:cubicBezTo>
                    <a:pt x="6561" y="1732"/>
                    <a:pt x="6610" y="1757"/>
                    <a:pt x="6683" y="1757"/>
                  </a:cubicBezTo>
                  <a:cubicBezTo>
                    <a:pt x="6756" y="1781"/>
                    <a:pt x="6854" y="1805"/>
                    <a:pt x="6952" y="1854"/>
                  </a:cubicBezTo>
                  <a:cubicBezTo>
                    <a:pt x="7147" y="1903"/>
                    <a:pt x="7317" y="2001"/>
                    <a:pt x="7391" y="2025"/>
                  </a:cubicBezTo>
                  <a:lnTo>
                    <a:pt x="7366" y="1952"/>
                  </a:lnTo>
                  <a:lnTo>
                    <a:pt x="7488" y="1976"/>
                  </a:lnTo>
                  <a:cubicBezTo>
                    <a:pt x="7488" y="1976"/>
                    <a:pt x="7395" y="2051"/>
                    <a:pt x="7371" y="2053"/>
                  </a:cubicBezTo>
                  <a:lnTo>
                    <a:pt x="7371" y="2053"/>
                  </a:lnTo>
                  <a:lnTo>
                    <a:pt x="7366" y="2049"/>
                  </a:lnTo>
                  <a:lnTo>
                    <a:pt x="7366" y="2049"/>
                  </a:lnTo>
                  <a:cubicBezTo>
                    <a:pt x="7366" y="2052"/>
                    <a:pt x="7368" y="2053"/>
                    <a:pt x="7370" y="2053"/>
                  </a:cubicBezTo>
                  <a:cubicBezTo>
                    <a:pt x="7371" y="2053"/>
                    <a:pt x="7371" y="2053"/>
                    <a:pt x="7371" y="2053"/>
                  </a:cubicBezTo>
                  <a:lnTo>
                    <a:pt x="7371" y="2053"/>
                  </a:lnTo>
                  <a:lnTo>
                    <a:pt x="7464" y="2123"/>
                  </a:lnTo>
                  <a:lnTo>
                    <a:pt x="7610" y="2220"/>
                  </a:lnTo>
                  <a:cubicBezTo>
                    <a:pt x="7756" y="2318"/>
                    <a:pt x="7878" y="2415"/>
                    <a:pt x="8000" y="2537"/>
                  </a:cubicBezTo>
                  <a:cubicBezTo>
                    <a:pt x="8195" y="2708"/>
                    <a:pt x="8391" y="2927"/>
                    <a:pt x="8537" y="3147"/>
                  </a:cubicBezTo>
                  <a:cubicBezTo>
                    <a:pt x="8551" y="3191"/>
                    <a:pt x="8531" y="3200"/>
                    <a:pt x="8512" y="3200"/>
                  </a:cubicBezTo>
                  <a:cubicBezTo>
                    <a:pt x="8500" y="3200"/>
                    <a:pt x="8488" y="3196"/>
                    <a:pt x="8488" y="3196"/>
                  </a:cubicBezTo>
                  <a:lnTo>
                    <a:pt x="8488" y="3196"/>
                  </a:lnTo>
                  <a:cubicBezTo>
                    <a:pt x="8512" y="3232"/>
                    <a:pt x="8525" y="3232"/>
                    <a:pt x="8537" y="3232"/>
                  </a:cubicBezTo>
                  <a:cubicBezTo>
                    <a:pt x="8549" y="3232"/>
                    <a:pt x="8561" y="3232"/>
                    <a:pt x="8586" y="3269"/>
                  </a:cubicBezTo>
                  <a:cubicBezTo>
                    <a:pt x="8586" y="3277"/>
                    <a:pt x="8583" y="3280"/>
                    <a:pt x="8578" y="3280"/>
                  </a:cubicBezTo>
                  <a:cubicBezTo>
                    <a:pt x="8569" y="3280"/>
                    <a:pt x="8553" y="3269"/>
                    <a:pt x="8537" y="3269"/>
                  </a:cubicBezTo>
                  <a:cubicBezTo>
                    <a:pt x="8537" y="3269"/>
                    <a:pt x="8586" y="3342"/>
                    <a:pt x="8586" y="3342"/>
                  </a:cubicBezTo>
                  <a:cubicBezTo>
                    <a:pt x="8610" y="3318"/>
                    <a:pt x="8634" y="3269"/>
                    <a:pt x="8659" y="3244"/>
                  </a:cubicBezTo>
                  <a:lnTo>
                    <a:pt x="8708" y="3318"/>
                  </a:lnTo>
                  <a:lnTo>
                    <a:pt x="8683" y="3342"/>
                  </a:lnTo>
                  <a:cubicBezTo>
                    <a:pt x="8683" y="3366"/>
                    <a:pt x="8805" y="3342"/>
                    <a:pt x="8830" y="3440"/>
                  </a:cubicBezTo>
                  <a:cubicBezTo>
                    <a:pt x="8878" y="3562"/>
                    <a:pt x="8927" y="3610"/>
                    <a:pt x="8951" y="3708"/>
                  </a:cubicBezTo>
                  <a:cubicBezTo>
                    <a:pt x="9000" y="3781"/>
                    <a:pt x="9025" y="3854"/>
                    <a:pt x="9049" y="3952"/>
                  </a:cubicBezTo>
                  <a:cubicBezTo>
                    <a:pt x="9049" y="3952"/>
                    <a:pt x="9025" y="3927"/>
                    <a:pt x="9000" y="3903"/>
                  </a:cubicBezTo>
                  <a:cubicBezTo>
                    <a:pt x="9000" y="3927"/>
                    <a:pt x="9000" y="3952"/>
                    <a:pt x="9000" y="3976"/>
                  </a:cubicBezTo>
                  <a:cubicBezTo>
                    <a:pt x="9005" y="3966"/>
                    <a:pt x="9010" y="3962"/>
                    <a:pt x="9015" y="3962"/>
                  </a:cubicBezTo>
                  <a:cubicBezTo>
                    <a:pt x="9031" y="3962"/>
                    <a:pt x="9045" y="4004"/>
                    <a:pt x="9048" y="4004"/>
                  </a:cubicBezTo>
                  <a:cubicBezTo>
                    <a:pt x="9049" y="4004"/>
                    <a:pt x="9049" y="4003"/>
                    <a:pt x="9049" y="4001"/>
                  </a:cubicBezTo>
                  <a:cubicBezTo>
                    <a:pt x="9098" y="4049"/>
                    <a:pt x="9147" y="4098"/>
                    <a:pt x="9147" y="4171"/>
                  </a:cubicBezTo>
                  <a:cubicBezTo>
                    <a:pt x="9147" y="4244"/>
                    <a:pt x="9171" y="4318"/>
                    <a:pt x="9220" y="4366"/>
                  </a:cubicBezTo>
                  <a:cubicBezTo>
                    <a:pt x="9439" y="4366"/>
                    <a:pt x="9683" y="4391"/>
                    <a:pt x="9903" y="4440"/>
                  </a:cubicBezTo>
                  <a:cubicBezTo>
                    <a:pt x="10244" y="4488"/>
                    <a:pt x="10561" y="4586"/>
                    <a:pt x="10610" y="4586"/>
                  </a:cubicBezTo>
                  <a:cubicBezTo>
                    <a:pt x="10610" y="4635"/>
                    <a:pt x="10610" y="4683"/>
                    <a:pt x="10610" y="4732"/>
                  </a:cubicBezTo>
                  <a:cubicBezTo>
                    <a:pt x="10634" y="4683"/>
                    <a:pt x="10634" y="4610"/>
                    <a:pt x="10634" y="4537"/>
                  </a:cubicBezTo>
                  <a:lnTo>
                    <a:pt x="10586" y="4537"/>
                  </a:lnTo>
                  <a:cubicBezTo>
                    <a:pt x="10561" y="4391"/>
                    <a:pt x="10610" y="4513"/>
                    <a:pt x="10610" y="4366"/>
                  </a:cubicBezTo>
                  <a:cubicBezTo>
                    <a:pt x="10634" y="4366"/>
                    <a:pt x="10659" y="4488"/>
                    <a:pt x="10659" y="4610"/>
                  </a:cubicBezTo>
                  <a:cubicBezTo>
                    <a:pt x="10659" y="4488"/>
                    <a:pt x="10683" y="4391"/>
                    <a:pt x="10634" y="4342"/>
                  </a:cubicBezTo>
                  <a:cubicBezTo>
                    <a:pt x="10634" y="4293"/>
                    <a:pt x="10647" y="4293"/>
                    <a:pt x="10662" y="4293"/>
                  </a:cubicBezTo>
                  <a:cubicBezTo>
                    <a:pt x="10677" y="4293"/>
                    <a:pt x="10695" y="4293"/>
                    <a:pt x="10708" y="4244"/>
                  </a:cubicBezTo>
                  <a:cubicBezTo>
                    <a:pt x="10659" y="4147"/>
                    <a:pt x="10634" y="4049"/>
                    <a:pt x="10634" y="3952"/>
                  </a:cubicBezTo>
                  <a:cubicBezTo>
                    <a:pt x="10634" y="3903"/>
                    <a:pt x="10610" y="3854"/>
                    <a:pt x="10610" y="3805"/>
                  </a:cubicBezTo>
                  <a:cubicBezTo>
                    <a:pt x="10586" y="3757"/>
                    <a:pt x="10561" y="3732"/>
                    <a:pt x="10561" y="3683"/>
                  </a:cubicBezTo>
                  <a:cubicBezTo>
                    <a:pt x="10512" y="3610"/>
                    <a:pt x="10464" y="3537"/>
                    <a:pt x="10464" y="3440"/>
                  </a:cubicBezTo>
                  <a:lnTo>
                    <a:pt x="10464" y="3440"/>
                  </a:lnTo>
                  <a:lnTo>
                    <a:pt x="10488" y="3464"/>
                  </a:lnTo>
                  <a:cubicBezTo>
                    <a:pt x="10488" y="3391"/>
                    <a:pt x="10390" y="3269"/>
                    <a:pt x="10366" y="3147"/>
                  </a:cubicBezTo>
                  <a:cubicBezTo>
                    <a:pt x="10366" y="3174"/>
                    <a:pt x="10366" y="3193"/>
                    <a:pt x="10362" y="3193"/>
                  </a:cubicBezTo>
                  <a:cubicBezTo>
                    <a:pt x="10359" y="3193"/>
                    <a:pt x="10353" y="3180"/>
                    <a:pt x="10342" y="3147"/>
                  </a:cubicBezTo>
                  <a:cubicBezTo>
                    <a:pt x="10293" y="3025"/>
                    <a:pt x="10244" y="2952"/>
                    <a:pt x="10220" y="2854"/>
                  </a:cubicBezTo>
                  <a:lnTo>
                    <a:pt x="10122" y="2781"/>
                  </a:lnTo>
                  <a:cubicBezTo>
                    <a:pt x="9903" y="2391"/>
                    <a:pt x="9634" y="2025"/>
                    <a:pt x="9317" y="1708"/>
                  </a:cubicBezTo>
                  <a:cubicBezTo>
                    <a:pt x="9220" y="1610"/>
                    <a:pt x="9122" y="1513"/>
                    <a:pt x="9000" y="1415"/>
                  </a:cubicBezTo>
                  <a:lnTo>
                    <a:pt x="8708" y="1171"/>
                  </a:lnTo>
                  <a:cubicBezTo>
                    <a:pt x="8537" y="1049"/>
                    <a:pt x="8366" y="927"/>
                    <a:pt x="8293" y="854"/>
                  </a:cubicBezTo>
                  <a:cubicBezTo>
                    <a:pt x="7878" y="586"/>
                    <a:pt x="7464" y="391"/>
                    <a:pt x="7025" y="220"/>
                  </a:cubicBezTo>
                  <a:lnTo>
                    <a:pt x="6634" y="98"/>
                  </a:lnTo>
                  <a:lnTo>
                    <a:pt x="6220" y="25"/>
                  </a:lnTo>
                  <a:cubicBezTo>
                    <a:pt x="6110" y="13"/>
                    <a:pt x="5994" y="7"/>
                    <a:pt x="5878" y="7"/>
                  </a:cubicBezTo>
                  <a:cubicBezTo>
                    <a:pt x="5763" y="7"/>
                    <a:pt x="5647" y="13"/>
                    <a:pt x="5537" y="25"/>
                  </a:cubicBezTo>
                  <a:cubicBezTo>
                    <a:pt x="5415" y="1"/>
                    <a:pt x="5293" y="1"/>
                    <a:pt x="5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7" name="Google Shape;407;p14"/>
          <p:cNvGrpSpPr/>
          <p:nvPr/>
        </p:nvGrpSpPr>
        <p:grpSpPr>
          <a:xfrm>
            <a:off x="-262487" y="1999236"/>
            <a:ext cx="699897" cy="880292"/>
            <a:chOff x="632000" y="3011150"/>
            <a:chExt cx="212225" cy="266925"/>
          </a:xfrm>
        </p:grpSpPr>
        <p:sp>
          <p:nvSpPr>
            <p:cNvPr id="408" name="Google Shape;408;p14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0" name="Google Shape;410;p14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1" name="Google Shape;411;p14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1" name="Google Shape;421;p14"/>
          <p:cNvGrpSpPr/>
          <p:nvPr/>
        </p:nvGrpSpPr>
        <p:grpSpPr>
          <a:xfrm>
            <a:off x="8423989" y="2263885"/>
            <a:ext cx="699897" cy="880292"/>
            <a:chOff x="632000" y="3011150"/>
            <a:chExt cx="212225" cy="266925"/>
          </a:xfrm>
        </p:grpSpPr>
        <p:sp>
          <p:nvSpPr>
            <p:cNvPr id="422" name="Google Shape;422;p14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4" name="Google Shape;434;p14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5" name="Google Shape;435;p14"/>
          <p:cNvSpPr/>
          <p:nvPr/>
        </p:nvSpPr>
        <p:spPr>
          <a:xfrm>
            <a:off x="8588615" y="924148"/>
            <a:ext cx="523422" cy="358398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6" name="Google Shape;436;p14"/>
          <p:cNvSpPr/>
          <p:nvPr/>
        </p:nvSpPr>
        <p:spPr>
          <a:xfrm>
            <a:off x="8123600" y="604170"/>
            <a:ext cx="543624" cy="367538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7" name="Google Shape;437;p14"/>
          <p:cNvSpPr/>
          <p:nvPr/>
        </p:nvSpPr>
        <p:spPr>
          <a:xfrm>
            <a:off x="7952868" y="1205018"/>
            <a:ext cx="528290" cy="440231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8" name="Google Shape;438;p14"/>
          <p:cNvGrpSpPr/>
          <p:nvPr/>
        </p:nvGrpSpPr>
        <p:grpSpPr>
          <a:xfrm rot="-9582679">
            <a:off x="8351106" y="3446991"/>
            <a:ext cx="998450" cy="529774"/>
            <a:chOff x="238125" y="2760550"/>
            <a:chExt cx="528650" cy="280500"/>
          </a:xfrm>
        </p:grpSpPr>
        <p:sp>
          <p:nvSpPr>
            <p:cNvPr id="439" name="Google Shape;439;p14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41" name="Google Shape;441;p14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442" name="Google Shape;442;p14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Google Shape;443;p14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Google Shape;444;p14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Google Shape;445;p14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6" name="Google Shape;446;p14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8" name="Google Shape;448;p14"/>
          <p:cNvSpPr txBox="1">
            <a:spLocks noGrp="1"/>
          </p:cNvSpPr>
          <p:nvPr>
            <p:ph type="subTitle" idx="1"/>
          </p:nvPr>
        </p:nvSpPr>
        <p:spPr>
          <a:xfrm flipH="1">
            <a:off x="2408324" y="1716500"/>
            <a:ext cx="26319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4"/>
          <p:cNvSpPr txBox="1">
            <a:spLocks noGrp="1"/>
          </p:cNvSpPr>
          <p:nvPr>
            <p:ph type="subTitle" idx="2"/>
          </p:nvPr>
        </p:nvSpPr>
        <p:spPr>
          <a:xfrm flipH="1">
            <a:off x="2408325" y="4047250"/>
            <a:ext cx="26319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title" idx="3" hasCustomPrompt="1"/>
          </p:nvPr>
        </p:nvSpPr>
        <p:spPr>
          <a:xfrm>
            <a:off x="5892183" y="1310975"/>
            <a:ext cx="1044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14"/>
          <p:cNvSpPr txBox="1">
            <a:spLocks noGrp="1"/>
          </p:cNvSpPr>
          <p:nvPr>
            <p:ph type="subTitle" idx="4"/>
          </p:nvPr>
        </p:nvSpPr>
        <p:spPr>
          <a:xfrm flipH="1">
            <a:off x="2408325" y="2858738"/>
            <a:ext cx="2631900" cy="7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4"/>
          <p:cNvSpPr txBox="1">
            <a:spLocks noGrp="1"/>
          </p:cNvSpPr>
          <p:nvPr>
            <p:ph type="subTitle" idx="5"/>
          </p:nvPr>
        </p:nvSpPr>
        <p:spPr>
          <a:xfrm flipH="1">
            <a:off x="2408324" y="1325250"/>
            <a:ext cx="26319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 sz="1800">
                <a:solidFill>
                  <a:schemeClr val="accent3"/>
                </a:solidFill>
                <a:latin typeface="Lemonada Medium"/>
                <a:ea typeface="Lemonada Medium"/>
                <a:cs typeface="Lemonada Medium"/>
                <a:sym typeface="Lemonad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453" name="Google Shape;453;p14"/>
          <p:cNvSpPr txBox="1">
            <a:spLocks noGrp="1"/>
          </p:cNvSpPr>
          <p:nvPr>
            <p:ph type="subTitle" idx="6"/>
          </p:nvPr>
        </p:nvSpPr>
        <p:spPr>
          <a:xfrm flipH="1">
            <a:off x="2408325" y="3654200"/>
            <a:ext cx="26319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 sz="1800">
                <a:solidFill>
                  <a:schemeClr val="accent3"/>
                </a:solidFill>
                <a:latin typeface="Lemonada Medium"/>
                <a:ea typeface="Lemonada Medium"/>
                <a:cs typeface="Lemonada Medium"/>
                <a:sym typeface="Lemonad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454" name="Google Shape;454;p14"/>
          <p:cNvSpPr txBox="1">
            <a:spLocks noGrp="1"/>
          </p:cNvSpPr>
          <p:nvPr>
            <p:ph type="subTitle" idx="7"/>
          </p:nvPr>
        </p:nvSpPr>
        <p:spPr>
          <a:xfrm flipH="1">
            <a:off x="2408325" y="2527563"/>
            <a:ext cx="2631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 sz="1800">
                <a:solidFill>
                  <a:schemeClr val="accent3"/>
                </a:solidFill>
                <a:latin typeface="Lemonada Medium"/>
                <a:ea typeface="Lemonada Medium"/>
                <a:cs typeface="Lemonada Medium"/>
                <a:sym typeface="Lemonad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455" name="Google Shape;455;p14"/>
          <p:cNvSpPr txBox="1">
            <a:spLocks noGrp="1"/>
          </p:cNvSpPr>
          <p:nvPr>
            <p:ph type="title" idx="8" hasCustomPrompt="1"/>
          </p:nvPr>
        </p:nvSpPr>
        <p:spPr>
          <a:xfrm>
            <a:off x="5892183" y="2463575"/>
            <a:ext cx="1044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14"/>
          <p:cNvSpPr txBox="1">
            <a:spLocks noGrp="1"/>
          </p:cNvSpPr>
          <p:nvPr>
            <p:ph type="title" idx="9" hasCustomPrompt="1"/>
          </p:nvPr>
        </p:nvSpPr>
        <p:spPr>
          <a:xfrm>
            <a:off x="5892183" y="3616175"/>
            <a:ext cx="1044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24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516610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601724"/>
            <a:ext cx="6477805" cy="1906073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2648403"/>
            <a:ext cx="6477804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246981"/>
            <a:ext cx="3730436" cy="231901"/>
          </a:xfrm>
        </p:spPr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599230"/>
            <a:ext cx="608264" cy="377684"/>
          </a:xfrm>
        </p:spPr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2646407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4831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5229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317097"/>
            <a:ext cx="6482366" cy="1415963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2854647"/>
            <a:ext cx="6472835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2853739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46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2">
    <p:spTree>
      <p:nvGrpSpPr>
        <p:cNvPr id="1" name="Shape 2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4" name="Google Shape;2824;p15"/>
          <p:cNvGrpSpPr/>
          <p:nvPr/>
        </p:nvGrpSpPr>
        <p:grpSpPr>
          <a:xfrm>
            <a:off x="74" y="63"/>
            <a:ext cx="9144153" cy="5143512"/>
            <a:chOff x="4263926" y="3811300"/>
            <a:chExt cx="2189272" cy="1231448"/>
          </a:xfrm>
        </p:grpSpPr>
        <p:sp>
          <p:nvSpPr>
            <p:cNvPr id="2825" name="Google Shape;2825;p15"/>
            <p:cNvSpPr/>
            <p:nvPr/>
          </p:nvSpPr>
          <p:spPr>
            <a:xfrm>
              <a:off x="64437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15"/>
            <p:cNvSpPr/>
            <p:nvPr/>
          </p:nvSpPr>
          <p:spPr>
            <a:xfrm>
              <a:off x="63650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15"/>
            <p:cNvSpPr/>
            <p:nvPr/>
          </p:nvSpPr>
          <p:spPr>
            <a:xfrm>
              <a:off x="6286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15"/>
            <p:cNvSpPr/>
            <p:nvPr/>
          </p:nvSpPr>
          <p:spPr>
            <a:xfrm>
              <a:off x="62080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15"/>
            <p:cNvSpPr/>
            <p:nvPr/>
          </p:nvSpPr>
          <p:spPr>
            <a:xfrm>
              <a:off x="6129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15"/>
            <p:cNvSpPr/>
            <p:nvPr/>
          </p:nvSpPr>
          <p:spPr>
            <a:xfrm>
              <a:off x="6050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15"/>
            <p:cNvSpPr/>
            <p:nvPr/>
          </p:nvSpPr>
          <p:spPr>
            <a:xfrm>
              <a:off x="59718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15"/>
            <p:cNvSpPr/>
            <p:nvPr/>
          </p:nvSpPr>
          <p:spPr>
            <a:xfrm>
              <a:off x="589307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15"/>
            <p:cNvSpPr/>
            <p:nvPr/>
          </p:nvSpPr>
          <p:spPr>
            <a:xfrm>
              <a:off x="58149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15"/>
            <p:cNvSpPr/>
            <p:nvPr/>
          </p:nvSpPr>
          <p:spPr>
            <a:xfrm>
              <a:off x="57361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15"/>
            <p:cNvSpPr/>
            <p:nvPr/>
          </p:nvSpPr>
          <p:spPr>
            <a:xfrm>
              <a:off x="56574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15"/>
            <p:cNvSpPr/>
            <p:nvPr/>
          </p:nvSpPr>
          <p:spPr>
            <a:xfrm>
              <a:off x="557867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15"/>
            <p:cNvSpPr/>
            <p:nvPr/>
          </p:nvSpPr>
          <p:spPr>
            <a:xfrm>
              <a:off x="5499925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15"/>
            <p:cNvSpPr/>
            <p:nvPr/>
          </p:nvSpPr>
          <p:spPr>
            <a:xfrm>
              <a:off x="5421175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15"/>
            <p:cNvSpPr/>
            <p:nvPr/>
          </p:nvSpPr>
          <p:spPr>
            <a:xfrm>
              <a:off x="5342425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15"/>
            <p:cNvSpPr/>
            <p:nvPr/>
          </p:nvSpPr>
          <p:spPr>
            <a:xfrm>
              <a:off x="52642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15"/>
            <p:cNvSpPr/>
            <p:nvPr/>
          </p:nvSpPr>
          <p:spPr>
            <a:xfrm>
              <a:off x="50280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15"/>
            <p:cNvSpPr/>
            <p:nvPr/>
          </p:nvSpPr>
          <p:spPr>
            <a:xfrm>
              <a:off x="487050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15"/>
            <p:cNvSpPr/>
            <p:nvPr/>
          </p:nvSpPr>
          <p:spPr>
            <a:xfrm>
              <a:off x="471357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15"/>
            <p:cNvSpPr/>
            <p:nvPr/>
          </p:nvSpPr>
          <p:spPr>
            <a:xfrm>
              <a:off x="47923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15"/>
            <p:cNvSpPr/>
            <p:nvPr/>
          </p:nvSpPr>
          <p:spPr>
            <a:xfrm>
              <a:off x="4949250" y="3811300"/>
              <a:ext cx="1175" cy="1230875"/>
            </a:xfrm>
            <a:custGeom>
              <a:avLst/>
              <a:gdLst/>
              <a:ahLst/>
              <a:cxnLst/>
              <a:rect l="l" t="t" r="r" b="b"/>
              <a:pathLst>
                <a:path w="47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15"/>
            <p:cNvSpPr/>
            <p:nvPr/>
          </p:nvSpPr>
          <p:spPr>
            <a:xfrm>
              <a:off x="510675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15"/>
            <p:cNvSpPr/>
            <p:nvPr/>
          </p:nvSpPr>
          <p:spPr>
            <a:xfrm>
              <a:off x="5185500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15"/>
            <p:cNvSpPr/>
            <p:nvPr/>
          </p:nvSpPr>
          <p:spPr>
            <a:xfrm>
              <a:off x="46348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1" y="0"/>
                  </a:moveTo>
                  <a:lnTo>
                    <a:pt x="1" y="49235"/>
                  </a:lnTo>
                  <a:lnTo>
                    <a:pt x="24" y="4923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15"/>
            <p:cNvSpPr/>
            <p:nvPr/>
          </p:nvSpPr>
          <p:spPr>
            <a:xfrm>
              <a:off x="4556100" y="3811300"/>
              <a:ext cx="575" cy="1230875"/>
            </a:xfrm>
            <a:custGeom>
              <a:avLst/>
              <a:gdLst/>
              <a:ahLst/>
              <a:cxnLst/>
              <a:rect l="l" t="t" r="r" b="b"/>
              <a:pathLst>
                <a:path w="23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15"/>
            <p:cNvSpPr/>
            <p:nvPr/>
          </p:nvSpPr>
          <p:spPr>
            <a:xfrm>
              <a:off x="447735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15"/>
            <p:cNvSpPr/>
            <p:nvPr/>
          </p:nvSpPr>
          <p:spPr>
            <a:xfrm>
              <a:off x="4398600" y="3811300"/>
              <a:ext cx="1150" cy="1230875"/>
            </a:xfrm>
            <a:custGeom>
              <a:avLst/>
              <a:gdLst/>
              <a:ahLst/>
              <a:cxnLst/>
              <a:rect l="l" t="t" r="r" b="b"/>
              <a:pathLst>
                <a:path w="46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46" y="4923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15"/>
            <p:cNvSpPr/>
            <p:nvPr/>
          </p:nvSpPr>
          <p:spPr>
            <a:xfrm>
              <a:off x="4320425" y="3811300"/>
              <a:ext cx="600" cy="1230875"/>
            </a:xfrm>
            <a:custGeom>
              <a:avLst/>
              <a:gdLst/>
              <a:ahLst/>
              <a:cxnLst/>
              <a:rect l="l" t="t" r="r" b="b"/>
              <a:pathLst>
                <a:path w="24" h="49235" extrusionOk="0">
                  <a:moveTo>
                    <a:pt x="0" y="0"/>
                  </a:moveTo>
                  <a:lnTo>
                    <a:pt x="0" y="49235"/>
                  </a:lnTo>
                  <a:lnTo>
                    <a:pt x="23" y="4923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15"/>
            <p:cNvSpPr/>
            <p:nvPr/>
          </p:nvSpPr>
          <p:spPr>
            <a:xfrm>
              <a:off x="4263926" y="50421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15"/>
            <p:cNvSpPr/>
            <p:nvPr/>
          </p:nvSpPr>
          <p:spPr>
            <a:xfrm>
              <a:off x="4263926" y="49907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15"/>
            <p:cNvSpPr/>
            <p:nvPr/>
          </p:nvSpPr>
          <p:spPr>
            <a:xfrm>
              <a:off x="4263926" y="493999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15"/>
            <p:cNvSpPr/>
            <p:nvPr/>
          </p:nvSpPr>
          <p:spPr>
            <a:xfrm>
              <a:off x="4263926" y="4888648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15"/>
            <p:cNvSpPr/>
            <p:nvPr/>
          </p:nvSpPr>
          <p:spPr>
            <a:xfrm>
              <a:off x="4263926" y="48378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15"/>
            <p:cNvSpPr/>
            <p:nvPr/>
          </p:nvSpPr>
          <p:spPr>
            <a:xfrm>
              <a:off x="4263926" y="4786499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15"/>
            <p:cNvSpPr/>
            <p:nvPr/>
          </p:nvSpPr>
          <p:spPr>
            <a:xfrm>
              <a:off x="4263926" y="47357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15"/>
            <p:cNvSpPr/>
            <p:nvPr/>
          </p:nvSpPr>
          <p:spPr>
            <a:xfrm>
              <a:off x="4263926" y="4684374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15"/>
            <p:cNvSpPr/>
            <p:nvPr/>
          </p:nvSpPr>
          <p:spPr>
            <a:xfrm>
              <a:off x="4263926" y="463357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15"/>
            <p:cNvSpPr/>
            <p:nvPr/>
          </p:nvSpPr>
          <p:spPr>
            <a:xfrm>
              <a:off x="4263926" y="45822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15"/>
            <p:cNvSpPr/>
            <p:nvPr/>
          </p:nvSpPr>
          <p:spPr>
            <a:xfrm>
              <a:off x="4263926" y="4531424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15"/>
            <p:cNvSpPr/>
            <p:nvPr/>
          </p:nvSpPr>
          <p:spPr>
            <a:xfrm>
              <a:off x="4263926" y="448007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15"/>
            <p:cNvSpPr/>
            <p:nvPr/>
          </p:nvSpPr>
          <p:spPr>
            <a:xfrm>
              <a:off x="4263926" y="4429300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15"/>
            <p:cNvSpPr/>
            <p:nvPr/>
          </p:nvSpPr>
          <p:spPr>
            <a:xfrm>
              <a:off x="4263926" y="4377925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15"/>
            <p:cNvSpPr/>
            <p:nvPr/>
          </p:nvSpPr>
          <p:spPr>
            <a:xfrm>
              <a:off x="4263926" y="432715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15"/>
            <p:cNvSpPr/>
            <p:nvPr/>
          </p:nvSpPr>
          <p:spPr>
            <a:xfrm>
              <a:off x="4263926" y="4275800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15"/>
            <p:cNvSpPr/>
            <p:nvPr/>
          </p:nvSpPr>
          <p:spPr>
            <a:xfrm>
              <a:off x="4263926" y="4225000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15"/>
            <p:cNvSpPr/>
            <p:nvPr/>
          </p:nvSpPr>
          <p:spPr>
            <a:xfrm>
              <a:off x="4263926" y="4173650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15"/>
            <p:cNvSpPr/>
            <p:nvPr/>
          </p:nvSpPr>
          <p:spPr>
            <a:xfrm>
              <a:off x="4263926" y="40207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15"/>
            <p:cNvSpPr/>
            <p:nvPr/>
          </p:nvSpPr>
          <p:spPr>
            <a:xfrm>
              <a:off x="4263926" y="386722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15"/>
            <p:cNvSpPr/>
            <p:nvPr/>
          </p:nvSpPr>
          <p:spPr>
            <a:xfrm>
              <a:off x="4263926" y="391857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15"/>
            <p:cNvSpPr/>
            <p:nvPr/>
          </p:nvSpPr>
          <p:spPr>
            <a:xfrm>
              <a:off x="4263926" y="3969376"/>
              <a:ext cx="2189272" cy="1150"/>
            </a:xfrm>
            <a:custGeom>
              <a:avLst/>
              <a:gdLst/>
              <a:ahLst/>
              <a:cxnLst/>
              <a:rect l="l" t="t" r="r" b="b"/>
              <a:pathLst>
                <a:path w="108353" h="46" extrusionOk="0">
                  <a:moveTo>
                    <a:pt x="1" y="0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15"/>
            <p:cNvSpPr/>
            <p:nvPr/>
          </p:nvSpPr>
          <p:spPr>
            <a:xfrm>
              <a:off x="4263926" y="4071501"/>
              <a:ext cx="2189272" cy="1175"/>
            </a:xfrm>
            <a:custGeom>
              <a:avLst/>
              <a:gdLst/>
              <a:ahLst/>
              <a:cxnLst/>
              <a:rect l="l" t="t" r="r" b="b"/>
              <a:pathLst>
                <a:path w="108353" h="47" extrusionOk="0">
                  <a:moveTo>
                    <a:pt x="1" y="1"/>
                  </a:moveTo>
                  <a:lnTo>
                    <a:pt x="1" y="46"/>
                  </a:lnTo>
                  <a:lnTo>
                    <a:pt x="108352" y="46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15"/>
            <p:cNvSpPr/>
            <p:nvPr/>
          </p:nvSpPr>
          <p:spPr>
            <a:xfrm>
              <a:off x="4263926" y="4122876"/>
              <a:ext cx="2189272" cy="575"/>
            </a:xfrm>
            <a:custGeom>
              <a:avLst/>
              <a:gdLst/>
              <a:ahLst/>
              <a:cxnLst/>
              <a:rect l="l" t="t" r="r" b="b"/>
              <a:pathLst>
                <a:path w="108353" h="23" extrusionOk="0">
                  <a:moveTo>
                    <a:pt x="1" y="0"/>
                  </a:moveTo>
                  <a:lnTo>
                    <a:pt x="1" y="23"/>
                  </a:lnTo>
                  <a:lnTo>
                    <a:pt x="108352" y="23"/>
                  </a:lnTo>
                  <a:lnTo>
                    <a:pt x="108352" y="0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15"/>
            <p:cNvSpPr/>
            <p:nvPr/>
          </p:nvSpPr>
          <p:spPr>
            <a:xfrm>
              <a:off x="4263926" y="3816426"/>
              <a:ext cx="2189272" cy="600"/>
            </a:xfrm>
            <a:custGeom>
              <a:avLst/>
              <a:gdLst/>
              <a:ahLst/>
              <a:cxnLst/>
              <a:rect l="l" t="t" r="r" b="b"/>
              <a:pathLst>
                <a:path w="108353" h="24" extrusionOk="0">
                  <a:moveTo>
                    <a:pt x="1" y="1"/>
                  </a:moveTo>
                  <a:lnTo>
                    <a:pt x="1" y="24"/>
                  </a:lnTo>
                  <a:lnTo>
                    <a:pt x="108352" y="24"/>
                  </a:lnTo>
                  <a:lnTo>
                    <a:pt x="108352" y="1"/>
                  </a:lnTo>
                  <a:close/>
                </a:path>
              </a:pathLst>
            </a:custGeom>
            <a:solidFill>
              <a:srgbClr val="002AB1">
                <a:alpha val="7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8" name="Google Shape;2878;p15"/>
          <p:cNvSpPr/>
          <p:nvPr/>
        </p:nvSpPr>
        <p:spPr>
          <a:xfrm rot="1845688">
            <a:off x="4161193" y="-1019248"/>
            <a:ext cx="1586793" cy="1647811"/>
          </a:xfrm>
          <a:custGeom>
            <a:avLst/>
            <a:gdLst/>
            <a:ahLst/>
            <a:cxnLst/>
            <a:rect l="l" t="t" r="r" b="b"/>
            <a:pathLst>
              <a:path w="10090" h="10478" extrusionOk="0">
                <a:moveTo>
                  <a:pt x="6072" y="1"/>
                </a:moveTo>
                <a:lnTo>
                  <a:pt x="1" y="10478"/>
                </a:lnTo>
                <a:lnTo>
                  <a:pt x="10090" y="4520"/>
                </a:lnTo>
                <a:lnTo>
                  <a:pt x="6072" y="1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9" name="Google Shape;2879;p15"/>
          <p:cNvSpPr/>
          <p:nvPr/>
        </p:nvSpPr>
        <p:spPr>
          <a:xfrm>
            <a:off x="8082146" y="3877338"/>
            <a:ext cx="1756883" cy="1453521"/>
          </a:xfrm>
          <a:custGeom>
            <a:avLst/>
            <a:gdLst/>
            <a:ahLst/>
            <a:cxnLst/>
            <a:rect l="l" t="t" r="r" b="b"/>
            <a:pathLst>
              <a:path w="18376" h="15203" extrusionOk="0">
                <a:moveTo>
                  <a:pt x="18375" y="0"/>
                </a:moveTo>
                <a:lnTo>
                  <a:pt x="1" y="11596"/>
                </a:lnTo>
                <a:lnTo>
                  <a:pt x="15910" y="15202"/>
                </a:lnTo>
                <a:lnTo>
                  <a:pt x="18375" y="0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0" name="Google Shape;2880;p15"/>
          <p:cNvGrpSpPr/>
          <p:nvPr/>
        </p:nvGrpSpPr>
        <p:grpSpPr>
          <a:xfrm>
            <a:off x="-829289" y="-6567380"/>
            <a:ext cx="11567753" cy="7972096"/>
            <a:chOff x="5457700" y="3883200"/>
            <a:chExt cx="1633725" cy="1125875"/>
          </a:xfrm>
        </p:grpSpPr>
        <p:sp>
          <p:nvSpPr>
            <p:cNvPr id="2881" name="Google Shape;2881;p15"/>
            <p:cNvSpPr/>
            <p:nvPr/>
          </p:nvSpPr>
          <p:spPr>
            <a:xfrm>
              <a:off x="5457700" y="3883200"/>
              <a:ext cx="1427175" cy="1125875"/>
            </a:xfrm>
            <a:custGeom>
              <a:avLst/>
              <a:gdLst/>
              <a:ahLst/>
              <a:cxnLst/>
              <a:rect l="l" t="t" r="r" b="b"/>
              <a:pathLst>
                <a:path w="57087" h="45035" extrusionOk="0">
                  <a:moveTo>
                    <a:pt x="24811" y="0"/>
                  </a:moveTo>
                  <a:lnTo>
                    <a:pt x="15247" y="14540"/>
                  </a:lnTo>
                  <a:lnTo>
                    <a:pt x="15225" y="14563"/>
                  </a:lnTo>
                  <a:lnTo>
                    <a:pt x="18831" y="27048"/>
                  </a:lnTo>
                  <a:lnTo>
                    <a:pt x="91" y="43003"/>
                  </a:lnTo>
                  <a:lnTo>
                    <a:pt x="0" y="43095"/>
                  </a:lnTo>
                  <a:lnTo>
                    <a:pt x="18785" y="45035"/>
                  </a:lnTo>
                  <a:lnTo>
                    <a:pt x="18808" y="45035"/>
                  </a:lnTo>
                  <a:lnTo>
                    <a:pt x="29513" y="39579"/>
                  </a:lnTo>
                  <a:lnTo>
                    <a:pt x="40743" y="43848"/>
                  </a:lnTo>
                  <a:lnTo>
                    <a:pt x="40766" y="43871"/>
                  </a:lnTo>
                  <a:lnTo>
                    <a:pt x="57086" y="31819"/>
                  </a:lnTo>
                  <a:lnTo>
                    <a:pt x="57041" y="31750"/>
                  </a:lnTo>
                  <a:lnTo>
                    <a:pt x="40743" y="43734"/>
                  </a:lnTo>
                  <a:lnTo>
                    <a:pt x="29536" y="39465"/>
                  </a:lnTo>
                  <a:lnTo>
                    <a:pt x="29513" y="39465"/>
                  </a:lnTo>
                  <a:lnTo>
                    <a:pt x="18785" y="44921"/>
                  </a:lnTo>
                  <a:lnTo>
                    <a:pt x="251" y="43003"/>
                  </a:lnTo>
                  <a:lnTo>
                    <a:pt x="18922" y="27117"/>
                  </a:lnTo>
                  <a:lnTo>
                    <a:pt x="18945" y="27094"/>
                  </a:lnTo>
                  <a:lnTo>
                    <a:pt x="15339" y="14586"/>
                  </a:lnTo>
                  <a:lnTo>
                    <a:pt x="24902" y="46"/>
                  </a:lnTo>
                  <a:lnTo>
                    <a:pt x="24811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15"/>
            <p:cNvSpPr/>
            <p:nvPr/>
          </p:nvSpPr>
          <p:spPr>
            <a:xfrm>
              <a:off x="6149875" y="4418450"/>
              <a:ext cx="480500" cy="558675"/>
            </a:xfrm>
            <a:custGeom>
              <a:avLst/>
              <a:gdLst/>
              <a:ahLst/>
              <a:cxnLst/>
              <a:rect l="l" t="t" r="r" b="b"/>
              <a:pathLst>
                <a:path w="19220" h="22347" extrusionOk="0">
                  <a:moveTo>
                    <a:pt x="13490" y="1"/>
                  </a:moveTo>
                  <a:lnTo>
                    <a:pt x="12942" y="22073"/>
                  </a:lnTo>
                  <a:lnTo>
                    <a:pt x="137" y="5547"/>
                  </a:lnTo>
                  <a:lnTo>
                    <a:pt x="0" y="5387"/>
                  </a:lnTo>
                  <a:lnTo>
                    <a:pt x="1781" y="18124"/>
                  </a:lnTo>
                  <a:lnTo>
                    <a:pt x="1895" y="18101"/>
                  </a:lnTo>
                  <a:lnTo>
                    <a:pt x="160" y="5752"/>
                  </a:lnTo>
                  <a:lnTo>
                    <a:pt x="13033" y="22346"/>
                  </a:lnTo>
                  <a:lnTo>
                    <a:pt x="13581" y="617"/>
                  </a:lnTo>
                  <a:lnTo>
                    <a:pt x="19128" y="17896"/>
                  </a:lnTo>
                  <a:lnTo>
                    <a:pt x="19219" y="17873"/>
                  </a:lnTo>
                  <a:lnTo>
                    <a:pt x="13490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15"/>
            <p:cNvSpPr/>
            <p:nvPr/>
          </p:nvSpPr>
          <p:spPr>
            <a:xfrm>
              <a:off x="6610950" y="4416175"/>
              <a:ext cx="480475" cy="559225"/>
            </a:xfrm>
            <a:custGeom>
              <a:avLst/>
              <a:gdLst/>
              <a:ahLst/>
              <a:cxnLst/>
              <a:rect l="l" t="t" r="r" b="b"/>
              <a:pathLst>
                <a:path w="19219" h="22369" extrusionOk="0">
                  <a:moveTo>
                    <a:pt x="13467" y="0"/>
                  </a:moveTo>
                  <a:lnTo>
                    <a:pt x="12919" y="22072"/>
                  </a:lnTo>
                  <a:lnTo>
                    <a:pt x="114" y="5547"/>
                  </a:lnTo>
                  <a:lnTo>
                    <a:pt x="0" y="5387"/>
                  </a:lnTo>
                  <a:lnTo>
                    <a:pt x="1758" y="18123"/>
                  </a:lnTo>
                  <a:lnTo>
                    <a:pt x="1872" y="18101"/>
                  </a:lnTo>
                  <a:lnTo>
                    <a:pt x="160" y="5752"/>
                  </a:lnTo>
                  <a:lnTo>
                    <a:pt x="13010" y="22369"/>
                  </a:lnTo>
                  <a:lnTo>
                    <a:pt x="13558" y="616"/>
                  </a:lnTo>
                  <a:lnTo>
                    <a:pt x="19105" y="17895"/>
                  </a:lnTo>
                  <a:lnTo>
                    <a:pt x="19219" y="17872"/>
                  </a:lnTo>
                  <a:lnTo>
                    <a:pt x="1346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15"/>
            <p:cNvSpPr/>
            <p:nvPr/>
          </p:nvSpPr>
          <p:spPr>
            <a:xfrm>
              <a:off x="5541000" y="4301475"/>
              <a:ext cx="737275" cy="704175"/>
            </a:xfrm>
            <a:custGeom>
              <a:avLst/>
              <a:gdLst/>
              <a:ahLst/>
              <a:cxnLst/>
              <a:rect l="l" t="t" r="r" b="b"/>
              <a:pathLst>
                <a:path w="29491" h="28167" extrusionOk="0">
                  <a:moveTo>
                    <a:pt x="29194" y="343"/>
                  </a:moveTo>
                  <a:lnTo>
                    <a:pt x="15430" y="27847"/>
                  </a:lnTo>
                  <a:lnTo>
                    <a:pt x="15430" y="27847"/>
                  </a:lnTo>
                  <a:lnTo>
                    <a:pt x="15613" y="10363"/>
                  </a:lnTo>
                  <a:lnTo>
                    <a:pt x="29194" y="343"/>
                  </a:lnTo>
                  <a:close/>
                  <a:moveTo>
                    <a:pt x="160" y="3424"/>
                  </a:moveTo>
                  <a:lnTo>
                    <a:pt x="15499" y="10386"/>
                  </a:lnTo>
                  <a:lnTo>
                    <a:pt x="15339" y="27961"/>
                  </a:lnTo>
                  <a:lnTo>
                    <a:pt x="4566" y="19721"/>
                  </a:lnTo>
                  <a:lnTo>
                    <a:pt x="160" y="3424"/>
                  </a:lnTo>
                  <a:close/>
                  <a:moveTo>
                    <a:pt x="29491" y="0"/>
                  </a:moveTo>
                  <a:lnTo>
                    <a:pt x="15545" y="10272"/>
                  </a:lnTo>
                  <a:lnTo>
                    <a:pt x="92" y="3287"/>
                  </a:lnTo>
                  <a:lnTo>
                    <a:pt x="1" y="3242"/>
                  </a:lnTo>
                  <a:lnTo>
                    <a:pt x="4474" y="19767"/>
                  </a:lnTo>
                  <a:lnTo>
                    <a:pt x="15362" y="28121"/>
                  </a:lnTo>
                  <a:lnTo>
                    <a:pt x="15430" y="28167"/>
                  </a:lnTo>
                  <a:lnTo>
                    <a:pt x="15430" y="28075"/>
                  </a:lnTo>
                  <a:lnTo>
                    <a:pt x="29491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15"/>
            <p:cNvSpPr/>
            <p:nvPr/>
          </p:nvSpPr>
          <p:spPr>
            <a:xfrm>
              <a:off x="6152150" y="4526300"/>
              <a:ext cx="333275" cy="32550"/>
            </a:xfrm>
            <a:custGeom>
              <a:avLst/>
              <a:gdLst/>
              <a:ahLst/>
              <a:cxnLst/>
              <a:rect l="l" t="t" r="r" b="b"/>
              <a:pathLst>
                <a:path w="13331" h="1302" extrusionOk="0">
                  <a:moveTo>
                    <a:pt x="13330" y="0"/>
                  </a:moveTo>
                  <a:lnTo>
                    <a:pt x="0" y="1210"/>
                  </a:lnTo>
                  <a:lnTo>
                    <a:pt x="0" y="1302"/>
                  </a:lnTo>
                  <a:lnTo>
                    <a:pt x="13330" y="115"/>
                  </a:lnTo>
                  <a:lnTo>
                    <a:pt x="13330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6" name="Google Shape;2886;p15"/>
          <p:cNvGrpSpPr/>
          <p:nvPr/>
        </p:nvGrpSpPr>
        <p:grpSpPr>
          <a:xfrm>
            <a:off x="4571998" y="416845"/>
            <a:ext cx="6432293" cy="6055903"/>
            <a:chOff x="5187775" y="635000"/>
            <a:chExt cx="1791825" cy="1686975"/>
          </a:xfrm>
        </p:grpSpPr>
        <p:sp>
          <p:nvSpPr>
            <p:cNvPr id="2887" name="Google Shape;2887;p15"/>
            <p:cNvSpPr/>
            <p:nvPr/>
          </p:nvSpPr>
          <p:spPr>
            <a:xfrm>
              <a:off x="6404950" y="1750600"/>
              <a:ext cx="8000" cy="7025"/>
            </a:xfrm>
            <a:custGeom>
              <a:avLst/>
              <a:gdLst/>
              <a:ahLst/>
              <a:cxnLst/>
              <a:rect l="l" t="t" r="r" b="b"/>
              <a:pathLst>
                <a:path w="320" h="281" extrusionOk="0">
                  <a:moveTo>
                    <a:pt x="147" y="0"/>
                  </a:moveTo>
                  <a:cubicBezTo>
                    <a:pt x="91" y="0"/>
                    <a:pt x="42" y="41"/>
                    <a:pt x="23" y="98"/>
                  </a:cubicBezTo>
                  <a:cubicBezTo>
                    <a:pt x="0" y="166"/>
                    <a:pt x="46" y="257"/>
                    <a:pt x="114" y="280"/>
                  </a:cubicBezTo>
                  <a:cubicBezTo>
                    <a:pt x="206" y="280"/>
                    <a:pt x="274" y="235"/>
                    <a:pt x="297" y="166"/>
                  </a:cubicBezTo>
                  <a:cubicBezTo>
                    <a:pt x="320" y="98"/>
                    <a:pt x="274" y="29"/>
                    <a:pt x="183" y="6"/>
                  </a:cubicBezTo>
                  <a:cubicBezTo>
                    <a:pt x="171" y="2"/>
                    <a:pt x="158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15"/>
            <p:cNvSpPr/>
            <p:nvPr/>
          </p:nvSpPr>
          <p:spPr>
            <a:xfrm>
              <a:off x="6253150" y="1585725"/>
              <a:ext cx="11450" cy="10525"/>
            </a:xfrm>
            <a:custGeom>
              <a:avLst/>
              <a:gdLst/>
              <a:ahLst/>
              <a:cxnLst/>
              <a:rect l="l" t="t" r="r" b="b"/>
              <a:pathLst>
                <a:path w="458" h="421" extrusionOk="0">
                  <a:moveTo>
                    <a:pt x="238" y="1"/>
                  </a:moveTo>
                  <a:cubicBezTo>
                    <a:pt x="155" y="1"/>
                    <a:pt x="63" y="65"/>
                    <a:pt x="23" y="165"/>
                  </a:cubicBezTo>
                  <a:cubicBezTo>
                    <a:pt x="1" y="279"/>
                    <a:pt x="69" y="393"/>
                    <a:pt x="183" y="416"/>
                  </a:cubicBezTo>
                  <a:cubicBezTo>
                    <a:pt x="198" y="419"/>
                    <a:pt x="213" y="420"/>
                    <a:pt x="227" y="420"/>
                  </a:cubicBezTo>
                  <a:cubicBezTo>
                    <a:pt x="325" y="420"/>
                    <a:pt x="414" y="355"/>
                    <a:pt x="434" y="256"/>
                  </a:cubicBezTo>
                  <a:cubicBezTo>
                    <a:pt x="457" y="165"/>
                    <a:pt x="389" y="51"/>
                    <a:pt x="274" y="5"/>
                  </a:cubicBezTo>
                  <a:cubicBezTo>
                    <a:pt x="263" y="2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15"/>
            <p:cNvSpPr/>
            <p:nvPr/>
          </p:nvSpPr>
          <p:spPr>
            <a:xfrm>
              <a:off x="6085375" y="16433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3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34"/>
                    <a:pt x="69" y="325"/>
                    <a:pt x="161" y="348"/>
                  </a:cubicBezTo>
                  <a:cubicBezTo>
                    <a:pt x="176" y="352"/>
                    <a:pt x="192" y="353"/>
                    <a:pt x="207" y="353"/>
                  </a:cubicBezTo>
                  <a:cubicBezTo>
                    <a:pt x="281" y="353"/>
                    <a:pt x="347" y="309"/>
                    <a:pt x="366" y="234"/>
                  </a:cubicBezTo>
                  <a:cubicBezTo>
                    <a:pt x="389" y="142"/>
                    <a:pt x="320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15"/>
            <p:cNvSpPr/>
            <p:nvPr/>
          </p:nvSpPr>
          <p:spPr>
            <a:xfrm>
              <a:off x="6088800" y="1627950"/>
              <a:ext cx="10300" cy="9950"/>
            </a:xfrm>
            <a:custGeom>
              <a:avLst/>
              <a:gdLst/>
              <a:ahLst/>
              <a:cxnLst/>
              <a:rect l="l" t="t" r="r" b="b"/>
              <a:pathLst>
                <a:path w="412" h="398" extrusionOk="0">
                  <a:moveTo>
                    <a:pt x="209" y="1"/>
                  </a:moveTo>
                  <a:cubicBezTo>
                    <a:pt x="115" y="1"/>
                    <a:pt x="44" y="65"/>
                    <a:pt x="24" y="165"/>
                  </a:cubicBezTo>
                  <a:cubicBezTo>
                    <a:pt x="1" y="256"/>
                    <a:pt x="47" y="370"/>
                    <a:pt x="161" y="393"/>
                  </a:cubicBezTo>
                  <a:cubicBezTo>
                    <a:pt x="173" y="396"/>
                    <a:pt x="185" y="397"/>
                    <a:pt x="198" y="397"/>
                  </a:cubicBezTo>
                  <a:cubicBezTo>
                    <a:pt x="280" y="397"/>
                    <a:pt x="369" y="335"/>
                    <a:pt x="389" y="256"/>
                  </a:cubicBezTo>
                  <a:cubicBezTo>
                    <a:pt x="412" y="142"/>
                    <a:pt x="343" y="51"/>
                    <a:pt x="252" y="5"/>
                  </a:cubicBezTo>
                  <a:cubicBezTo>
                    <a:pt x="237" y="2"/>
                    <a:pt x="223" y="1"/>
                    <a:pt x="20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15"/>
            <p:cNvSpPr/>
            <p:nvPr/>
          </p:nvSpPr>
          <p:spPr>
            <a:xfrm>
              <a:off x="6072825" y="16273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92" y="1"/>
                  </a:moveTo>
                  <a:cubicBezTo>
                    <a:pt x="114" y="1"/>
                    <a:pt x="43" y="60"/>
                    <a:pt x="24" y="119"/>
                  </a:cubicBezTo>
                  <a:cubicBezTo>
                    <a:pt x="1" y="211"/>
                    <a:pt x="69" y="302"/>
                    <a:pt x="138" y="325"/>
                  </a:cubicBezTo>
                  <a:cubicBezTo>
                    <a:pt x="153" y="329"/>
                    <a:pt x="169" y="331"/>
                    <a:pt x="184" y="331"/>
                  </a:cubicBezTo>
                  <a:cubicBezTo>
                    <a:pt x="258" y="331"/>
                    <a:pt x="324" y="286"/>
                    <a:pt x="343" y="211"/>
                  </a:cubicBezTo>
                  <a:cubicBezTo>
                    <a:pt x="366" y="119"/>
                    <a:pt x="320" y="28"/>
                    <a:pt x="229" y="5"/>
                  </a:cubicBezTo>
                  <a:cubicBezTo>
                    <a:pt x="217" y="2"/>
                    <a:pt x="205" y="1"/>
                    <a:pt x="19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15"/>
            <p:cNvSpPr/>
            <p:nvPr/>
          </p:nvSpPr>
          <p:spPr>
            <a:xfrm>
              <a:off x="5702500" y="1262700"/>
              <a:ext cx="9725" cy="8325"/>
            </a:xfrm>
            <a:custGeom>
              <a:avLst/>
              <a:gdLst/>
              <a:ahLst/>
              <a:cxnLst/>
              <a:rect l="l" t="t" r="r" b="b"/>
              <a:pathLst>
                <a:path w="389" h="333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4"/>
                    <a:pt x="160" y="326"/>
                  </a:cubicBezTo>
                  <a:cubicBezTo>
                    <a:pt x="176" y="330"/>
                    <a:pt x="191" y="332"/>
                    <a:pt x="207" y="332"/>
                  </a:cubicBezTo>
                  <a:cubicBezTo>
                    <a:pt x="281" y="332"/>
                    <a:pt x="346" y="288"/>
                    <a:pt x="365" y="212"/>
                  </a:cubicBezTo>
                  <a:cubicBezTo>
                    <a:pt x="388" y="121"/>
                    <a:pt x="320" y="30"/>
                    <a:pt x="228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15"/>
            <p:cNvSpPr/>
            <p:nvPr/>
          </p:nvSpPr>
          <p:spPr>
            <a:xfrm>
              <a:off x="6409500" y="1544750"/>
              <a:ext cx="6875" cy="6300"/>
            </a:xfrm>
            <a:custGeom>
              <a:avLst/>
              <a:gdLst/>
              <a:ahLst/>
              <a:cxnLst/>
              <a:rect l="l" t="t" r="r" b="b"/>
              <a:pathLst>
                <a:path w="275" h="252" extrusionOk="0">
                  <a:moveTo>
                    <a:pt x="160" y="0"/>
                  </a:moveTo>
                  <a:cubicBezTo>
                    <a:pt x="92" y="0"/>
                    <a:pt x="24" y="23"/>
                    <a:pt x="24" y="92"/>
                  </a:cubicBezTo>
                  <a:cubicBezTo>
                    <a:pt x="1" y="160"/>
                    <a:pt x="46" y="229"/>
                    <a:pt x="115" y="252"/>
                  </a:cubicBezTo>
                  <a:cubicBezTo>
                    <a:pt x="160" y="252"/>
                    <a:pt x="229" y="229"/>
                    <a:pt x="252" y="160"/>
                  </a:cubicBezTo>
                  <a:cubicBezTo>
                    <a:pt x="275" y="92"/>
                    <a:pt x="229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15"/>
            <p:cNvSpPr/>
            <p:nvPr/>
          </p:nvSpPr>
          <p:spPr>
            <a:xfrm>
              <a:off x="6525350" y="1792825"/>
              <a:ext cx="7425" cy="7175"/>
            </a:xfrm>
            <a:custGeom>
              <a:avLst/>
              <a:gdLst/>
              <a:ahLst/>
              <a:cxnLst/>
              <a:rect l="l" t="t" r="r" b="b"/>
              <a:pathLst>
                <a:path w="297" h="287" extrusionOk="0">
                  <a:moveTo>
                    <a:pt x="137" y="1"/>
                  </a:moveTo>
                  <a:cubicBezTo>
                    <a:pt x="69" y="1"/>
                    <a:pt x="19" y="41"/>
                    <a:pt x="0" y="98"/>
                  </a:cubicBezTo>
                  <a:cubicBezTo>
                    <a:pt x="0" y="189"/>
                    <a:pt x="46" y="258"/>
                    <a:pt x="114" y="280"/>
                  </a:cubicBezTo>
                  <a:cubicBezTo>
                    <a:pt x="126" y="284"/>
                    <a:pt x="138" y="286"/>
                    <a:pt x="149" y="286"/>
                  </a:cubicBezTo>
                  <a:cubicBezTo>
                    <a:pt x="205" y="286"/>
                    <a:pt x="255" y="242"/>
                    <a:pt x="274" y="166"/>
                  </a:cubicBezTo>
                  <a:cubicBezTo>
                    <a:pt x="297" y="98"/>
                    <a:pt x="251" y="29"/>
                    <a:pt x="183" y="6"/>
                  </a:cubicBezTo>
                  <a:cubicBezTo>
                    <a:pt x="167" y="2"/>
                    <a:pt x="151" y="1"/>
                    <a:pt x="13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15"/>
            <p:cNvSpPr/>
            <p:nvPr/>
          </p:nvSpPr>
          <p:spPr>
            <a:xfrm>
              <a:off x="6545325" y="1590850"/>
              <a:ext cx="11425" cy="10000"/>
            </a:xfrm>
            <a:custGeom>
              <a:avLst/>
              <a:gdLst/>
              <a:ahLst/>
              <a:cxnLst/>
              <a:rect l="l" t="t" r="r" b="b"/>
              <a:pathLst>
                <a:path w="457" h="400" extrusionOk="0">
                  <a:moveTo>
                    <a:pt x="238" y="1"/>
                  </a:moveTo>
                  <a:cubicBezTo>
                    <a:pt x="155" y="1"/>
                    <a:pt x="66" y="66"/>
                    <a:pt x="46" y="165"/>
                  </a:cubicBezTo>
                  <a:cubicBezTo>
                    <a:pt x="0" y="256"/>
                    <a:pt x="69" y="371"/>
                    <a:pt x="183" y="393"/>
                  </a:cubicBezTo>
                  <a:cubicBezTo>
                    <a:pt x="202" y="397"/>
                    <a:pt x="220" y="399"/>
                    <a:pt x="238" y="399"/>
                  </a:cubicBezTo>
                  <a:cubicBezTo>
                    <a:pt x="326" y="399"/>
                    <a:pt x="396" y="352"/>
                    <a:pt x="434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62" y="2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15"/>
            <p:cNvSpPr/>
            <p:nvPr/>
          </p:nvSpPr>
          <p:spPr>
            <a:xfrm>
              <a:off x="6443750" y="1815075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35"/>
                    <a:pt x="46" y="326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43" y="29"/>
                    <a:pt x="228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15"/>
            <p:cNvSpPr/>
            <p:nvPr/>
          </p:nvSpPr>
          <p:spPr>
            <a:xfrm>
              <a:off x="6470000" y="1775750"/>
              <a:ext cx="11425" cy="10500"/>
            </a:xfrm>
            <a:custGeom>
              <a:avLst/>
              <a:gdLst/>
              <a:ahLst/>
              <a:cxnLst/>
              <a:rect l="l" t="t" r="r" b="b"/>
              <a:pathLst>
                <a:path w="457" h="420" extrusionOk="0">
                  <a:moveTo>
                    <a:pt x="230" y="0"/>
                  </a:moveTo>
                  <a:cubicBezTo>
                    <a:pt x="132" y="0"/>
                    <a:pt x="43" y="65"/>
                    <a:pt x="23" y="165"/>
                  </a:cubicBezTo>
                  <a:cubicBezTo>
                    <a:pt x="0" y="256"/>
                    <a:pt x="69" y="370"/>
                    <a:pt x="183" y="416"/>
                  </a:cubicBezTo>
                  <a:cubicBezTo>
                    <a:pt x="195" y="419"/>
                    <a:pt x="207" y="420"/>
                    <a:pt x="219" y="420"/>
                  </a:cubicBezTo>
                  <a:cubicBezTo>
                    <a:pt x="302" y="420"/>
                    <a:pt x="391" y="355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15"/>
            <p:cNvSpPr/>
            <p:nvPr/>
          </p:nvSpPr>
          <p:spPr>
            <a:xfrm>
              <a:off x="6440325" y="1675275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3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20" y="29"/>
                    <a:pt x="229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15"/>
            <p:cNvSpPr/>
            <p:nvPr/>
          </p:nvSpPr>
          <p:spPr>
            <a:xfrm>
              <a:off x="6555025" y="1619400"/>
              <a:ext cx="9150" cy="8800"/>
            </a:xfrm>
            <a:custGeom>
              <a:avLst/>
              <a:gdLst/>
              <a:ahLst/>
              <a:cxnLst/>
              <a:rect l="l" t="t" r="r" b="b"/>
              <a:pathLst>
                <a:path w="366" h="352" extrusionOk="0">
                  <a:moveTo>
                    <a:pt x="193" y="0"/>
                  </a:moveTo>
                  <a:cubicBezTo>
                    <a:pt x="114" y="0"/>
                    <a:pt x="43" y="62"/>
                    <a:pt x="23" y="142"/>
                  </a:cubicBezTo>
                  <a:cubicBezTo>
                    <a:pt x="0" y="233"/>
                    <a:pt x="46" y="324"/>
                    <a:pt x="137" y="347"/>
                  </a:cubicBezTo>
                  <a:cubicBezTo>
                    <a:pt x="149" y="350"/>
                    <a:pt x="161" y="351"/>
                    <a:pt x="173" y="351"/>
                  </a:cubicBezTo>
                  <a:cubicBezTo>
                    <a:pt x="251" y="351"/>
                    <a:pt x="323" y="289"/>
                    <a:pt x="343" y="210"/>
                  </a:cubicBezTo>
                  <a:cubicBezTo>
                    <a:pt x="365" y="119"/>
                    <a:pt x="320" y="27"/>
                    <a:pt x="228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15"/>
            <p:cNvSpPr/>
            <p:nvPr/>
          </p:nvSpPr>
          <p:spPr>
            <a:xfrm>
              <a:off x="6411775" y="1487550"/>
              <a:ext cx="7450" cy="6575"/>
            </a:xfrm>
            <a:custGeom>
              <a:avLst/>
              <a:gdLst/>
              <a:ahLst/>
              <a:cxnLst/>
              <a:rect l="l" t="t" r="r" b="b"/>
              <a:pathLst>
                <a:path w="298" h="263" extrusionOk="0">
                  <a:moveTo>
                    <a:pt x="147" y="0"/>
                  </a:moveTo>
                  <a:cubicBezTo>
                    <a:pt x="92" y="0"/>
                    <a:pt x="43" y="41"/>
                    <a:pt x="24" y="97"/>
                  </a:cubicBezTo>
                  <a:cubicBezTo>
                    <a:pt x="1" y="166"/>
                    <a:pt x="47" y="234"/>
                    <a:pt x="115" y="257"/>
                  </a:cubicBezTo>
                  <a:cubicBezTo>
                    <a:pt x="127" y="261"/>
                    <a:pt x="139" y="263"/>
                    <a:pt x="151" y="263"/>
                  </a:cubicBezTo>
                  <a:cubicBezTo>
                    <a:pt x="206" y="263"/>
                    <a:pt x="256" y="222"/>
                    <a:pt x="275" y="166"/>
                  </a:cubicBezTo>
                  <a:cubicBezTo>
                    <a:pt x="298" y="97"/>
                    <a:pt x="252" y="29"/>
                    <a:pt x="184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15"/>
            <p:cNvSpPr/>
            <p:nvPr/>
          </p:nvSpPr>
          <p:spPr>
            <a:xfrm>
              <a:off x="6552175" y="1694725"/>
              <a:ext cx="10850" cy="9925"/>
            </a:xfrm>
            <a:custGeom>
              <a:avLst/>
              <a:gdLst/>
              <a:ahLst/>
              <a:cxnLst/>
              <a:rect l="l" t="t" r="r" b="b"/>
              <a:pathLst>
                <a:path w="434" h="397" extrusionOk="0">
                  <a:moveTo>
                    <a:pt x="231" y="0"/>
                  </a:moveTo>
                  <a:cubicBezTo>
                    <a:pt x="137" y="0"/>
                    <a:pt x="63" y="65"/>
                    <a:pt x="23" y="164"/>
                  </a:cubicBezTo>
                  <a:cubicBezTo>
                    <a:pt x="0" y="256"/>
                    <a:pt x="68" y="370"/>
                    <a:pt x="183" y="393"/>
                  </a:cubicBezTo>
                  <a:cubicBezTo>
                    <a:pt x="195" y="396"/>
                    <a:pt x="207" y="397"/>
                    <a:pt x="220" y="397"/>
                  </a:cubicBezTo>
                  <a:cubicBezTo>
                    <a:pt x="302" y="397"/>
                    <a:pt x="391" y="335"/>
                    <a:pt x="411" y="256"/>
                  </a:cubicBezTo>
                  <a:cubicBezTo>
                    <a:pt x="434" y="141"/>
                    <a:pt x="365" y="50"/>
                    <a:pt x="274" y="5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15"/>
            <p:cNvSpPr/>
            <p:nvPr/>
          </p:nvSpPr>
          <p:spPr>
            <a:xfrm>
              <a:off x="6418625" y="1541175"/>
              <a:ext cx="7450" cy="7175"/>
            </a:xfrm>
            <a:custGeom>
              <a:avLst/>
              <a:gdLst/>
              <a:ahLst/>
              <a:cxnLst/>
              <a:rect l="l" t="t" r="r" b="b"/>
              <a:pathLst>
                <a:path w="298" h="287" extrusionOk="0">
                  <a:moveTo>
                    <a:pt x="147" y="1"/>
                  </a:moveTo>
                  <a:cubicBezTo>
                    <a:pt x="86" y="1"/>
                    <a:pt x="24" y="45"/>
                    <a:pt x="24" y="121"/>
                  </a:cubicBezTo>
                  <a:cubicBezTo>
                    <a:pt x="1" y="189"/>
                    <a:pt x="47" y="258"/>
                    <a:pt x="115" y="280"/>
                  </a:cubicBezTo>
                  <a:cubicBezTo>
                    <a:pt x="127" y="284"/>
                    <a:pt x="140" y="286"/>
                    <a:pt x="153" y="286"/>
                  </a:cubicBezTo>
                  <a:cubicBezTo>
                    <a:pt x="214" y="286"/>
                    <a:pt x="279" y="245"/>
                    <a:pt x="298" y="189"/>
                  </a:cubicBezTo>
                  <a:cubicBezTo>
                    <a:pt x="298" y="98"/>
                    <a:pt x="252" y="29"/>
                    <a:pt x="183" y="7"/>
                  </a:cubicBezTo>
                  <a:cubicBezTo>
                    <a:pt x="172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15"/>
            <p:cNvSpPr/>
            <p:nvPr/>
          </p:nvSpPr>
          <p:spPr>
            <a:xfrm>
              <a:off x="5440575" y="1009925"/>
              <a:ext cx="10300" cy="9400"/>
            </a:xfrm>
            <a:custGeom>
              <a:avLst/>
              <a:gdLst/>
              <a:ahLst/>
              <a:cxnLst/>
              <a:rect l="l" t="t" r="r" b="b"/>
              <a:pathLst>
                <a:path w="412" h="376" extrusionOk="0">
                  <a:moveTo>
                    <a:pt x="204" y="1"/>
                  </a:moveTo>
                  <a:cubicBezTo>
                    <a:pt x="125" y="1"/>
                    <a:pt x="42" y="48"/>
                    <a:pt x="23" y="143"/>
                  </a:cubicBezTo>
                  <a:cubicBezTo>
                    <a:pt x="0" y="234"/>
                    <a:pt x="69" y="349"/>
                    <a:pt x="160" y="371"/>
                  </a:cubicBezTo>
                  <a:cubicBezTo>
                    <a:pt x="172" y="374"/>
                    <a:pt x="184" y="376"/>
                    <a:pt x="197" y="376"/>
                  </a:cubicBezTo>
                  <a:cubicBezTo>
                    <a:pt x="280" y="376"/>
                    <a:pt x="369" y="314"/>
                    <a:pt x="388" y="234"/>
                  </a:cubicBezTo>
                  <a:cubicBezTo>
                    <a:pt x="411" y="143"/>
                    <a:pt x="343" y="29"/>
                    <a:pt x="251" y="6"/>
                  </a:cubicBezTo>
                  <a:cubicBezTo>
                    <a:pt x="236" y="2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15"/>
            <p:cNvSpPr/>
            <p:nvPr/>
          </p:nvSpPr>
          <p:spPr>
            <a:xfrm>
              <a:off x="6499100" y="1836225"/>
              <a:ext cx="11425" cy="10525"/>
            </a:xfrm>
            <a:custGeom>
              <a:avLst/>
              <a:gdLst/>
              <a:ahLst/>
              <a:cxnLst/>
              <a:rect l="l" t="t" r="r" b="b"/>
              <a:pathLst>
                <a:path w="457" h="421" extrusionOk="0">
                  <a:moveTo>
                    <a:pt x="230" y="1"/>
                  </a:moveTo>
                  <a:cubicBezTo>
                    <a:pt x="132" y="1"/>
                    <a:pt x="43" y="66"/>
                    <a:pt x="23" y="165"/>
                  </a:cubicBezTo>
                  <a:cubicBezTo>
                    <a:pt x="0" y="279"/>
                    <a:pt x="69" y="370"/>
                    <a:pt x="160" y="416"/>
                  </a:cubicBezTo>
                  <a:cubicBezTo>
                    <a:pt x="175" y="419"/>
                    <a:pt x="190" y="420"/>
                    <a:pt x="204" y="420"/>
                  </a:cubicBezTo>
                  <a:cubicBezTo>
                    <a:pt x="302" y="420"/>
                    <a:pt x="391" y="356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15"/>
            <p:cNvSpPr/>
            <p:nvPr/>
          </p:nvSpPr>
          <p:spPr>
            <a:xfrm>
              <a:off x="6463725" y="1832800"/>
              <a:ext cx="8575" cy="5275"/>
            </a:xfrm>
            <a:custGeom>
              <a:avLst/>
              <a:gdLst/>
              <a:ahLst/>
              <a:cxnLst/>
              <a:rect l="l" t="t" r="r" b="b"/>
              <a:pathLst>
                <a:path w="343" h="211" extrusionOk="0">
                  <a:moveTo>
                    <a:pt x="154" y="1"/>
                  </a:moveTo>
                  <a:cubicBezTo>
                    <a:pt x="91" y="1"/>
                    <a:pt x="20" y="60"/>
                    <a:pt x="0" y="119"/>
                  </a:cubicBezTo>
                  <a:lnTo>
                    <a:pt x="320" y="211"/>
                  </a:lnTo>
                  <a:cubicBezTo>
                    <a:pt x="342" y="119"/>
                    <a:pt x="274" y="28"/>
                    <a:pt x="183" y="5"/>
                  </a:cubicBezTo>
                  <a:cubicBezTo>
                    <a:pt x="174" y="2"/>
                    <a:pt x="164" y="1"/>
                    <a:pt x="15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15"/>
            <p:cNvSpPr/>
            <p:nvPr/>
          </p:nvSpPr>
          <p:spPr>
            <a:xfrm>
              <a:off x="6851750" y="1438250"/>
              <a:ext cx="9725" cy="9100"/>
            </a:xfrm>
            <a:custGeom>
              <a:avLst/>
              <a:gdLst/>
              <a:ahLst/>
              <a:cxnLst/>
              <a:rect l="l" t="t" r="r" b="b"/>
              <a:pathLst>
                <a:path w="389" h="364" extrusionOk="0">
                  <a:moveTo>
                    <a:pt x="180" y="0"/>
                  </a:moveTo>
                  <a:cubicBezTo>
                    <a:pt x="101" y="0"/>
                    <a:pt x="41" y="58"/>
                    <a:pt x="23" y="129"/>
                  </a:cubicBezTo>
                  <a:cubicBezTo>
                    <a:pt x="0" y="243"/>
                    <a:pt x="46" y="335"/>
                    <a:pt x="160" y="357"/>
                  </a:cubicBezTo>
                  <a:cubicBezTo>
                    <a:pt x="175" y="361"/>
                    <a:pt x="191" y="363"/>
                    <a:pt x="205" y="363"/>
                  </a:cubicBezTo>
                  <a:cubicBezTo>
                    <a:pt x="280" y="363"/>
                    <a:pt x="346" y="316"/>
                    <a:pt x="366" y="220"/>
                  </a:cubicBezTo>
                  <a:cubicBezTo>
                    <a:pt x="388" y="129"/>
                    <a:pt x="343" y="38"/>
                    <a:pt x="251" y="15"/>
                  </a:cubicBezTo>
                  <a:cubicBezTo>
                    <a:pt x="226" y="5"/>
                    <a:pt x="202" y="0"/>
                    <a:pt x="18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15"/>
            <p:cNvSpPr/>
            <p:nvPr/>
          </p:nvSpPr>
          <p:spPr>
            <a:xfrm>
              <a:off x="6845475" y="1415650"/>
              <a:ext cx="9725" cy="9400"/>
            </a:xfrm>
            <a:custGeom>
              <a:avLst/>
              <a:gdLst/>
              <a:ahLst/>
              <a:cxnLst/>
              <a:rect l="l" t="t" r="r" b="b"/>
              <a:pathLst>
                <a:path w="389" h="376" extrusionOk="0">
                  <a:moveTo>
                    <a:pt x="183" y="0"/>
                  </a:moveTo>
                  <a:cubicBezTo>
                    <a:pt x="109" y="0"/>
                    <a:pt x="42" y="48"/>
                    <a:pt x="23" y="143"/>
                  </a:cubicBezTo>
                  <a:cubicBezTo>
                    <a:pt x="0" y="234"/>
                    <a:pt x="46" y="326"/>
                    <a:pt x="137" y="371"/>
                  </a:cubicBezTo>
                  <a:cubicBezTo>
                    <a:pt x="152" y="374"/>
                    <a:pt x="167" y="376"/>
                    <a:pt x="181" y="376"/>
                  </a:cubicBezTo>
                  <a:cubicBezTo>
                    <a:pt x="274" y="376"/>
                    <a:pt x="346" y="314"/>
                    <a:pt x="365" y="234"/>
                  </a:cubicBezTo>
                  <a:cubicBezTo>
                    <a:pt x="388" y="120"/>
                    <a:pt x="343" y="29"/>
                    <a:pt x="228" y="6"/>
                  </a:cubicBezTo>
                  <a:cubicBezTo>
                    <a:pt x="213" y="2"/>
                    <a:pt x="198" y="0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15"/>
            <p:cNvSpPr/>
            <p:nvPr/>
          </p:nvSpPr>
          <p:spPr>
            <a:xfrm>
              <a:off x="6867725" y="1599525"/>
              <a:ext cx="8000" cy="7600"/>
            </a:xfrm>
            <a:custGeom>
              <a:avLst/>
              <a:gdLst/>
              <a:ahLst/>
              <a:cxnLst/>
              <a:rect l="l" t="t" r="r" b="b"/>
              <a:pathLst>
                <a:path w="320" h="304" extrusionOk="0">
                  <a:moveTo>
                    <a:pt x="206" y="1"/>
                  </a:moveTo>
                  <a:cubicBezTo>
                    <a:pt x="115" y="1"/>
                    <a:pt x="46" y="46"/>
                    <a:pt x="23" y="115"/>
                  </a:cubicBezTo>
                  <a:cubicBezTo>
                    <a:pt x="0" y="206"/>
                    <a:pt x="46" y="297"/>
                    <a:pt x="115" y="297"/>
                  </a:cubicBezTo>
                  <a:cubicBezTo>
                    <a:pt x="131" y="301"/>
                    <a:pt x="147" y="303"/>
                    <a:pt x="163" y="303"/>
                  </a:cubicBezTo>
                  <a:cubicBezTo>
                    <a:pt x="236" y="303"/>
                    <a:pt x="301" y="262"/>
                    <a:pt x="320" y="206"/>
                  </a:cubicBezTo>
                  <a:cubicBezTo>
                    <a:pt x="320" y="115"/>
                    <a:pt x="274" y="24"/>
                    <a:pt x="2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15"/>
            <p:cNvSpPr/>
            <p:nvPr/>
          </p:nvSpPr>
          <p:spPr>
            <a:xfrm>
              <a:off x="6866575" y="1359725"/>
              <a:ext cx="8600" cy="7725"/>
            </a:xfrm>
            <a:custGeom>
              <a:avLst/>
              <a:gdLst/>
              <a:ahLst/>
              <a:cxnLst/>
              <a:rect l="l" t="t" r="r" b="b"/>
              <a:pathLst>
                <a:path w="344" h="309" extrusionOk="0">
                  <a:moveTo>
                    <a:pt x="160" y="0"/>
                  </a:moveTo>
                  <a:cubicBezTo>
                    <a:pt x="86" y="0"/>
                    <a:pt x="20" y="45"/>
                    <a:pt x="1" y="120"/>
                  </a:cubicBezTo>
                  <a:cubicBezTo>
                    <a:pt x="1" y="212"/>
                    <a:pt x="46" y="280"/>
                    <a:pt x="115" y="303"/>
                  </a:cubicBezTo>
                  <a:cubicBezTo>
                    <a:pt x="131" y="307"/>
                    <a:pt x="146" y="309"/>
                    <a:pt x="162" y="309"/>
                  </a:cubicBezTo>
                  <a:cubicBezTo>
                    <a:pt x="236" y="309"/>
                    <a:pt x="301" y="264"/>
                    <a:pt x="320" y="189"/>
                  </a:cubicBezTo>
                  <a:cubicBezTo>
                    <a:pt x="343" y="97"/>
                    <a:pt x="297" y="29"/>
                    <a:pt x="206" y="6"/>
                  </a:cubicBezTo>
                  <a:cubicBezTo>
                    <a:pt x="191" y="2"/>
                    <a:pt x="175" y="0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15"/>
            <p:cNvSpPr/>
            <p:nvPr/>
          </p:nvSpPr>
          <p:spPr>
            <a:xfrm>
              <a:off x="6698825" y="1787725"/>
              <a:ext cx="10850" cy="10200"/>
            </a:xfrm>
            <a:custGeom>
              <a:avLst/>
              <a:gdLst/>
              <a:ahLst/>
              <a:cxnLst/>
              <a:rect l="l" t="t" r="r" b="b"/>
              <a:pathLst>
                <a:path w="434" h="408" extrusionOk="0">
                  <a:moveTo>
                    <a:pt x="230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0" y="256"/>
                    <a:pt x="69" y="370"/>
                    <a:pt x="160" y="393"/>
                  </a:cubicBezTo>
                  <a:cubicBezTo>
                    <a:pt x="184" y="403"/>
                    <a:pt x="209" y="407"/>
                    <a:pt x="232" y="407"/>
                  </a:cubicBezTo>
                  <a:cubicBezTo>
                    <a:pt x="319" y="407"/>
                    <a:pt x="393" y="346"/>
                    <a:pt x="411" y="256"/>
                  </a:cubicBezTo>
                  <a:cubicBezTo>
                    <a:pt x="434" y="142"/>
                    <a:pt x="388" y="28"/>
                    <a:pt x="274" y="5"/>
                  </a:cubicBezTo>
                  <a:cubicBezTo>
                    <a:pt x="259" y="2"/>
                    <a:pt x="245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15"/>
            <p:cNvSpPr/>
            <p:nvPr/>
          </p:nvSpPr>
          <p:spPr>
            <a:xfrm>
              <a:off x="6655450" y="1510975"/>
              <a:ext cx="9725" cy="8825"/>
            </a:xfrm>
            <a:custGeom>
              <a:avLst/>
              <a:gdLst/>
              <a:ahLst/>
              <a:cxnLst/>
              <a:rect l="l" t="t" r="r" b="b"/>
              <a:pathLst>
                <a:path w="389" h="353" extrusionOk="0">
                  <a:moveTo>
                    <a:pt x="193" y="0"/>
                  </a:moveTo>
                  <a:cubicBezTo>
                    <a:pt x="115" y="0"/>
                    <a:pt x="43" y="62"/>
                    <a:pt x="23" y="142"/>
                  </a:cubicBezTo>
                  <a:cubicBezTo>
                    <a:pt x="0" y="233"/>
                    <a:pt x="46" y="324"/>
                    <a:pt x="137" y="347"/>
                  </a:cubicBezTo>
                  <a:cubicBezTo>
                    <a:pt x="157" y="351"/>
                    <a:pt x="176" y="353"/>
                    <a:pt x="194" y="353"/>
                  </a:cubicBezTo>
                  <a:cubicBezTo>
                    <a:pt x="281" y="353"/>
                    <a:pt x="347" y="309"/>
                    <a:pt x="366" y="233"/>
                  </a:cubicBezTo>
                  <a:cubicBezTo>
                    <a:pt x="388" y="142"/>
                    <a:pt x="320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15"/>
            <p:cNvSpPr/>
            <p:nvPr/>
          </p:nvSpPr>
          <p:spPr>
            <a:xfrm>
              <a:off x="6597825" y="1354050"/>
              <a:ext cx="10275" cy="9400"/>
            </a:xfrm>
            <a:custGeom>
              <a:avLst/>
              <a:gdLst/>
              <a:ahLst/>
              <a:cxnLst/>
              <a:rect l="l" t="t" r="r" b="b"/>
              <a:pathLst>
                <a:path w="411" h="376" extrusionOk="0">
                  <a:moveTo>
                    <a:pt x="214" y="0"/>
                  </a:moveTo>
                  <a:cubicBezTo>
                    <a:pt x="131" y="0"/>
                    <a:pt x="43" y="63"/>
                    <a:pt x="23" y="142"/>
                  </a:cubicBezTo>
                  <a:cubicBezTo>
                    <a:pt x="0" y="256"/>
                    <a:pt x="69" y="347"/>
                    <a:pt x="160" y="370"/>
                  </a:cubicBezTo>
                  <a:cubicBezTo>
                    <a:pt x="179" y="374"/>
                    <a:pt x="197" y="376"/>
                    <a:pt x="215" y="376"/>
                  </a:cubicBezTo>
                  <a:cubicBezTo>
                    <a:pt x="302" y="376"/>
                    <a:pt x="369" y="328"/>
                    <a:pt x="388" y="233"/>
                  </a:cubicBezTo>
                  <a:cubicBezTo>
                    <a:pt x="411" y="142"/>
                    <a:pt x="365" y="28"/>
                    <a:pt x="251" y="5"/>
                  </a:cubicBezTo>
                  <a:cubicBezTo>
                    <a:pt x="239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15"/>
            <p:cNvSpPr/>
            <p:nvPr/>
          </p:nvSpPr>
          <p:spPr>
            <a:xfrm>
              <a:off x="6548175" y="12273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71" y="0"/>
                  </a:moveTo>
                  <a:cubicBezTo>
                    <a:pt x="97" y="0"/>
                    <a:pt x="43" y="62"/>
                    <a:pt x="23" y="142"/>
                  </a:cubicBezTo>
                  <a:cubicBezTo>
                    <a:pt x="0" y="210"/>
                    <a:pt x="46" y="301"/>
                    <a:pt x="137" y="324"/>
                  </a:cubicBezTo>
                  <a:cubicBezTo>
                    <a:pt x="153" y="328"/>
                    <a:pt x="169" y="330"/>
                    <a:pt x="184" y="330"/>
                  </a:cubicBezTo>
                  <a:cubicBezTo>
                    <a:pt x="258" y="330"/>
                    <a:pt x="324" y="286"/>
                    <a:pt x="343" y="210"/>
                  </a:cubicBezTo>
                  <a:cubicBezTo>
                    <a:pt x="365" y="119"/>
                    <a:pt x="297" y="27"/>
                    <a:pt x="206" y="5"/>
                  </a:cubicBezTo>
                  <a:cubicBezTo>
                    <a:pt x="194" y="2"/>
                    <a:pt x="182" y="0"/>
                    <a:pt x="17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15"/>
            <p:cNvSpPr/>
            <p:nvPr/>
          </p:nvSpPr>
          <p:spPr>
            <a:xfrm>
              <a:off x="6559000" y="1255075"/>
              <a:ext cx="11450" cy="10200"/>
            </a:xfrm>
            <a:custGeom>
              <a:avLst/>
              <a:gdLst/>
              <a:ahLst/>
              <a:cxnLst/>
              <a:rect l="l" t="t" r="r" b="b"/>
              <a:pathLst>
                <a:path w="458" h="408" extrusionOk="0">
                  <a:moveTo>
                    <a:pt x="203" y="1"/>
                  </a:moveTo>
                  <a:cubicBezTo>
                    <a:pt x="116" y="1"/>
                    <a:pt x="42" y="62"/>
                    <a:pt x="24" y="152"/>
                  </a:cubicBezTo>
                  <a:cubicBezTo>
                    <a:pt x="1" y="266"/>
                    <a:pt x="69" y="380"/>
                    <a:pt x="161" y="403"/>
                  </a:cubicBezTo>
                  <a:cubicBezTo>
                    <a:pt x="175" y="406"/>
                    <a:pt x="190" y="407"/>
                    <a:pt x="205" y="407"/>
                  </a:cubicBezTo>
                  <a:cubicBezTo>
                    <a:pt x="303" y="407"/>
                    <a:pt x="392" y="343"/>
                    <a:pt x="412" y="243"/>
                  </a:cubicBezTo>
                  <a:cubicBezTo>
                    <a:pt x="457" y="152"/>
                    <a:pt x="389" y="38"/>
                    <a:pt x="275" y="15"/>
                  </a:cubicBezTo>
                  <a:cubicBezTo>
                    <a:pt x="250" y="5"/>
                    <a:pt x="226" y="1"/>
                    <a:pt x="20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15"/>
            <p:cNvSpPr/>
            <p:nvPr/>
          </p:nvSpPr>
          <p:spPr>
            <a:xfrm>
              <a:off x="6533325" y="1229600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11" y="1"/>
                  </a:moveTo>
                  <a:cubicBezTo>
                    <a:pt x="68" y="1"/>
                    <a:pt x="19" y="38"/>
                    <a:pt x="1" y="75"/>
                  </a:cubicBezTo>
                  <a:cubicBezTo>
                    <a:pt x="1" y="144"/>
                    <a:pt x="24" y="212"/>
                    <a:pt x="92" y="212"/>
                  </a:cubicBezTo>
                  <a:cubicBezTo>
                    <a:pt x="100" y="217"/>
                    <a:pt x="110" y="218"/>
                    <a:pt x="119" y="218"/>
                  </a:cubicBezTo>
                  <a:cubicBezTo>
                    <a:pt x="161" y="218"/>
                    <a:pt x="210" y="181"/>
                    <a:pt x="229" y="144"/>
                  </a:cubicBezTo>
                  <a:cubicBezTo>
                    <a:pt x="252" y="75"/>
                    <a:pt x="206" y="7"/>
                    <a:pt x="138" y="7"/>
                  </a:cubicBezTo>
                  <a:cubicBezTo>
                    <a:pt x="129" y="3"/>
                    <a:pt x="120" y="1"/>
                    <a:pt x="11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15"/>
            <p:cNvSpPr/>
            <p:nvPr/>
          </p:nvSpPr>
          <p:spPr>
            <a:xfrm>
              <a:off x="6545875" y="1256425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6" y="1"/>
                  </a:moveTo>
                  <a:cubicBezTo>
                    <a:pt x="85" y="1"/>
                    <a:pt x="20" y="42"/>
                    <a:pt x="1" y="98"/>
                  </a:cubicBezTo>
                  <a:cubicBezTo>
                    <a:pt x="1" y="167"/>
                    <a:pt x="47" y="258"/>
                    <a:pt x="115" y="258"/>
                  </a:cubicBezTo>
                  <a:cubicBezTo>
                    <a:pt x="127" y="262"/>
                    <a:pt x="139" y="264"/>
                    <a:pt x="151" y="264"/>
                  </a:cubicBezTo>
                  <a:cubicBezTo>
                    <a:pt x="206" y="264"/>
                    <a:pt x="256" y="223"/>
                    <a:pt x="275" y="167"/>
                  </a:cubicBezTo>
                  <a:cubicBezTo>
                    <a:pt x="298" y="98"/>
                    <a:pt x="252" y="30"/>
                    <a:pt x="184" y="7"/>
                  </a:cubicBezTo>
                  <a:cubicBezTo>
                    <a:pt x="171" y="3"/>
                    <a:pt x="159" y="1"/>
                    <a:pt x="14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15"/>
            <p:cNvSpPr/>
            <p:nvPr/>
          </p:nvSpPr>
          <p:spPr>
            <a:xfrm>
              <a:off x="6668575" y="1792250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4" y="1"/>
                  </a:moveTo>
                  <a:cubicBezTo>
                    <a:pt x="125" y="1"/>
                    <a:pt x="42" y="49"/>
                    <a:pt x="23" y="144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6" y="353"/>
                    <a:pt x="192" y="355"/>
                    <a:pt x="209" y="355"/>
                  </a:cubicBezTo>
                  <a:cubicBezTo>
                    <a:pt x="288" y="355"/>
                    <a:pt x="370" y="311"/>
                    <a:pt x="388" y="235"/>
                  </a:cubicBezTo>
                  <a:cubicBezTo>
                    <a:pt x="411" y="121"/>
                    <a:pt x="343" y="29"/>
                    <a:pt x="251" y="7"/>
                  </a:cubicBezTo>
                  <a:cubicBezTo>
                    <a:pt x="236" y="3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15"/>
            <p:cNvSpPr/>
            <p:nvPr/>
          </p:nvSpPr>
          <p:spPr>
            <a:xfrm>
              <a:off x="6445450" y="1343200"/>
              <a:ext cx="11450" cy="9975"/>
            </a:xfrm>
            <a:custGeom>
              <a:avLst/>
              <a:gdLst/>
              <a:ahLst/>
              <a:cxnLst/>
              <a:rect l="l" t="t" r="r" b="b"/>
              <a:pathLst>
                <a:path w="458" h="399" extrusionOk="0">
                  <a:moveTo>
                    <a:pt x="232" y="1"/>
                  </a:moveTo>
                  <a:cubicBezTo>
                    <a:pt x="138" y="1"/>
                    <a:pt x="63" y="66"/>
                    <a:pt x="24" y="165"/>
                  </a:cubicBezTo>
                  <a:cubicBezTo>
                    <a:pt x="1" y="256"/>
                    <a:pt x="69" y="370"/>
                    <a:pt x="183" y="393"/>
                  </a:cubicBezTo>
                  <a:cubicBezTo>
                    <a:pt x="199" y="397"/>
                    <a:pt x="214" y="399"/>
                    <a:pt x="230" y="399"/>
                  </a:cubicBezTo>
                  <a:cubicBezTo>
                    <a:pt x="310" y="399"/>
                    <a:pt x="393" y="351"/>
                    <a:pt x="412" y="256"/>
                  </a:cubicBezTo>
                  <a:cubicBezTo>
                    <a:pt x="457" y="142"/>
                    <a:pt x="389" y="51"/>
                    <a:pt x="275" y="5"/>
                  </a:cubicBezTo>
                  <a:cubicBezTo>
                    <a:pt x="260" y="2"/>
                    <a:pt x="245" y="1"/>
                    <a:pt x="23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15"/>
            <p:cNvSpPr/>
            <p:nvPr/>
          </p:nvSpPr>
          <p:spPr>
            <a:xfrm>
              <a:off x="6580125" y="1388975"/>
              <a:ext cx="6300" cy="5300"/>
            </a:xfrm>
            <a:custGeom>
              <a:avLst/>
              <a:gdLst/>
              <a:ahLst/>
              <a:cxnLst/>
              <a:rect l="l" t="t" r="r" b="b"/>
              <a:pathLst>
                <a:path w="252" h="212" extrusionOk="0">
                  <a:moveTo>
                    <a:pt x="160" y="0"/>
                  </a:moveTo>
                  <a:cubicBezTo>
                    <a:pt x="92" y="0"/>
                    <a:pt x="46" y="23"/>
                    <a:pt x="23" y="91"/>
                  </a:cubicBezTo>
                  <a:cubicBezTo>
                    <a:pt x="0" y="137"/>
                    <a:pt x="46" y="183"/>
                    <a:pt x="92" y="206"/>
                  </a:cubicBezTo>
                  <a:cubicBezTo>
                    <a:pt x="104" y="210"/>
                    <a:pt x="116" y="212"/>
                    <a:pt x="127" y="212"/>
                  </a:cubicBezTo>
                  <a:cubicBezTo>
                    <a:pt x="176" y="212"/>
                    <a:pt x="210" y="174"/>
                    <a:pt x="229" y="137"/>
                  </a:cubicBezTo>
                  <a:cubicBezTo>
                    <a:pt x="252" y="69"/>
                    <a:pt x="206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15"/>
            <p:cNvSpPr/>
            <p:nvPr/>
          </p:nvSpPr>
          <p:spPr>
            <a:xfrm>
              <a:off x="6766150" y="1658150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1" y="212"/>
                    <a:pt x="46" y="281"/>
                    <a:pt x="137" y="303"/>
                  </a:cubicBezTo>
                  <a:cubicBezTo>
                    <a:pt x="149" y="307"/>
                    <a:pt x="162" y="309"/>
                    <a:pt x="174" y="309"/>
                  </a:cubicBezTo>
                  <a:cubicBezTo>
                    <a:pt x="235" y="309"/>
                    <a:pt x="301" y="265"/>
                    <a:pt x="320" y="189"/>
                  </a:cubicBezTo>
                  <a:cubicBezTo>
                    <a:pt x="343" y="121"/>
                    <a:pt x="297" y="30"/>
                    <a:pt x="206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15"/>
            <p:cNvSpPr/>
            <p:nvPr/>
          </p:nvSpPr>
          <p:spPr>
            <a:xfrm>
              <a:off x="6432900" y="10082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0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89"/>
                    <a:pt x="46" y="258"/>
                    <a:pt x="115" y="281"/>
                  </a:cubicBezTo>
                  <a:cubicBezTo>
                    <a:pt x="131" y="285"/>
                    <a:pt x="146" y="287"/>
                    <a:pt x="161" y="287"/>
                  </a:cubicBezTo>
                  <a:cubicBezTo>
                    <a:pt x="229" y="287"/>
                    <a:pt x="278" y="246"/>
                    <a:pt x="297" y="189"/>
                  </a:cubicBezTo>
                  <a:cubicBezTo>
                    <a:pt x="320" y="98"/>
                    <a:pt x="274" y="7"/>
                    <a:pt x="206" y="7"/>
                  </a:cubicBezTo>
                  <a:cubicBezTo>
                    <a:pt x="190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15"/>
            <p:cNvSpPr/>
            <p:nvPr/>
          </p:nvSpPr>
          <p:spPr>
            <a:xfrm>
              <a:off x="6571000" y="12998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5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26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43" y="29"/>
                    <a:pt x="251" y="6"/>
                  </a:cubicBezTo>
                  <a:cubicBezTo>
                    <a:pt x="232" y="3"/>
                    <a:pt x="213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15"/>
            <p:cNvSpPr/>
            <p:nvPr/>
          </p:nvSpPr>
          <p:spPr>
            <a:xfrm>
              <a:off x="6560725" y="1275300"/>
              <a:ext cx="8000" cy="7700"/>
            </a:xfrm>
            <a:custGeom>
              <a:avLst/>
              <a:gdLst/>
              <a:ahLst/>
              <a:cxnLst/>
              <a:rect l="l" t="t" r="r" b="b"/>
              <a:pathLst>
                <a:path w="320" h="308" extrusionOk="0">
                  <a:moveTo>
                    <a:pt x="170" y="0"/>
                  </a:moveTo>
                  <a:cubicBezTo>
                    <a:pt x="97" y="0"/>
                    <a:pt x="43" y="60"/>
                    <a:pt x="23" y="119"/>
                  </a:cubicBezTo>
                  <a:cubicBezTo>
                    <a:pt x="0" y="210"/>
                    <a:pt x="46" y="279"/>
                    <a:pt x="115" y="302"/>
                  </a:cubicBezTo>
                  <a:cubicBezTo>
                    <a:pt x="130" y="306"/>
                    <a:pt x="146" y="308"/>
                    <a:pt x="161" y="308"/>
                  </a:cubicBezTo>
                  <a:cubicBezTo>
                    <a:pt x="234" y="308"/>
                    <a:pt x="297" y="263"/>
                    <a:pt x="297" y="188"/>
                  </a:cubicBezTo>
                  <a:cubicBezTo>
                    <a:pt x="320" y="119"/>
                    <a:pt x="274" y="28"/>
                    <a:pt x="206" y="5"/>
                  </a:cubicBezTo>
                  <a:cubicBezTo>
                    <a:pt x="194" y="2"/>
                    <a:pt x="182" y="0"/>
                    <a:pt x="17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15"/>
            <p:cNvSpPr/>
            <p:nvPr/>
          </p:nvSpPr>
          <p:spPr>
            <a:xfrm>
              <a:off x="6468850" y="1097800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1" y="212"/>
                    <a:pt x="69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7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15"/>
            <p:cNvSpPr/>
            <p:nvPr/>
          </p:nvSpPr>
          <p:spPr>
            <a:xfrm>
              <a:off x="6707950" y="1377975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4" y="1"/>
                  </a:moveTo>
                  <a:cubicBezTo>
                    <a:pt x="125" y="1"/>
                    <a:pt x="42" y="48"/>
                    <a:pt x="23" y="143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6" y="353"/>
                    <a:pt x="192" y="355"/>
                    <a:pt x="209" y="355"/>
                  </a:cubicBezTo>
                  <a:cubicBezTo>
                    <a:pt x="288" y="355"/>
                    <a:pt x="369" y="310"/>
                    <a:pt x="388" y="235"/>
                  </a:cubicBezTo>
                  <a:cubicBezTo>
                    <a:pt x="411" y="121"/>
                    <a:pt x="343" y="29"/>
                    <a:pt x="251" y="7"/>
                  </a:cubicBezTo>
                  <a:cubicBezTo>
                    <a:pt x="236" y="3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15"/>
            <p:cNvSpPr/>
            <p:nvPr/>
          </p:nvSpPr>
          <p:spPr>
            <a:xfrm>
              <a:off x="5839450" y="1408225"/>
              <a:ext cx="9150" cy="7725"/>
            </a:xfrm>
            <a:custGeom>
              <a:avLst/>
              <a:gdLst/>
              <a:ahLst/>
              <a:cxnLst/>
              <a:rect l="l" t="t" r="r" b="b"/>
              <a:pathLst>
                <a:path w="366" h="309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2"/>
                    <a:pt x="69" y="303"/>
                    <a:pt x="137" y="303"/>
                  </a:cubicBezTo>
                  <a:cubicBezTo>
                    <a:pt x="153" y="307"/>
                    <a:pt x="170" y="309"/>
                    <a:pt x="185" y="309"/>
                  </a:cubicBezTo>
                  <a:cubicBezTo>
                    <a:pt x="259" y="309"/>
                    <a:pt x="324" y="268"/>
                    <a:pt x="343" y="212"/>
                  </a:cubicBezTo>
                  <a:cubicBezTo>
                    <a:pt x="365" y="120"/>
                    <a:pt x="297" y="29"/>
                    <a:pt x="228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15"/>
            <p:cNvSpPr/>
            <p:nvPr/>
          </p:nvSpPr>
          <p:spPr>
            <a:xfrm>
              <a:off x="5954700" y="1343200"/>
              <a:ext cx="9725" cy="9375"/>
            </a:xfrm>
            <a:custGeom>
              <a:avLst/>
              <a:gdLst/>
              <a:ahLst/>
              <a:cxnLst/>
              <a:rect l="l" t="t" r="r" b="b"/>
              <a:pathLst>
                <a:path w="389" h="375" extrusionOk="0">
                  <a:moveTo>
                    <a:pt x="193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33"/>
                    <a:pt x="47" y="348"/>
                    <a:pt x="161" y="370"/>
                  </a:cubicBezTo>
                  <a:cubicBezTo>
                    <a:pt x="173" y="373"/>
                    <a:pt x="185" y="375"/>
                    <a:pt x="197" y="375"/>
                  </a:cubicBezTo>
                  <a:cubicBezTo>
                    <a:pt x="275" y="375"/>
                    <a:pt x="346" y="313"/>
                    <a:pt x="366" y="233"/>
                  </a:cubicBezTo>
                  <a:cubicBezTo>
                    <a:pt x="389" y="142"/>
                    <a:pt x="343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15"/>
            <p:cNvSpPr/>
            <p:nvPr/>
          </p:nvSpPr>
          <p:spPr>
            <a:xfrm>
              <a:off x="6616075" y="1591975"/>
              <a:ext cx="6875" cy="6025"/>
            </a:xfrm>
            <a:custGeom>
              <a:avLst/>
              <a:gdLst/>
              <a:ahLst/>
              <a:cxnLst/>
              <a:rect l="l" t="t" r="r" b="b"/>
              <a:pathLst>
                <a:path w="275" h="241" extrusionOk="0">
                  <a:moveTo>
                    <a:pt x="124" y="0"/>
                  </a:moveTo>
                  <a:cubicBezTo>
                    <a:pt x="70" y="0"/>
                    <a:pt x="23" y="41"/>
                    <a:pt x="23" y="97"/>
                  </a:cubicBezTo>
                  <a:cubicBezTo>
                    <a:pt x="0" y="166"/>
                    <a:pt x="46" y="211"/>
                    <a:pt x="92" y="234"/>
                  </a:cubicBezTo>
                  <a:cubicBezTo>
                    <a:pt x="104" y="238"/>
                    <a:pt x="116" y="240"/>
                    <a:pt x="128" y="240"/>
                  </a:cubicBezTo>
                  <a:cubicBezTo>
                    <a:pt x="183" y="240"/>
                    <a:pt x="233" y="199"/>
                    <a:pt x="252" y="143"/>
                  </a:cubicBezTo>
                  <a:cubicBezTo>
                    <a:pt x="274" y="97"/>
                    <a:pt x="229" y="29"/>
                    <a:pt x="160" y="6"/>
                  </a:cubicBezTo>
                  <a:cubicBezTo>
                    <a:pt x="148" y="2"/>
                    <a:pt x="136" y="0"/>
                    <a:pt x="12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15"/>
            <p:cNvSpPr/>
            <p:nvPr/>
          </p:nvSpPr>
          <p:spPr>
            <a:xfrm>
              <a:off x="6589250" y="14795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4" y="1"/>
                  </a:moveTo>
                  <a:cubicBezTo>
                    <a:pt x="109" y="1"/>
                    <a:pt x="43" y="48"/>
                    <a:pt x="23" y="143"/>
                  </a:cubicBezTo>
                  <a:cubicBezTo>
                    <a:pt x="1" y="235"/>
                    <a:pt x="46" y="326"/>
                    <a:pt x="138" y="349"/>
                  </a:cubicBezTo>
                  <a:cubicBezTo>
                    <a:pt x="150" y="352"/>
                    <a:pt x="162" y="353"/>
                    <a:pt x="175" y="353"/>
                  </a:cubicBezTo>
                  <a:cubicBezTo>
                    <a:pt x="257" y="353"/>
                    <a:pt x="346" y="291"/>
                    <a:pt x="366" y="212"/>
                  </a:cubicBezTo>
                  <a:cubicBezTo>
                    <a:pt x="389" y="121"/>
                    <a:pt x="320" y="29"/>
                    <a:pt x="229" y="6"/>
                  </a:cubicBezTo>
                  <a:cubicBezTo>
                    <a:pt x="214" y="3"/>
                    <a:pt x="198" y="1"/>
                    <a:pt x="1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15"/>
            <p:cNvSpPr/>
            <p:nvPr/>
          </p:nvSpPr>
          <p:spPr>
            <a:xfrm>
              <a:off x="6485400" y="1534900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47" y="1"/>
                  </a:moveTo>
                  <a:cubicBezTo>
                    <a:pt x="92" y="1"/>
                    <a:pt x="42" y="41"/>
                    <a:pt x="23" y="98"/>
                  </a:cubicBezTo>
                  <a:cubicBezTo>
                    <a:pt x="0" y="166"/>
                    <a:pt x="46" y="258"/>
                    <a:pt x="115" y="280"/>
                  </a:cubicBezTo>
                  <a:cubicBezTo>
                    <a:pt x="130" y="284"/>
                    <a:pt x="145" y="286"/>
                    <a:pt x="159" y="286"/>
                  </a:cubicBezTo>
                  <a:cubicBezTo>
                    <a:pt x="228" y="286"/>
                    <a:pt x="278" y="242"/>
                    <a:pt x="297" y="166"/>
                  </a:cubicBezTo>
                  <a:cubicBezTo>
                    <a:pt x="320" y="98"/>
                    <a:pt x="274" y="6"/>
                    <a:pt x="183" y="6"/>
                  </a:cubicBezTo>
                  <a:cubicBezTo>
                    <a:pt x="171" y="2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15"/>
            <p:cNvSpPr/>
            <p:nvPr/>
          </p:nvSpPr>
          <p:spPr>
            <a:xfrm>
              <a:off x="5448000" y="1569150"/>
              <a:ext cx="7425" cy="4725"/>
            </a:xfrm>
            <a:custGeom>
              <a:avLst/>
              <a:gdLst/>
              <a:ahLst/>
              <a:cxnLst/>
              <a:rect l="l" t="t" r="r" b="b"/>
              <a:pathLst>
                <a:path w="297" h="189" extrusionOk="0">
                  <a:moveTo>
                    <a:pt x="125" y="0"/>
                  </a:moveTo>
                  <a:cubicBezTo>
                    <a:pt x="69" y="0"/>
                    <a:pt x="19" y="44"/>
                    <a:pt x="0" y="120"/>
                  </a:cubicBezTo>
                  <a:lnTo>
                    <a:pt x="274" y="189"/>
                  </a:lnTo>
                  <a:cubicBezTo>
                    <a:pt x="297" y="120"/>
                    <a:pt x="251" y="29"/>
                    <a:pt x="160" y="6"/>
                  </a:cubicBezTo>
                  <a:cubicBezTo>
                    <a:pt x="148" y="2"/>
                    <a:pt x="136" y="0"/>
                    <a:pt x="12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15"/>
            <p:cNvSpPr/>
            <p:nvPr/>
          </p:nvSpPr>
          <p:spPr>
            <a:xfrm>
              <a:off x="6871725" y="1715800"/>
              <a:ext cx="8000" cy="7150"/>
            </a:xfrm>
            <a:custGeom>
              <a:avLst/>
              <a:gdLst/>
              <a:ahLst/>
              <a:cxnLst/>
              <a:rect l="l" t="t" r="r" b="b"/>
              <a:pathLst>
                <a:path w="320" h="286" extrusionOk="0">
                  <a:moveTo>
                    <a:pt x="148" y="0"/>
                  </a:moveTo>
                  <a:cubicBezTo>
                    <a:pt x="92" y="0"/>
                    <a:pt x="42" y="45"/>
                    <a:pt x="23" y="120"/>
                  </a:cubicBezTo>
                  <a:cubicBezTo>
                    <a:pt x="0" y="189"/>
                    <a:pt x="46" y="257"/>
                    <a:pt x="114" y="280"/>
                  </a:cubicBezTo>
                  <a:cubicBezTo>
                    <a:pt x="130" y="284"/>
                    <a:pt x="146" y="286"/>
                    <a:pt x="161" y="286"/>
                  </a:cubicBezTo>
                  <a:cubicBezTo>
                    <a:pt x="228" y="286"/>
                    <a:pt x="278" y="245"/>
                    <a:pt x="297" y="189"/>
                  </a:cubicBezTo>
                  <a:cubicBezTo>
                    <a:pt x="320" y="97"/>
                    <a:pt x="274" y="29"/>
                    <a:pt x="183" y="6"/>
                  </a:cubicBezTo>
                  <a:cubicBezTo>
                    <a:pt x="171" y="2"/>
                    <a:pt x="159" y="0"/>
                    <a:pt x="14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15"/>
            <p:cNvSpPr/>
            <p:nvPr/>
          </p:nvSpPr>
          <p:spPr>
            <a:xfrm>
              <a:off x="6868300" y="1744325"/>
              <a:ext cx="6300" cy="5875"/>
            </a:xfrm>
            <a:custGeom>
              <a:avLst/>
              <a:gdLst/>
              <a:ahLst/>
              <a:cxnLst/>
              <a:rect l="l" t="t" r="r" b="b"/>
              <a:pathLst>
                <a:path w="252" h="235" extrusionOk="0">
                  <a:moveTo>
                    <a:pt x="111" y="0"/>
                  </a:moveTo>
                  <a:cubicBezTo>
                    <a:pt x="69" y="0"/>
                    <a:pt x="19" y="41"/>
                    <a:pt x="0" y="98"/>
                  </a:cubicBezTo>
                  <a:cubicBezTo>
                    <a:pt x="0" y="143"/>
                    <a:pt x="23" y="212"/>
                    <a:pt x="92" y="235"/>
                  </a:cubicBezTo>
                  <a:cubicBezTo>
                    <a:pt x="137" y="235"/>
                    <a:pt x="206" y="212"/>
                    <a:pt x="228" y="143"/>
                  </a:cubicBezTo>
                  <a:cubicBezTo>
                    <a:pt x="251" y="75"/>
                    <a:pt x="206" y="29"/>
                    <a:pt x="137" y="6"/>
                  </a:cubicBezTo>
                  <a:cubicBezTo>
                    <a:pt x="129" y="2"/>
                    <a:pt x="120" y="0"/>
                    <a:pt x="11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15"/>
            <p:cNvSpPr/>
            <p:nvPr/>
          </p:nvSpPr>
          <p:spPr>
            <a:xfrm>
              <a:off x="6243450" y="1783175"/>
              <a:ext cx="10875" cy="6400"/>
            </a:xfrm>
            <a:custGeom>
              <a:avLst/>
              <a:gdLst/>
              <a:ahLst/>
              <a:cxnLst/>
              <a:rect l="l" t="t" r="r" b="b"/>
              <a:pathLst>
                <a:path w="435" h="256" extrusionOk="0">
                  <a:moveTo>
                    <a:pt x="209" y="0"/>
                  </a:moveTo>
                  <a:cubicBezTo>
                    <a:pt x="115" y="0"/>
                    <a:pt x="40" y="65"/>
                    <a:pt x="1" y="164"/>
                  </a:cubicBezTo>
                  <a:lnTo>
                    <a:pt x="389" y="256"/>
                  </a:lnTo>
                  <a:cubicBezTo>
                    <a:pt x="434" y="141"/>
                    <a:pt x="366" y="27"/>
                    <a:pt x="252" y="4"/>
                  </a:cubicBezTo>
                  <a:cubicBezTo>
                    <a:pt x="237" y="2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15"/>
            <p:cNvSpPr/>
            <p:nvPr/>
          </p:nvSpPr>
          <p:spPr>
            <a:xfrm>
              <a:off x="5840575" y="1121200"/>
              <a:ext cx="8025" cy="7700"/>
            </a:xfrm>
            <a:custGeom>
              <a:avLst/>
              <a:gdLst/>
              <a:ahLst/>
              <a:cxnLst/>
              <a:rect l="l" t="t" r="r" b="b"/>
              <a:pathLst>
                <a:path w="321" h="308" extrusionOk="0">
                  <a:moveTo>
                    <a:pt x="161" y="0"/>
                  </a:moveTo>
                  <a:cubicBezTo>
                    <a:pt x="93" y="0"/>
                    <a:pt x="43" y="45"/>
                    <a:pt x="24" y="120"/>
                  </a:cubicBezTo>
                  <a:cubicBezTo>
                    <a:pt x="1" y="189"/>
                    <a:pt x="47" y="280"/>
                    <a:pt x="138" y="303"/>
                  </a:cubicBezTo>
                  <a:cubicBezTo>
                    <a:pt x="147" y="306"/>
                    <a:pt x="157" y="307"/>
                    <a:pt x="166" y="307"/>
                  </a:cubicBezTo>
                  <a:cubicBezTo>
                    <a:pt x="230" y="307"/>
                    <a:pt x="301" y="248"/>
                    <a:pt x="320" y="189"/>
                  </a:cubicBezTo>
                  <a:cubicBezTo>
                    <a:pt x="320" y="97"/>
                    <a:pt x="275" y="29"/>
                    <a:pt x="206" y="6"/>
                  </a:cubicBezTo>
                  <a:cubicBezTo>
                    <a:pt x="191" y="2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15"/>
            <p:cNvSpPr/>
            <p:nvPr/>
          </p:nvSpPr>
          <p:spPr>
            <a:xfrm>
              <a:off x="5744725" y="1028750"/>
              <a:ext cx="8000" cy="7700"/>
            </a:xfrm>
            <a:custGeom>
              <a:avLst/>
              <a:gdLst/>
              <a:ahLst/>
              <a:cxnLst/>
              <a:rect l="l" t="t" r="r" b="b"/>
              <a:pathLst>
                <a:path w="320" h="308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0" y="189"/>
                    <a:pt x="46" y="280"/>
                    <a:pt x="114" y="303"/>
                  </a:cubicBezTo>
                  <a:cubicBezTo>
                    <a:pt x="127" y="306"/>
                    <a:pt x="139" y="308"/>
                    <a:pt x="151" y="308"/>
                  </a:cubicBezTo>
                  <a:cubicBezTo>
                    <a:pt x="228" y="308"/>
                    <a:pt x="297" y="248"/>
                    <a:pt x="297" y="189"/>
                  </a:cubicBezTo>
                  <a:cubicBezTo>
                    <a:pt x="320" y="98"/>
                    <a:pt x="274" y="29"/>
                    <a:pt x="206" y="6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15"/>
            <p:cNvSpPr/>
            <p:nvPr/>
          </p:nvSpPr>
          <p:spPr>
            <a:xfrm>
              <a:off x="6021475" y="1322675"/>
              <a:ext cx="10300" cy="9400"/>
            </a:xfrm>
            <a:custGeom>
              <a:avLst/>
              <a:gdLst/>
              <a:ahLst/>
              <a:cxnLst/>
              <a:rect l="l" t="t" r="r" b="b"/>
              <a:pathLst>
                <a:path w="412" h="376" extrusionOk="0">
                  <a:moveTo>
                    <a:pt x="215" y="0"/>
                  </a:moveTo>
                  <a:cubicBezTo>
                    <a:pt x="132" y="0"/>
                    <a:pt x="43" y="62"/>
                    <a:pt x="23" y="141"/>
                  </a:cubicBezTo>
                  <a:cubicBezTo>
                    <a:pt x="0" y="256"/>
                    <a:pt x="69" y="347"/>
                    <a:pt x="160" y="370"/>
                  </a:cubicBezTo>
                  <a:cubicBezTo>
                    <a:pt x="175" y="373"/>
                    <a:pt x="191" y="375"/>
                    <a:pt x="207" y="375"/>
                  </a:cubicBezTo>
                  <a:cubicBezTo>
                    <a:pt x="287" y="375"/>
                    <a:pt x="369" y="328"/>
                    <a:pt x="389" y="233"/>
                  </a:cubicBezTo>
                  <a:cubicBezTo>
                    <a:pt x="411" y="141"/>
                    <a:pt x="366" y="27"/>
                    <a:pt x="252" y="4"/>
                  </a:cubicBezTo>
                  <a:cubicBezTo>
                    <a:pt x="240" y="1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15"/>
            <p:cNvSpPr/>
            <p:nvPr/>
          </p:nvSpPr>
          <p:spPr>
            <a:xfrm>
              <a:off x="5918750" y="1214250"/>
              <a:ext cx="9175" cy="8800"/>
            </a:xfrm>
            <a:custGeom>
              <a:avLst/>
              <a:gdLst/>
              <a:ahLst/>
              <a:cxnLst/>
              <a:rect l="l" t="t" r="r" b="b"/>
              <a:pathLst>
                <a:path w="367" h="352" extrusionOk="0">
                  <a:moveTo>
                    <a:pt x="193" y="0"/>
                  </a:moveTo>
                  <a:cubicBezTo>
                    <a:pt x="115" y="0"/>
                    <a:pt x="44" y="62"/>
                    <a:pt x="24" y="142"/>
                  </a:cubicBezTo>
                  <a:cubicBezTo>
                    <a:pt x="1" y="233"/>
                    <a:pt x="47" y="324"/>
                    <a:pt x="138" y="347"/>
                  </a:cubicBezTo>
                  <a:cubicBezTo>
                    <a:pt x="150" y="350"/>
                    <a:pt x="162" y="351"/>
                    <a:pt x="174" y="351"/>
                  </a:cubicBezTo>
                  <a:cubicBezTo>
                    <a:pt x="252" y="351"/>
                    <a:pt x="323" y="289"/>
                    <a:pt x="343" y="210"/>
                  </a:cubicBezTo>
                  <a:cubicBezTo>
                    <a:pt x="366" y="119"/>
                    <a:pt x="298" y="27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15"/>
            <p:cNvSpPr/>
            <p:nvPr/>
          </p:nvSpPr>
          <p:spPr>
            <a:xfrm>
              <a:off x="6280550" y="1778600"/>
              <a:ext cx="9725" cy="8800"/>
            </a:xfrm>
            <a:custGeom>
              <a:avLst/>
              <a:gdLst/>
              <a:ahLst/>
              <a:cxnLst/>
              <a:rect l="l" t="t" r="r" b="b"/>
              <a:pathLst>
                <a:path w="389" h="352" extrusionOk="0">
                  <a:moveTo>
                    <a:pt x="193" y="0"/>
                  </a:moveTo>
                  <a:cubicBezTo>
                    <a:pt x="114" y="0"/>
                    <a:pt x="43" y="63"/>
                    <a:pt x="23" y="142"/>
                  </a:cubicBezTo>
                  <a:cubicBezTo>
                    <a:pt x="0" y="233"/>
                    <a:pt x="69" y="324"/>
                    <a:pt x="160" y="347"/>
                  </a:cubicBezTo>
                  <a:cubicBezTo>
                    <a:pt x="169" y="350"/>
                    <a:pt x="179" y="352"/>
                    <a:pt x="189" y="352"/>
                  </a:cubicBezTo>
                  <a:cubicBezTo>
                    <a:pt x="257" y="352"/>
                    <a:pt x="346" y="290"/>
                    <a:pt x="365" y="210"/>
                  </a:cubicBezTo>
                  <a:cubicBezTo>
                    <a:pt x="388" y="119"/>
                    <a:pt x="320" y="28"/>
                    <a:pt x="228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15"/>
            <p:cNvSpPr/>
            <p:nvPr/>
          </p:nvSpPr>
          <p:spPr>
            <a:xfrm>
              <a:off x="5959275" y="1432175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1" y="144"/>
                    <a:pt x="46" y="190"/>
                    <a:pt x="92" y="212"/>
                  </a:cubicBezTo>
                  <a:cubicBezTo>
                    <a:pt x="104" y="217"/>
                    <a:pt x="117" y="218"/>
                    <a:pt x="129" y="218"/>
                  </a:cubicBezTo>
                  <a:cubicBezTo>
                    <a:pt x="183" y="218"/>
                    <a:pt x="229" y="181"/>
                    <a:pt x="229" y="144"/>
                  </a:cubicBezTo>
                  <a:cubicBezTo>
                    <a:pt x="252" y="75"/>
                    <a:pt x="206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15"/>
            <p:cNvSpPr/>
            <p:nvPr/>
          </p:nvSpPr>
          <p:spPr>
            <a:xfrm>
              <a:off x="5970125" y="142262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1"/>
                  </a:moveTo>
                  <a:cubicBezTo>
                    <a:pt x="92" y="1"/>
                    <a:pt x="23" y="24"/>
                    <a:pt x="23" y="92"/>
                  </a:cubicBezTo>
                  <a:cubicBezTo>
                    <a:pt x="0" y="161"/>
                    <a:pt x="46" y="229"/>
                    <a:pt x="92" y="252"/>
                  </a:cubicBezTo>
                  <a:cubicBezTo>
                    <a:pt x="104" y="256"/>
                    <a:pt x="116" y="258"/>
                    <a:pt x="128" y="258"/>
                  </a:cubicBezTo>
                  <a:cubicBezTo>
                    <a:pt x="183" y="258"/>
                    <a:pt x="232" y="217"/>
                    <a:pt x="251" y="161"/>
                  </a:cubicBezTo>
                  <a:cubicBezTo>
                    <a:pt x="274" y="92"/>
                    <a:pt x="228" y="24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15"/>
            <p:cNvSpPr/>
            <p:nvPr/>
          </p:nvSpPr>
          <p:spPr>
            <a:xfrm>
              <a:off x="6725625" y="1401950"/>
              <a:ext cx="10875" cy="9400"/>
            </a:xfrm>
            <a:custGeom>
              <a:avLst/>
              <a:gdLst/>
              <a:ahLst/>
              <a:cxnLst/>
              <a:rect l="l" t="t" r="r" b="b"/>
              <a:pathLst>
                <a:path w="435" h="376" extrusionOk="0">
                  <a:moveTo>
                    <a:pt x="220" y="0"/>
                  </a:moveTo>
                  <a:cubicBezTo>
                    <a:pt x="132" y="0"/>
                    <a:pt x="66" y="48"/>
                    <a:pt x="47" y="143"/>
                  </a:cubicBezTo>
                  <a:cubicBezTo>
                    <a:pt x="1" y="234"/>
                    <a:pt x="69" y="349"/>
                    <a:pt x="161" y="371"/>
                  </a:cubicBezTo>
                  <a:cubicBezTo>
                    <a:pt x="176" y="374"/>
                    <a:pt x="190" y="376"/>
                    <a:pt x="204" y="376"/>
                  </a:cubicBezTo>
                  <a:cubicBezTo>
                    <a:pt x="298" y="376"/>
                    <a:pt x="369" y="314"/>
                    <a:pt x="389" y="234"/>
                  </a:cubicBezTo>
                  <a:cubicBezTo>
                    <a:pt x="435" y="120"/>
                    <a:pt x="366" y="29"/>
                    <a:pt x="275" y="6"/>
                  </a:cubicBezTo>
                  <a:cubicBezTo>
                    <a:pt x="256" y="2"/>
                    <a:pt x="237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15"/>
            <p:cNvSpPr/>
            <p:nvPr/>
          </p:nvSpPr>
          <p:spPr>
            <a:xfrm>
              <a:off x="6704525" y="1685550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6" y="1"/>
                  </a:moveTo>
                  <a:cubicBezTo>
                    <a:pt x="132" y="1"/>
                    <a:pt x="65" y="48"/>
                    <a:pt x="46" y="143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5" y="353"/>
                    <a:pt x="191" y="354"/>
                    <a:pt x="207" y="354"/>
                  </a:cubicBezTo>
                  <a:cubicBezTo>
                    <a:pt x="287" y="354"/>
                    <a:pt x="369" y="307"/>
                    <a:pt x="388" y="212"/>
                  </a:cubicBezTo>
                  <a:cubicBezTo>
                    <a:pt x="411" y="120"/>
                    <a:pt x="343" y="29"/>
                    <a:pt x="251" y="6"/>
                  </a:cubicBezTo>
                  <a:cubicBezTo>
                    <a:pt x="236" y="3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15"/>
            <p:cNvSpPr/>
            <p:nvPr/>
          </p:nvSpPr>
          <p:spPr>
            <a:xfrm>
              <a:off x="6188100" y="1518950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31" y="1"/>
                  </a:moveTo>
                  <a:cubicBezTo>
                    <a:pt x="137" y="1"/>
                    <a:pt x="63" y="63"/>
                    <a:pt x="23" y="142"/>
                  </a:cubicBezTo>
                  <a:cubicBezTo>
                    <a:pt x="0" y="256"/>
                    <a:pt x="69" y="371"/>
                    <a:pt x="183" y="393"/>
                  </a:cubicBezTo>
                  <a:cubicBezTo>
                    <a:pt x="195" y="396"/>
                    <a:pt x="207" y="398"/>
                    <a:pt x="220" y="398"/>
                  </a:cubicBezTo>
                  <a:cubicBezTo>
                    <a:pt x="303" y="398"/>
                    <a:pt x="391" y="336"/>
                    <a:pt x="411" y="256"/>
                  </a:cubicBezTo>
                  <a:cubicBezTo>
                    <a:pt x="434" y="142"/>
                    <a:pt x="366" y="28"/>
                    <a:pt x="274" y="5"/>
                  </a:cubicBezTo>
                  <a:cubicBezTo>
                    <a:pt x="259" y="2"/>
                    <a:pt x="245" y="1"/>
                    <a:pt x="2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15"/>
            <p:cNvSpPr/>
            <p:nvPr/>
          </p:nvSpPr>
          <p:spPr>
            <a:xfrm>
              <a:off x="6388400" y="15909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0"/>
                  </a:moveTo>
                  <a:cubicBezTo>
                    <a:pt x="91" y="0"/>
                    <a:pt x="23" y="23"/>
                    <a:pt x="0" y="92"/>
                  </a:cubicBezTo>
                  <a:cubicBezTo>
                    <a:pt x="0" y="160"/>
                    <a:pt x="46" y="229"/>
                    <a:pt x="114" y="251"/>
                  </a:cubicBezTo>
                  <a:cubicBezTo>
                    <a:pt x="122" y="255"/>
                    <a:pt x="132" y="257"/>
                    <a:pt x="142" y="257"/>
                  </a:cubicBezTo>
                  <a:cubicBezTo>
                    <a:pt x="189" y="257"/>
                    <a:pt x="251" y="216"/>
                    <a:pt x="251" y="160"/>
                  </a:cubicBezTo>
                  <a:cubicBezTo>
                    <a:pt x="274" y="92"/>
                    <a:pt x="228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15"/>
            <p:cNvSpPr/>
            <p:nvPr/>
          </p:nvSpPr>
          <p:spPr>
            <a:xfrm>
              <a:off x="6388400" y="1611975"/>
              <a:ext cx="11425" cy="9975"/>
            </a:xfrm>
            <a:custGeom>
              <a:avLst/>
              <a:gdLst/>
              <a:ahLst/>
              <a:cxnLst/>
              <a:rect l="l" t="t" r="r" b="b"/>
              <a:pathLst>
                <a:path w="457" h="399" extrusionOk="0">
                  <a:moveTo>
                    <a:pt x="230" y="0"/>
                  </a:moveTo>
                  <a:cubicBezTo>
                    <a:pt x="132" y="0"/>
                    <a:pt x="43" y="65"/>
                    <a:pt x="23" y="165"/>
                  </a:cubicBezTo>
                  <a:cubicBezTo>
                    <a:pt x="0" y="256"/>
                    <a:pt x="69" y="370"/>
                    <a:pt x="183" y="393"/>
                  </a:cubicBezTo>
                  <a:cubicBezTo>
                    <a:pt x="198" y="397"/>
                    <a:pt x="214" y="399"/>
                    <a:pt x="230" y="399"/>
                  </a:cubicBezTo>
                  <a:cubicBezTo>
                    <a:pt x="310" y="399"/>
                    <a:pt x="392" y="351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5"/>
            <p:cNvSpPr/>
            <p:nvPr/>
          </p:nvSpPr>
          <p:spPr>
            <a:xfrm>
              <a:off x="6497375" y="1253000"/>
              <a:ext cx="6875" cy="5900"/>
            </a:xfrm>
            <a:custGeom>
              <a:avLst/>
              <a:gdLst/>
              <a:ahLst/>
              <a:cxnLst/>
              <a:rect l="l" t="t" r="r" b="b"/>
              <a:pathLst>
                <a:path w="275" h="236" extrusionOk="0">
                  <a:moveTo>
                    <a:pt x="134" y="1"/>
                  </a:moveTo>
                  <a:cubicBezTo>
                    <a:pt x="91" y="1"/>
                    <a:pt x="42" y="38"/>
                    <a:pt x="24" y="75"/>
                  </a:cubicBezTo>
                  <a:cubicBezTo>
                    <a:pt x="1" y="144"/>
                    <a:pt x="46" y="212"/>
                    <a:pt x="115" y="235"/>
                  </a:cubicBezTo>
                  <a:cubicBezTo>
                    <a:pt x="161" y="235"/>
                    <a:pt x="229" y="212"/>
                    <a:pt x="252" y="144"/>
                  </a:cubicBezTo>
                  <a:cubicBezTo>
                    <a:pt x="275" y="75"/>
                    <a:pt x="229" y="7"/>
                    <a:pt x="161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5"/>
            <p:cNvSpPr/>
            <p:nvPr/>
          </p:nvSpPr>
          <p:spPr>
            <a:xfrm>
              <a:off x="6746750" y="1478400"/>
              <a:ext cx="9150" cy="8325"/>
            </a:xfrm>
            <a:custGeom>
              <a:avLst/>
              <a:gdLst/>
              <a:ahLst/>
              <a:cxnLst/>
              <a:rect l="l" t="t" r="r" b="b"/>
              <a:pathLst>
                <a:path w="366" h="333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30"/>
                    <a:pt x="229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5"/>
            <p:cNvSpPr/>
            <p:nvPr/>
          </p:nvSpPr>
          <p:spPr>
            <a:xfrm>
              <a:off x="6710800" y="1642750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45" y="1"/>
                  </a:moveTo>
                  <a:cubicBezTo>
                    <a:pt x="85" y="1"/>
                    <a:pt x="23" y="41"/>
                    <a:pt x="23" y="98"/>
                  </a:cubicBezTo>
                  <a:cubicBezTo>
                    <a:pt x="0" y="189"/>
                    <a:pt x="46" y="258"/>
                    <a:pt x="115" y="280"/>
                  </a:cubicBezTo>
                  <a:cubicBezTo>
                    <a:pt x="126" y="284"/>
                    <a:pt x="139" y="286"/>
                    <a:pt x="151" y="286"/>
                  </a:cubicBezTo>
                  <a:cubicBezTo>
                    <a:pt x="212" y="286"/>
                    <a:pt x="278" y="242"/>
                    <a:pt x="297" y="166"/>
                  </a:cubicBezTo>
                  <a:cubicBezTo>
                    <a:pt x="320" y="98"/>
                    <a:pt x="274" y="29"/>
                    <a:pt x="183" y="6"/>
                  </a:cubicBezTo>
                  <a:cubicBezTo>
                    <a:pt x="171" y="2"/>
                    <a:pt x="158" y="1"/>
                    <a:pt x="14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5"/>
            <p:cNvSpPr/>
            <p:nvPr/>
          </p:nvSpPr>
          <p:spPr>
            <a:xfrm>
              <a:off x="6239450" y="1672575"/>
              <a:ext cx="8025" cy="755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206" y="0"/>
                  </a:moveTo>
                  <a:cubicBezTo>
                    <a:pt x="138" y="0"/>
                    <a:pt x="46" y="46"/>
                    <a:pt x="24" y="114"/>
                  </a:cubicBezTo>
                  <a:cubicBezTo>
                    <a:pt x="1" y="183"/>
                    <a:pt x="46" y="274"/>
                    <a:pt x="138" y="297"/>
                  </a:cubicBezTo>
                  <a:cubicBezTo>
                    <a:pt x="147" y="300"/>
                    <a:pt x="156" y="302"/>
                    <a:pt x="166" y="302"/>
                  </a:cubicBezTo>
                  <a:cubicBezTo>
                    <a:pt x="229" y="302"/>
                    <a:pt x="297" y="242"/>
                    <a:pt x="297" y="183"/>
                  </a:cubicBezTo>
                  <a:cubicBezTo>
                    <a:pt x="320" y="114"/>
                    <a:pt x="275" y="23"/>
                    <a:pt x="20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5"/>
            <p:cNvSpPr/>
            <p:nvPr/>
          </p:nvSpPr>
          <p:spPr>
            <a:xfrm>
              <a:off x="6507075" y="1246725"/>
              <a:ext cx="11450" cy="10250"/>
            </a:xfrm>
            <a:custGeom>
              <a:avLst/>
              <a:gdLst/>
              <a:ahLst/>
              <a:cxnLst/>
              <a:rect l="l" t="t" r="r" b="b"/>
              <a:pathLst>
                <a:path w="458" h="410" extrusionOk="0">
                  <a:moveTo>
                    <a:pt x="218" y="1"/>
                  </a:moveTo>
                  <a:cubicBezTo>
                    <a:pt x="125" y="1"/>
                    <a:pt x="43" y="49"/>
                    <a:pt x="24" y="144"/>
                  </a:cubicBezTo>
                  <a:cubicBezTo>
                    <a:pt x="1" y="258"/>
                    <a:pt x="69" y="372"/>
                    <a:pt x="161" y="395"/>
                  </a:cubicBezTo>
                  <a:cubicBezTo>
                    <a:pt x="185" y="404"/>
                    <a:pt x="209" y="409"/>
                    <a:pt x="233" y="409"/>
                  </a:cubicBezTo>
                  <a:cubicBezTo>
                    <a:pt x="319" y="409"/>
                    <a:pt x="394" y="348"/>
                    <a:pt x="412" y="258"/>
                  </a:cubicBezTo>
                  <a:cubicBezTo>
                    <a:pt x="457" y="144"/>
                    <a:pt x="389" y="30"/>
                    <a:pt x="275" y="7"/>
                  </a:cubicBezTo>
                  <a:cubicBezTo>
                    <a:pt x="256" y="3"/>
                    <a:pt x="237" y="1"/>
                    <a:pt x="21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5"/>
            <p:cNvSpPr/>
            <p:nvPr/>
          </p:nvSpPr>
          <p:spPr>
            <a:xfrm>
              <a:off x="5658550" y="1606225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66"/>
                    <a:pt x="46" y="235"/>
                    <a:pt x="115" y="258"/>
                  </a:cubicBezTo>
                  <a:cubicBezTo>
                    <a:pt x="131" y="262"/>
                    <a:pt x="146" y="264"/>
                    <a:pt x="161" y="264"/>
                  </a:cubicBezTo>
                  <a:cubicBezTo>
                    <a:pt x="228" y="264"/>
                    <a:pt x="274" y="223"/>
                    <a:pt x="274" y="166"/>
                  </a:cubicBezTo>
                  <a:cubicBezTo>
                    <a:pt x="297" y="98"/>
                    <a:pt x="252" y="29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15"/>
            <p:cNvSpPr/>
            <p:nvPr/>
          </p:nvSpPr>
          <p:spPr>
            <a:xfrm>
              <a:off x="6769000" y="155787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0"/>
                  </a:moveTo>
                  <a:cubicBezTo>
                    <a:pt x="115" y="0"/>
                    <a:pt x="46" y="46"/>
                    <a:pt x="23" y="115"/>
                  </a:cubicBezTo>
                  <a:cubicBezTo>
                    <a:pt x="1" y="183"/>
                    <a:pt x="46" y="252"/>
                    <a:pt x="115" y="274"/>
                  </a:cubicBezTo>
                  <a:cubicBezTo>
                    <a:pt x="127" y="278"/>
                    <a:pt x="140" y="280"/>
                    <a:pt x="153" y="280"/>
                  </a:cubicBezTo>
                  <a:cubicBezTo>
                    <a:pt x="213" y="280"/>
                    <a:pt x="275" y="239"/>
                    <a:pt x="275" y="183"/>
                  </a:cubicBezTo>
                  <a:cubicBezTo>
                    <a:pt x="297" y="92"/>
                    <a:pt x="252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15"/>
            <p:cNvSpPr/>
            <p:nvPr/>
          </p:nvSpPr>
          <p:spPr>
            <a:xfrm>
              <a:off x="6642325" y="1483550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2"/>
                    <a:pt x="69" y="303"/>
                    <a:pt x="160" y="326"/>
                  </a:cubicBezTo>
                  <a:cubicBezTo>
                    <a:pt x="172" y="329"/>
                    <a:pt x="184" y="330"/>
                    <a:pt x="196" y="330"/>
                  </a:cubicBezTo>
                  <a:cubicBezTo>
                    <a:pt x="269" y="330"/>
                    <a:pt x="323" y="271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5"/>
            <p:cNvSpPr/>
            <p:nvPr/>
          </p:nvSpPr>
          <p:spPr>
            <a:xfrm>
              <a:off x="6686250" y="15411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47" y="1"/>
                  </a:moveTo>
                  <a:cubicBezTo>
                    <a:pt x="92" y="1"/>
                    <a:pt x="43" y="41"/>
                    <a:pt x="24" y="98"/>
                  </a:cubicBezTo>
                  <a:cubicBezTo>
                    <a:pt x="1" y="166"/>
                    <a:pt x="47" y="235"/>
                    <a:pt x="115" y="258"/>
                  </a:cubicBezTo>
                  <a:cubicBezTo>
                    <a:pt x="184" y="258"/>
                    <a:pt x="252" y="235"/>
                    <a:pt x="275" y="166"/>
                  </a:cubicBezTo>
                  <a:cubicBezTo>
                    <a:pt x="275" y="98"/>
                    <a:pt x="229" y="29"/>
                    <a:pt x="184" y="7"/>
                  </a:cubicBezTo>
                  <a:cubicBezTo>
                    <a:pt x="171" y="2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5"/>
            <p:cNvSpPr/>
            <p:nvPr/>
          </p:nvSpPr>
          <p:spPr>
            <a:xfrm>
              <a:off x="5208900" y="942175"/>
              <a:ext cx="6300" cy="5875"/>
            </a:xfrm>
            <a:custGeom>
              <a:avLst/>
              <a:gdLst/>
              <a:ahLst/>
              <a:cxnLst/>
              <a:rect l="l" t="t" r="r" b="b"/>
              <a:pathLst>
                <a:path w="252" h="235" extrusionOk="0">
                  <a:moveTo>
                    <a:pt x="160" y="0"/>
                  </a:moveTo>
                  <a:cubicBezTo>
                    <a:pt x="92" y="0"/>
                    <a:pt x="23" y="23"/>
                    <a:pt x="0" y="91"/>
                  </a:cubicBezTo>
                  <a:cubicBezTo>
                    <a:pt x="0" y="160"/>
                    <a:pt x="23" y="228"/>
                    <a:pt x="92" y="228"/>
                  </a:cubicBezTo>
                  <a:cubicBezTo>
                    <a:pt x="104" y="232"/>
                    <a:pt x="116" y="234"/>
                    <a:pt x="128" y="234"/>
                  </a:cubicBezTo>
                  <a:cubicBezTo>
                    <a:pt x="182" y="234"/>
                    <a:pt x="228" y="193"/>
                    <a:pt x="228" y="137"/>
                  </a:cubicBezTo>
                  <a:cubicBezTo>
                    <a:pt x="251" y="91"/>
                    <a:pt x="206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5"/>
            <p:cNvSpPr/>
            <p:nvPr/>
          </p:nvSpPr>
          <p:spPr>
            <a:xfrm>
              <a:off x="6297100" y="10025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3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5" y="291"/>
                    <a:pt x="365" y="212"/>
                  </a:cubicBezTo>
                  <a:cubicBezTo>
                    <a:pt x="388" y="121"/>
                    <a:pt x="320" y="29"/>
                    <a:pt x="228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5"/>
            <p:cNvSpPr/>
            <p:nvPr/>
          </p:nvSpPr>
          <p:spPr>
            <a:xfrm>
              <a:off x="6605225" y="1625625"/>
              <a:ext cx="10875" cy="9425"/>
            </a:xfrm>
            <a:custGeom>
              <a:avLst/>
              <a:gdLst/>
              <a:ahLst/>
              <a:cxnLst/>
              <a:rect l="l" t="t" r="r" b="b"/>
              <a:pathLst>
                <a:path w="435" h="377" extrusionOk="0">
                  <a:moveTo>
                    <a:pt x="220" y="1"/>
                  </a:moveTo>
                  <a:cubicBezTo>
                    <a:pt x="131" y="1"/>
                    <a:pt x="62" y="49"/>
                    <a:pt x="24" y="144"/>
                  </a:cubicBezTo>
                  <a:cubicBezTo>
                    <a:pt x="1" y="235"/>
                    <a:pt x="69" y="349"/>
                    <a:pt x="161" y="372"/>
                  </a:cubicBezTo>
                  <a:cubicBezTo>
                    <a:pt x="176" y="375"/>
                    <a:pt x="190" y="376"/>
                    <a:pt x="204" y="376"/>
                  </a:cubicBezTo>
                  <a:cubicBezTo>
                    <a:pt x="298" y="376"/>
                    <a:pt x="369" y="314"/>
                    <a:pt x="389" y="235"/>
                  </a:cubicBezTo>
                  <a:cubicBezTo>
                    <a:pt x="434" y="121"/>
                    <a:pt x="366" y="30"/>
                    <a:pt x="275" y="7"/>
                  </a:cubicBezTo>
                  <a:cubicBezTo>
                    <a:pt x="256" y="3"/>
                    <a:pt x="237" y="1"/>
                    <a:pt x="2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5"/>
            <p:cNvSpPr/>
            <p:nvPr/>
          </p:nvSpPr>
          <p:spPr>
            <a:xfrm>
              <a:off x="6144150" y="659550"/>
              <a:ext cx="6875" cy="5875"/>
            </a:xfrm>
            <a:custGeom>
              <a:avLst/>
              <a:gdLst/>
              <a:ahLst/>
              <a:cxnLst/>
              <a:rect l="l" t="t" r="r" b="b"/>
              <a:pathLst>
                <a:path w="275" h="235" extrusionOk="0">
                  <a:moveTo>
                    <a:pt x="134" y="0"/>
                  </a:moveTo>
                  <a:cubicBezTo>
                    <a:pt x="91" y="0"/>
                    <a:pt x="42" y="38"/>
                    <a:pt x="24" y="75"/>
                  </a:cubicBezTo>
                  <a:cubicBezTo>
                    <a:pt x="1" y="143"/>
                    <a:pt x="47" y="212"/>
                    <a:pt x="115" y="235"/>
                  </a:cubicBezTo>
                  <a:cubicBezTo>
                    <a:pt x="184" y="235"/>
                    <a:pt x="229" y="212"/>
                    <a:pt x="252" y="143"/>
                  </a:cubicBezTo>
                  <a:cubicBezTo>
                    <a:pt x="275" y="75"/>
                    <a:pt x="229" y="7"/>
                    <a:pt x="161" y="7"/>
                  </a:cubicBezTo>
                  <a:cubicBezTo>
                    <a:pt x="152" y="2"/>
                    <a:pt x="143" y="0"/>
                    <a:pt x="13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5"/>
            <p:cNvSpPr/>
            <p:nvPr/>
          </p:nvSpPr>
          <p:spPr>
            <a:xfrm>
              <a:off x="6129900" y="173295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4" y="0"/>
                  </a:moveTo>
                  <a:cubicBezTo>
                    <a:pt x="132" y="0"/>
                    <a:pt x="43" y="62"/>
                    <a:pt x="23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5" y="373"/>
                    <a:pt x="190" y="374"/>
                    <a:pt x="204" y="374"/>
                  </a:cubicBezTo>
                  <a:cubicBezTo>
                    <a:pt x="297" y="374"/>
                    <a:pt x="368" y="312"/>
                    <a:pt x="388" y="233"/>
                  </a:cubicBezTo>
                  <a:cubicBezTo>
                    <a:pt x="411" y="142"/>
                    <a:pt x="365" y="28"/>
                    <a:pt x="251" y="5"/>
                  </a:cubicBezTo>
                  <a:cubicBezTo>
                    <a:pt x="239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5"/>
            <p:cNvSpPr/>
            <p:nvPr/>
          </p:nvSpPr>
          <p:spPr>
            <a:xfrm>
              <a:off x="6334750" y="1800275"/>
              <a:ext cx="9725" cy="5850"/>
            </a:xfrm>
            <a:custGeom>
              <a:avLst/>
              <a:gdLst/>
              <a:ahLst/>
              <a:cxnLst/>
              <a:rect l="l" t="t" r="r" b="b"/>
              <a:pathLst>
                <a:path w="389" h="234" extrusionOk="0">
                  <a:moveTo>
                    <a:pt x="193" y="1"/>
                  </a:moveTo>
                  <a:cubicBezTo>
                    <a:pt x="114" y="1"/>
                    <a:pt x="40" y="63"/>
                    <a:pt x="1" y="142"/>
                  </a:cubicBezTo>
                  <a:lnTo>
                    <a:pt x="366" y="233"/>
                  </a:lnTo>
                  <a:cubicBezTo>
                    <a:pt x="389" y="142"/>
                    <a:pt x="343" y="51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5"/>
            <p:cNvSpPr/>
            <p:nvPr/>
          </p:nvSpPr>
          <p:spPr>
            <a:xfrm>
              <a:off x="6152150" y="1748875"/>
              <a:ext cx="6300" cy="3600"/>
            </a:xfrm>
            <a:custGeom>
              <a:avLst/>
              <a:gdLst/>
              <a:ahLst/>
              <a:cxnLst/>
              <a:rect l="l" t="t" r="r" b="b"/>
              <a:pathLst>
                <a:path w="252" h="144" extrusionOk="0">
                  <a:moveTo>
                    <a:pt x="101" y="1"/>
                  </a:moveTo>
                  <a:cubicBezTo>
                    <a:pt x="47" y="1"/>
                    <a:pt x="0" y="42"/>
                    <a:pt x="0" y="98"/>
                  </a:cubicBezTo>
                  <a:lnTo>
                    <a:pt x="229" y="144"/>
                  </a:lnTo>
                  <a:cubicBezTo>
                    <a:pt x="252" y="75"/>
                    <a:pt x="206" y="7"/>
                    <a:pt x="137" y="7"/>
                  </a:cubicBezTo>
                  <a:cubicBezTo>
                    <a:pt x="125" y="3"/>
                    <a:pt x="113" y="1"/>
                    <a:pt x="10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5"/>
            <p:cNvSpPr/>
            <p:nvPr/>
          </p:nvSpPr>
          <p:spPr>
            <a:xfrm>
              <a:off x="6308500" y="1776275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12" y="1"/>
                  </a:moveTo>
                  <a:cubicBezTo>
                    <a:pt x="69" y="1"/>
                    <a:pt x="19" y="42"/>
                    <a:pt x="1" y="98"/>
                  </a:cubicBezTo>
                  <a:cubicBezTo>
                    <a:pt x="1" y="144"/>
                    <a:pt x="23" y="212"/>
                    <a:pt x="92" y="212"/>
                  </a:cubicBezTo>
                  <a:cubicBezTo>
                    <a:pt x="109" y="218"/>
                    <a:pt x="125" y="221"/>
                    <a:pt x="139" y="221"/>
                  </a:cubicBezTo>
                  <a:cubicBezTo>
                    <a:pt x="182" y="221"/>
                    <a:pt x="212" y="195"/>
                    <a:pt x="229" y="144"/>
                  </a:cubicBezTo>
                  <a:cubicBezTo>
                    <a:pt x="252" y="75"/>
                    <a:pt x="206" y="29"/>
                    <a:pt x="138" y="7"/>
                  </a:cubicBezTo>
                  <a:cubicBezTo>
                    <a:pt x="129" y="3"/>
                    <a:pt x="121" y="1"/>
                    <a:pt x="11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5"/>
            <p:cNvSpPr/>
            <p:nvPr/>
          </p:nvSpPr>
          <p:spPr>
            <a:xfrm>
              <a:off x="6458000" y="1788250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1"/>
                  </a:moveTo>
                  <a:cubicBezTo>
                    <a:pt x="92" y="1"/>
                    <a:pt x="42" y="42"/>
                    <a:pt x="24" y="98"/>
                  </a:cubicBezTo>
                  <a:cubicBezTo>
                    <a:pt x="1" y="189"/>
                    <a:pt x="46" y="258"/>
                    <a:pt x="115" y="281"/>
                  </a:cubicBezTo>
                  <a:cubicBezTo>
                    <a:pt x="206" y="281"/>
                    <a:pt x="275" y="258"/>
                    <a:pt x="298" y="167"/>
                  </a:cubicBezTo>
                  <a:cubicBezTo>
                    <a:pt x="298" y="98"/>
                    <a:pt x="275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5"/>
            <p:cNvSpPr/>
            <p:nvPr/>
          </p:nvSpPr>
          <p:spPr>
            <a:xfrm>
              <a:off x="6065425" y="1708875"/>
              <a:ext cx="5725" cy="5375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100" y="1"/>
                  </a:moveTo>
                  <a:cubicBezTo>
                    <a:pt x="61" y="1"/>
                    <a:pt x="23" y="26"/>
                    <a:pt x="23" y="78"/>
                  </a:cubicBezTo>
                  <a:cubicBezTo>
                    <a:pt x="0" y="123"/>
                    <a:pt x="23" y="192"/>
                    <a:pt x="91" y="215"/>
                  </a:cubicBezTo>
                  <a:cubicBezTo>
                    <a:pt x="137" y="215"/>
                    <a:pt x="205" y="192"/>
                    <a:pt x="228" y="123"/>
                  </a:cubicBezTo>
                  <a:cubicBezTo>
                    <a:pt x="228" y="78"/>
                    <a:pt x="205" y="9"/>
                    <a:pt x="137" y="9"/>
                  </a:cubicBezTo>
                  <a:cubicBezTo>
                    <a:pt x="126" y="3"/>
                    <a:pt x="113" y="1"/>
                    <a:pt x="10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5"/>
            <p:cNvSpPr/>
            <p:nvPr/>
          </p:nvSpPr>
          <p:spPr>
            <a:xfrm>
              <a:off x="6416350" y="1817925"/>
              <a:ext cx="8575" cy="4750"/>
            </a:xfrm>
            <a:custGeom>
              <a:avLst/>
              <a:gdLst/>
              <a:ahLst/>
              <a:cxnLst/>
              <a:rect l="l" t="t" r="r" b="b"/>
              <a:pathLst>
                <a:path w="343" h="190" extrusionOk="0">
                  <a:moveTo>
                    <a:pt x="159" y="1"/>
                  </a:moveTo>
                  <a:cubicBezTo>
                    <a:pt x="85" y="1"/>
                    <a:pt x="19" y="45"/>
                    <a:pt x="1" y="121"/>
                  </a:cubicBezTo>
                  <a:lnTo>
                    <a:pt x="320" y="189"/>
                  </a:lnTo>
                  <a:cubicBezTo>
                    <a:pt x="343" y="121"/>
                    <a:pt x="274" y="30"/>
                    <a:pt x="206" y="7"/>
                  </a:cubicBezTo>
                  <a:cubicBezTo>
                    <a:pt x="190" y="3"/>
                    <a:pt x="175" y="1"/>
                    <a:pt x="15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5"/>
            <p:cNvSpPr/>
            <p:nvPr/>
          </p:nvSpPr>
          <p:spPr>
            <a:xfrm>
              <a:off x="6369000" y="1797975"/>
              <a:ext cx="9725" cy="5875"/>
            </a:xfrm>
            <a:custGeom>
              <a:avLst/>
              <a:gdLst/>
              <a:ahLst/>
              <a:cxnLst/>
              <a:rect l="l" t="t" r="r" b="b"/>
              <a:pathLst>
                <a:path w="389" h="235" extrusionOk="0">
                  <a:moveTo>
                    <a:pt x="173" y="0"/>
                  </a:moveTo>
                  <a:cubicBezTo>
                    <a:pt x="86" y="0"/>
                    <a:pt x="19" y="48"/>
                    <a:pt x="0" y="143"/>
                  </a:cubicBezTo>
                  <a:lnTo>
                    <a:pt x="365" y="234"/>
                  </a:lnTo>
                  <a:cubicBezTo>
                    <a:pt x="388" y="120"/>
                    <a:pt x="320" y="29"/>
                    <a:pt x="228" y="6"/>
                  </a:cubicBezTo>
                  <a:cubicBezTo>
                    <a:pt x="209" y="2"/>
                    <a:pt x="191" y="0"/>
                    <a:pt x="17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5"/>
            <p:cNvSpPr/>
            <p:nvPr/>
          </p:nvSpPr>
          <p:spPr>
            <a:xfrm>
              <a:off x="6354150" y="1796825"/>
              <a:ext cx="8025" cy="4725"/>
            </a:xfrm>
            <a:custGeom>
              <a:avLst/>
              <a:gdLst/>
              <a:ahLst/>
              <a:cxnLst/>
              <a:rect l="l" t="t" r="r" b="b"/>
              <a:pathLst>
                <a:path w="321" h="189" extrusionOk="0">
                  <a:moveTo>
                    <a:pt x="146" y="0"/>
                  </a:moveTo>
                  <a:cubicBezTo>
                    <a:pt x="85" y="0"/>
                    <a:pt x="20" y="45"/>
                    <a:pt x="1" y="120"/>
                  </a:cubicBezTo>
                  <a:lnTo>
                    <a:pt x="297" y="189"/>
                  </a:lnTo>
                  <a:cubicBezTo>
                    <a:pt x="320" y="98"/>
                    <a:pt x="275" y="29"/>
                    <a:pt x="183" y="6"/>
                  </a:cubicBezTo>
                  <a:cubicBezTo>
                    <a:pt x="171" y="2"/>
                    <a:pt x="159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5"/>
            <p:cNvSpPr/>
            <p:nvPr/>
          </p:nvSpPr>
          <p:spPr>
            <a:xfrm>
              <a:off x="6318775" y="16941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0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89"/>
                    <a:pt x="46" y="258"/>
                    <a:pt x="137" y="281"/>
                  </a:cubicBezTo>
                  <a:cubicBezTo>
                    <a:pt x="150" y="285"/>
                    <a:pt x="162" y="287"/>
                    <a:pt x="175" y="287"/>
                  </a:cubicBezTo>
                  <a:cubicBezTo>
                    <a:pt x="236" y="287"/>
                    <a:pt x="301" y="246"/>
                    <a:pt x="320" y="189"/>
                  </a:cubicBezTo>
                  <a:cubicBezTo>
                    <a:pt x="320" y="98"/>
                    <a:pt x="274" y="30"/>
                    <a:pt x="206" y="7"/>
                  </a:cubicBezTo>
                  <a:cubicBezTo>
                    <a:pt x="190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5"/>
            <p:cNvSpPr/>
            <p:nvPr/>
          </p:nvSpPr>
          <p:spPr>
            <a:xfrm>
              <a:off x="6613225" y="16929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1"/>
                    <a:pt x="46" y="303"/>
                    <a:pt x="137" y="326"/>
                  </a:cubicBezTo>
                  <a:cubicBezTo>
                    <a:pt x="150" y="329"/>
                    <a:pt x="162" y="330"/>
                    <a:pt x="174" y="330"/>
                  </a:cubicBezTo>
                  <a:cubicBezTo>
                    <a:pt x="252" y="330"/>
                    <a:pt x="323" y="271"/>
                    <a:pt x="343" y="211"/>
                  </a:cubicBezTo>
                  <a:cubicBezTo>
                    <a:pt x="366" y="120"/>
                    <a:pt x="297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5"/>
            <p:cNvSpPr/>
            <p:nvPr/>
          </p:nvSpPr>
          <p:spPr>
            <a:xfrm>
              <a:off x="6205800" y="1687825"/>
              <a:ext cx="6300" cy="6025"/>
            </a:xfrm>
            <a:custGeom>
              <a:avLst/>
              <a:gdLst/>
              <a:ahLst/>
              <a:cxnLst/>
              <a:rect l="l" t="t" r="r" b="b"/>
              <a:pathLst>
                <a:path w="252" h="241" extrusionOk="0">
                  <a:moveTo>
                    <a:pt x="122" y="1"/>
                  </a:moveTo>
                  <a:cubicBezTo>
                    <a:pt x="68" y="1"/>
                    <a:pt x="19" y="38"/>
                    <a:pt x="0" y="75"/>
                  </a:cubicBezTo>
                  <a:cubicBezTo>
                    <a:pt x="0" y="144"/>
                    <a:pt x="23" y="212"/>
                    <a:pt x="91" y="235"/>
                  </a:cubicBezTo>
                  <a:cubicBezTo>
                    <a:pt x="103" y="239"/>
                    <a:pt x="116" y="241"/>
                    <a:pt x="127" y="241"/>
                  </a:cubicBezTo>
                  <a:cubicBezTo>
                    <a:pt x="183" y="241"/>
                    <a:pt x="232" y="200"/>
                    <a:pt x="251" y="144"/>
                  </a:cubicBezTo>
                  <a:cubicBezTo>
                    <a:pt x="251" y="75"/>
                    <a:pt x="228" y="7"/>
                    <a:pt x="160" y="7"/>
                  </a:cubicBezTo>
                  <a:cubicBezTo>
                    <a:pt x="147" y="2"/>
                    <a:pt x="135" y="1"/>
                    <a:pt x="12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5"/>
            <p:cNvSpPr/>
            <p:nvPr/>
          </p:nvSpPr>
          <p:spPr>
            <a:xfrm>
              <a:off x="5923325" y="1530475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60" y="1"/>
                  </a:moveTo>
                  <a:cubicBezTo>
                    <a:pt x="92" y="1"/>
                    <a:pt x="46" y="24"/>
                    <a:pt x="23" y="92"/>
                  </a:cubicBezTo>
                  <a:cubicBezTo>
                    <a:pt x="1" y="161"/>
                    <a:pt x="46" y="206"/>
                    <a:pt x="115" y="229"/>
                  </a:cubicBezTo>
                  <a:cubicBezTo>
                    <a:pt x="123" y="233"/>
                    <a:pt x="132" y="235"/>
                    <a:pt x="141" y="235"/>
                  </a:cubicBezTo>
                  <a:cubicBezTo>
                    <a:pt x="183" y="235"/>
                    <a:pt x="233" y="194"/>
                    <a:pt x="252" y="138"/>
                  </a:cubicBezTo>
                  <a:cubicBezTo>
                    <a:pt x="252" y="92"/>
                    <a:pt x="229" y="24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5"/>
            <p:cNvSpPr/>
            <p:nvPr/>
          </p:nvSpPr>
          <p:spPr>
            <a:xfrm>
              <a:off x="6334175" y="1718075"/>
              <a:ext cx="8600" cy="7600"/>
            </a:xfrm>
            <a:custGeom>
              <a:avLst/>
              <a:gdLst/>
              <a:ahLst/>
              <a:cxnLst/>
              <a:rect l="l" t="t" r="r" b="b"/>
              <a:pathLst>
                <a:path w="344" h="304" extrusionOk="0">
                  <a:moveTo>
                    <a:pt x="169" y="1"/>
                  </a:moveTo>
                  <a:cubicBezTo>
                    <a:pt x="108" y="1"/>
                    <a:pt x="42" y="45"/>
                    <a:pt x="24" y="120"/>
                  </a:cubicBezTo>
                  <a:cubicBezTo>
                    <a:pt x="1" y="189"/>
                    <a:pt x="69" y="280"/>
                    <a:pt x="138" y="303"/>
                  </a:cubicBezTo>
                  <a:cubicBezTo>
                    <a:pt x="229" y="303"/>
                    <a:pt x="297" y="257"/>
                    <a:pt x="320" y="189"/>
                  </a:cubicBezTo>
                  <a:cubicBezTo>
                    <a:pt x="343" y="98"/>
                    <a:pt x="297" y="29"/>
                    <a:pt x="206" y="6"/>
                  </a:cubicBezTo>
                  <a:cubicBezTo>
                    <a:pt x="194" y="2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5"/>
            <p:cNvSpPr/>
            <p:nvPr/>
          </p:nvSpPr>
          <p:spPr>
            <a:xfrm>
              <a:off x="6372975" y="1804025"/>
              <a:ext cx="9725" cy="5525"/>
            </a:xfrm>
            <a:custGeom>
              <a:avLst/>
              <a:gdLst/>
              <a:ahLst/>
              <a:cxnLst/>
              <a:rect l="l" t="t" r="r" b="b"/>
              <a:pathLst>
                <a:path w="389" h="221" extrusionOk="0">
                  <a:moveTo>
                    <a:pt x="167" y="0"/>
                  </a:moveTo>
                  <a:cubicBezTo>
                    <a:pt x="92" y="0"/>
                    <a:pt x="19" y="58"/>
                    <a:pt x="1" y="129"/>
                  </a:cubicBezTo>
                  <a:lnTo>
                    <a:pt x="366" y="220"/>
                  </a:lnTo>
                  <a:cubicBezTo>
                    <a:pt x="389" y="129"/>
                    <a:pt x="320" y="38"/>
                    <a:pt x="229" y="15"/>
                  </a:cubicBezTo>
                  <a:cubicBezTo>
                    <a:pt x="209" y="5"/>
                    <a:pt x="188" y="0"/>
                    <a:pt x="16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5"/>
            <p:cNvSpPr/>
            <p:nvPr/>
          </p:nvSpPr>
          <p:spPr>
            <a:xfrm>
              <a:off x="6238875" y="1744900"/>
              <a:ext cx="7450" cy="6450"/>
            </a:xfrm>
            <a:custGeom>
              <a:avLst/>
              <a:gdLst/>
              <a:ahLst/>
              <a:cxnLst/>
              <a:rect l="l" t="t" r="r" b="b"/>
              <a:pathLst>
                <a:path w="298" h="258" extrusionOk="0">
                  <a:moveTo>
                    <a:pt x="147" y="0"/>
                  </a:moveTo>
                  <a:cubicBezTo>
                    <a:pt x="92" y="0"/>
                    <a:pt x="43" y="41"/>
                    <a:pt x="24" y="97"/>
                  </a:cubicBezTo>
                  <a:cubicBezTo>
                    <a:pt x="1" y="166"/>
                    <a:pt x="47" y="234"/>
                    <a:pt x="115" y="257"/>
                  </a:cubicBezTo>
                  <a:cubicBezTo>
                    <a:pt x="184" y="257"/>
                    <a:pt x="252" y="212"/>
                    <a:pt x="275" y="166"/>
                  </a:cubicBezTo>
                  <a:cubicBezTo>
                    <a:pt x="298" y="97"/>
                    <a:pt x="252" y="29"/>
                    <a:pt x="184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5"/>
            <p:cNvSpPr/>
            <p:nvPr/>
          </p:nvSpPr>
          <p:spPr>
            <a:xfrm>
              <a:off x="6459725" y="15799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169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229" y="326"/>
                    <a:pt x="297" y="281"/>
                    <a:pt x="320" y="212"/>
                  </a:cubicBezTo>
                  <a:cubicBezTo>
                    <a:pt x="343" y="121"/>
                    <a:pt x="297" y="29"/>
                    <a:pt x="206" y="7"/>
                  </a:cubicBezTo>
                  <a:cubicBezTo>
                    <a:pt x="194" y="3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5"/>
            <p:cNvSpPr/>
            <p:nvPr/>
          </p:nvSpPr>
          <p:spPr>
            <a:xfrm>
              <a:off x="6324475" y="1790000"/>
              <a:ext cx="10875" cy="10525"/>
            </a:xfrm>
            <a:custGeom>
              <a:avLst/>
              <a:gdLst/>
              <a:ahLst/>
              <a:cxnLst/>
              <a:rect l="l" t="t" r="r" b="b"/>
              <a:pathLst>
                <a:path w="435" h="421" extrusionOk="0">
                  <a:moveTo>
                    <a:pt x="231" y="1"/>
                  </a:moveTo>
                  <a:cubicBezTo>
                    <a:pt x="133" y="1"/>
                    <a:pt x="43" y="66"/>
                    <a:pt x="24" y="165"/>
                  </a:cubicBezTo>
                  <a:cubicBezTo>
                    <a:pt x="1" y="279"/>
                    <a:pt x="69" y="371"/>
                    <a:pt x="160" y="416"/>
                  </a:cubicBezTo>
                  <a:cubicBezTo>
                    <a:pt x="175" y="419"/>
                    <a:pt x="190" y="421"/>
                    <a:pt x="205" y="421"/>
                  </a:cubicBezTo>
                  <a:cubicBezTo>
                    <a:pt x="303" y="421"/>
                    <a:pt x="392" y="356"/>
                    <a:pt x="412" y="256"/>
                  </a:cubicBezTo>
                  <a:cubicBezTo>
                    <a:pt x="434" y="165"/>
                    <a:pt x="366" y="51"/>
                    <a:pt x="275" y="5"/>
                  </a:cubicBezTo>
                  <a:cubicBezTo>
                    <a:pt x="260" y="2"/>
                    <a:pt x="245" y="1"/>
                    <a:pt x="2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5"/>
            <p:cNvSpPr/>
            <p:nvPr/>
          </p:nvSpPr>
          <p:spPr>
            <a:xfrm>
              <a:off x="6348450" y="17346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215" y="1"/>
                  </a:moveTo>
                  <a:cubicBezTo>
                    <a:pt x="132" y="1"/>
                    <a:pt x="43" y="63"/>
                    <a:pt x="23" y="142"/>
                  </a:cubicBezTo>
                  <a:cubicBezTo>
                    <a:pt x="0" y="234"/>
                    <a:pt x="69" y="325"/>
                    <a:pt x="160" y="348"/>
                  </a:cubicBezTo>
                  <a:cubicBezTo>
                    <a:pt x="176" y="352"/>
                    <a:pt x="191" y="354"/>
                    <a:pt x="207" y="354"/>
                  </a:cubicBezTo>
                  <a:cubicBezTo>
                    <a:pt x="281" y="354"/>
                    <a:pt x="347" y="309"/>
                    <a:pt x="366" y="234"/>
                  </a:cubicBezTo>
                  <a:cubicBezTo>
                    <a:pt x="388" y="119"/>
                    <a:pt x="343" y="28"/>
                    <a:pt x="251" y="5"/>
                  </a:cubicBezTo>
                  <a:cubicBezTo>
                    <a:pt x="239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5"/>
            <p:cNvSpPr/>
            <p:nvPr/>
          </p:nvSpPr>
          <p:spPr>
            <a:xfrm>
              <a:off x="6425475" y="176662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6" y="0"/>
                  </a:moveTo>
                  <a:cubicBezTo>
                    <a:pt x="137" y="0"/>
                    <a:pt x="63" y="62"/>
                    <a:pt x="24" y="141"/>
                  </a:cubicBezTo>
                  <a:cubicBezTo>
                    <a:pt x="1" y="233"/>
                    <a:pt x="69" y="347"/>
                    <a:pt x="161" y="370"/>
                  </a:cubicBezTo>
                  <a:cubicBezTo>
                    <a:pt x="173" y="373"/>
                    <a:pt x="185" y="374"/>
                    <a:pt x="198" y="374"/>
                  </a:cubicBezTo>
                  <a:cubicBezTo>
                    <a:pt x="280" y="374"/>
                    <a:pt x="369" y="312"/>
                    <a:pt x="389" y="233"/>
                  </a:cubicBezTo>
                  <a:cubicBezTo>
                    <a:pt x="412" y="141"/>
                    <a:pt x="343" y="50"/>
                    <a:pt x="252" y="5"/>
                  </a:cubicBezTo>
                  <a:cubicBezTo>
                    <a:pt x="240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5"/>
            <p:cNvSpPr/>
            <p:nvPr/>
          </p:nvSpPr>
          <p:spPr>
            <a:xfrm>
              <a:off x="6177825" y="1738625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1" y="212"/>
                    <a:pt x="46" y="303"/>
                    <a:pt x="138" y="326"/>
                  </a:cubicBezTo>
                  <a:cubicBezTo>
                    <a:pt x="153" y="330"/>
                    <a:pt x="169" y="331"/>
                    <a:pt x="184" y="331"/>
                  </a:cubicBezTo>
                  <a:cubicBezTo>
                    <a:pt x="258" y="331"/>
                    <a:pt x="324" y="287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8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5"/>
            <p:cNvSpPr/>
            <p:nvPr/>
          </p:nvSpPr>
          <p:spPr>
            <a:xfrm>
              <a:off x="6293100" y="1722675"/>
              <a:ext cx="10850" cy="9950"/>
            </a:xfrm>
            <a:custGeom>
              <a:avLst/>
              <a:gdLst/>
              <a:ahLst/>
              <a:cxnLst/>
              <a:rect l="l" t="t" r="r" b="b"/>
              <a:pathLst>
                <a:path w="434" h="398" extrusionOk="0">
                  <a:moveTo>
                    <a:pt x="215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0" y="256"/>
                    <a:pt x="69" y="370"/>
                    <a:pt x="160" y="393"/>
                  </a:cubicBezTo>
                  <a:cubicBezTo>
                    <a:pt x="175" y="396"/>
                    <a:pt x="190" y="397"/>
                    <a:pt x="204" y="397"/>
                  </a:cubicBezTo>
                  <a:cubicBezTo>
                    <a:pt x="297" y="397"/>
                    <a:pt x="372" y="335"/>
                    <a:pt x="411" y="256"/>
                  </a:cubicBezTo>
                  <a:cubicBezTo>
                    <a:pt x="434" y="142"/>
                    <a:pt x="366" y="51"/>
                    <a:pt x="251" y="5"/>
                  </a:cubicBezTo>
                  <a:cubicBezTo>
                    <a:pt x="240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5"/>
            <p:cNvSpPr/>
            <p:nvPr/>
          </p:nvSpPr>
          <p:spPr>
            <a:xfrm>
              <a:off x="6088250" y="1740375"/>
              <a:ext cx="8000" cy="5250"/>
            </a:xfrm>
            <a:custGeom>
              <a:avLst/>
              <a:gdLst/>
              <a:ahLst/>
              <a:cxnLst/>
              <a:rect l="l" t="t" r="r" b="b"/>
              <a:pathLst>
                <a:path w="320" h="210" extrusionOk="0">
                  <a:moveTo>
                    <a:pt x="154" y="0"/>
                  </a:moveTo>
                  <a:cubicBezTo>
                    <a:pt x="91" y="0"/>
                    <a:pt x="20" y="59"/>
                    <a:pt x="0" y="119"/>
                  </a:cubicBezTo>
                  <a:lnTo>
                    <a:pt x="297" y="210"/>
                  </a:lnTo>
                  <a:cubicBezTo>
                    <a:pt x="320" y="119"/>
                    <a:pt x="274" y="27"/>
                    <a:pt x="183" y="5"/>
                  </a:cubicBezTo>
                  <a:cubicBezTo>
                    <a:pt x="173" y="1"/>
                    <a:pt x="164" y="0"/>
                    <a:pt x="15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5"/>
            <p:cNvSpPr/>
            <p:nvPr/>
          </p:nvSpPr>
          <p:spPr>
            <a:xfrm>
              <a:off x="6464850" y="1732350"/>
              <a:ext cx="8600" cy="7725"/>
            </a:xfrm>
            <a:custGeom>
              <a:avLst/>
              <a:gdLst/>
              <a:ahLst/>
              <a:cxnLst/>
              <a:rect l="l" t="t" r="r" b="b"/>
              <a:pathLst>
                <a:path w="344" h="309" extrusionOk="0">
                  <a:moveTo>
                    <a:pt x="161" y="0"/>
                  </a:moveTo>
                  <a:cubicBezTo>
                    <a:pt x="93" y="0"/>
                    <a:pt x="42" y="44"/>
                    <a:pt x="24" y="120"/>
                  </a:cubicBezTo>
                  <a:cubicBezTo>
                    <a:pt x="1" y="189"/>
                    <a:pt x="46" y="280"/>
                    <a:pt x="138" y="303"/>
                  </a:cubicBezTo>
                  <a:cubicBezTo>
                    <a:pt x="149" y="307"/>
                    <a:pt x="162" y="309"/>
                    <a:pt x="174" y="309"/>
                  </a:cubicBezTo>
                  <a:cubicBezTo>
                    <a:pt x="235" y="309"/>
                    <a:pt x="301" y="264"/>
                    <a:pt x="320" y="189"/>
                  </a:cubicBezTo>
                  <a:cubicBezTo>
                    <a:pt x="343" y="120"/>
                    <a:pt x="297" y="29"/>
                    <a:pt x="206" y="6"/>
                  </a:cubicBezTo>
                  <a:cubicBezTo>
                    <a:pt x="191" y="2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5"/>
            <p:cNvSpPr/>
            <p:nvPr/>
          </p:nvSpPr>
          <p:spPr>
            <a:xfrm>
              <a:off x="6499675" y="1826075"/>
              <a:ext cx="6850" cy="6450"/>
            </a:xfrm>
            <a:custGeom>
              <a:avLst/>
              <a:gdLst/>
              <a:ahLst/>
              <a:cxnLst/>
              <a:rect l="l" t="t" r="r" b="b"/>
              <a:pathLst>
                <a:path w="274" h="258" extrusionOk="0">
                  <a:moveTo>
                    <a:pt x="183" y="0"/>
                  </a:moveTo>
                  <a:cubicBezTo>
                    <a:pt x="114" y="0"/>
                    <a:pt x="46" y="23"/>
                    <a:pt x="23" y="92"/>
                  </a:cubicBezTo>
                  <a:cubicBezTo>
                    <a:pt x="0" y="160"/>
                    <a:pt x="46" y="229"/>
                    <a:pt x="114" y="251"/>
                  </a:cubicBezTo>
                  <a:cubicBezTo>
                    <a:pt x="126" y="255"/>
                    <a:pt x="138" y="257"/>
                    <a:pt x="150" y="257"/>
                  </a:cubicBezTo>
                  <a:cubicBezTo>
                    <a:pt x="206" y="257"/>
                    <a:pt x="255" y="216"/>
                    <a:pt x="274" y="160"/>
                  </a:cubicBezTo>
                  <a:cubicBezTo>
                    <a:pt x="274" y="92"/>
                    <a:pt x="251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5"/>
            <p:cNvSpPr/>
            <p:nvPr/>
          </p:nvSpPr>
          <p:spPr>
            <a:xfrm>
              <a:off x="6579550" y="1850050"/>
              <a:ext cx="5175" cy="3425"/>
            </a:xfrm>
            <a:custGeom>
              <a:avLst/>
              <a:gdLst/>
              <a:ahLst/>
              <a:cxnLst/>
              <a:rect l="l" t="t" r="r" b="b"/>
              <a:pathLst>
                <a:path w="207" h="137" extrusionOk="0">
                  <a:moveTo>
                    <a:pt x="115" y="0"/>
                  </a:moveTo>
                  <a:cubicBezTo>
                    <a:pt x="69" y="0"/>
                    <a:pt x="1" y="23"/>
                    <a:pt x="1" y="91"/>
                  </a:cubicBezTo>
                  <a:lnTo>
                    <a:pt x="206" y="137"/>
                  </a:lnTo>
                  <a:cubicBezTo>
                    <a:pt x="206" y="68"/>
                    <a:pt x="183" y="23"/>
                    <a:pt x="1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5"/>
            <p:cNvSpPr/>
            <p:nvPr/>
          </p:nvSpPr>
          <p:spPr>
            <a:xfrm>
              <a:off x="6827775" y="149495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1" y="1"/>
                  </a:moveTo>
                  <a:cubicBezTo>
                    <a:pt x="93" y="1"/>
                    <a:pt x="42" y="45"/>
                    <a:pt x="23" y="121"/>
                  </a:cubicBezTo>
                  <a:cubicBezTo>
                    <a:pt x="1" y="189"/>
                    <a:pt x="46" y="281"/>
                    <a:pt x="115" y="281"/>
                  </a:cubicBezTo>
                  <a:cubicBezTo>
                    <a:pt x="131" y="285"/>
                    <a:pt x="146" y="287"/>
                    <a:pt x="161" y="287"/>
                  </a:cubicBezTo>
                  <a:cubicBezTo>
                    <a:pt x="229" y="287"/>
                    <a:pt x="279" y="246"/>
                    <a:pt x="297" y="189"/>
                  </a:cubicBezTo>
                  <a:cubicBezTo>
                    <a:pt x="320" y="98"/>
                    <a:pt x="275" y="30"/>
                    <a:pt x="206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5"/>
            <p:cNvSpPr/>
            <p:nvPr/>
          </p:nvSpPr>
          <p:spPr>
            <a:xfrm>
              <a:off x="6799250" y="173637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5" y="0"/>
                  </a:moveTo>
                  <a:cubicBezTo>
                    <a:pt x="132" y="0"/>
                    <a:pt x="43" y="62"/>
                    <a:pt x="23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2" y="373"/>
                    <a:pt x="185" y="374"/>
                    <a:pt x="197" y="374"/>
                  </a:cubicBezTo>
                  <a:cubicBezTo>
                    <a:pt x="280" y="374"/>
                    <a:pt x="369" y="312"/>
                    <a:pt x="388" y="233"/>
                  </a:cubicBezTo>
                  <a:cubicBezTo>
                    <a:pt x="411" y="142"/>
                    <a:pt x="343" y="28"/>
                    <a:pt x="251" y="5"/>
                  </a:cubicBezTo>
                  <a:cubicBezTo>
                    <a:pt x="239" y="2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5"/>
            <p:cNvSpPr/>
            <p:nvPr/>
          </p:nvSpPr>
          <p:spPr>
            <a:xfrm>
              <a:off x="6263425" y="1662725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69" y="1"/>
                  </a:moveTo>
                  <a:cubicBezTo>
                    <a:pt x="108" y="1"/>
                    <a:pt x="42" y="45"/>
                    <a:pt x="23" y="120"/>
                  </a:cubicBezTo>
                  <a:cubicBezTo>
                    <a:pt x="0" y="189"/>
                    <a:pt x="46" y="280"/>
                    <a:pt x="137" y="280"/>
                  </a:cubicBezTo>
                  <a:cubicBezTo>
                    <a:pt x="149" y="284"/>
                    <a:pt x="162" y="286"/>
                    <a:pt x="173" y="286"/>
                  </a:cubicBezTo>
                  <a:cubicBezTo>
                    <a:pt x="229" y="286"/>
                    <a:pt x="278" y="245"/>
                    <a:pt x="297" y="189"/>
                  </a:cubicBezTo>
                  <a:cubicBezTo>
                    <a:pt x="320" y="120"/>
                    <a:pt x="274" y="29"/>
                    <a:pt x="206" y="6"/>
                  </a:cubicBezTo>
                  <a:cubicBezTo>
                    <a:pt x="194" y="2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5"/>
            <p:cNvSpPr/>
            <p:nvPr/>
          </p:nvSpPr>
          <p:spPr>
            <a:xfrm>
              <a:off x="6410075" y="14482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3" y="1"/>
                  </a:moveTo>
                  <a:cubicBezTo>
                    <a:pt x="115" y="1"/>
                    <a:pt x="43" y="63"/>
                    <a:pt x="23" y="142"/>
                  </a:cubicBezTo>
                  <a:cubicBezTo>
                    <a:pt x="1" y="233"/>
                    <a:pt x="46" y="325"/>
                    <a:pt x="137" y="347"/>
                  </a:cubicBezTo>
                  <a:cubicBezTo>
                    <a:pt x="153" y="351"/>
                    <a:pt x="169" y="353"/>
                    <a:pt x="186" y="353"/>
                  </a:cubicBezTo>
                  <a:cubicBezTo>
                    <a:pt x="265" y="353"/>
                    <a:pt x="347" y="309"/>
                    <a:pt x="366" y="233"/>
                  </a:cubicBezTo>
                  <a:cubicBezTo>
                    <a:pt x="389" y="142"/>
                    <a:pt x="320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5"/>
            <p:cNvSpPr/>
            <p:nvPr/>
          </p:nvSpPr>
          <p:spPr>
            <a:xfrm>
              <a:off x="6130475" y="1591750"/>
              <a:ext cx="10850" cy="9650"/>
            </a:xfrm>
            <a:custGeom>
              <a:avLst/>
              <a:gdLst/>
              <a:ahLst/>
              <a:cxnLst/>
              <a:rect l="l" t="t" r="r" b="b"/>
              <a:pathLst>
                <a:path w="434" h="386" extrusionOk="0">
                  <a:moveTo>
                    <a:pt x="191" y="1"/>
                  </a:moveTo>
                  <a:cubicBezTo>
                    <a:pt x="115" y="1"/>
                    <a:pt x="41" y="62"/>
                    <a:pt x="23" y="152"/>
                  </a:cubicBezTo>
                  <a:cubicBezTo>
                    <a:pt x="0" y="243"/>
                    <a:pt x="46" y="357"/>
                    <a:pt x="160" y="380"/>
                  </a:cubicBezTo>
                  <a:cubicBezTo>
                    <a:pt x="179" y="384"/>
                    <a:pt x="197" y="386"/>
                    <a:pt x="215" y="386"/>
                  </a:cubicBezTo>
                  <a:cubicBezTo>
                    <a:pt x="303" y="386"/>
                    <a:pt x="369" y="338"/>
                    <a:pt x="388" y="243"/>
                  </a:cubicBezTo>
                  <a:cubicBezTo>
                    <a:pt x="434" y="129"/>
                    <a:pt x="365" y="38"/>
                    <a:pt x="251" y="15"/>
                  </a:cubicBezTo>
                  <a:cubicBezTo>
                    <a:pt x="232" y="5"/>
                    <a:pt x="211" y="1"/>
                    <a:pt x="19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5"/>
            <p:cNvSpPr/>
            <p:nvPr/>
          </p:nvSpPr>
          <p:spPr>
            <a:xfrm>
              <a:off x="6660025" y="17220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6" y="0"/>
                  </a:moveTo>
                  <a:cubicBezTo>
                    <a:pt x="91" y="0"/>
                    <a:pt x="42" y="41"/>
                    <a:pt x="23" y="97"/>
                  </a:cubicBezTo>
                  <a:cubicBezTo>
                    <a:pt x="0" y="189"/>
                    <a:pt x="46" y="257"/>
                    <a:pt x="114" y="257"/>
                  </a:cubicBezTo>
                  <a:cubicBezTo>
                    <a:pt x="126" y="261"/>
                    <a:pt x="138" y="263"/>
                    <a:pt x="150" y="263"/>
                  </a:cubicBezTo>
                  <a:cubicBezTo>
                    <a:pt x="205" y="263"/>
                    <a:pt x="255" y="222"/>
                    <a:pt x="274" y="166"/>
                  </a:cubicBezTo>
                  <a:cubicBezTo>
                    <a:pt x="297" y="97"/>
                    <a:pt x="251" y="29"/>
                    <a:pt x="183" y="6"/>
                  </a:cubicBezTo>
                  <a:cubicBezTo>
                    <a:pt x="170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5"/>
            <p:cNvSpPr/>
            <p:nvPr/>
          </p:nvSpPr>
          <p:spPr>
            <a:xfrm>
              <a:off x="6325625" y="1467000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7" y="0"/>
                  </a:moveTo>
                  <a:cubicBezTo>
                    <a:pt x="92" y="0"/>
                    <a:pt x="42" y="41"/>
                    <a:pt x="23" y="98"/>
                  </a:cubicBezTo>
                  <a:cubicBezTo>
                    <a:pt x="0" y="166"/>
                    <a:pt x="46" y="235"/>
                    <a:pt x="114" y="257"/>
                  </a:cubicBezTo>
                  <a:cubicBezTo>
                    <a:pt x="127" y="261"/>
                    <a:pt x="139" y="263"/>
                    <a:pt x="151" y="263"/>
                  </a:cubicBezTo>
                  <a:cubicBezTo>
                    <a:pt x="206" y="263"/>
                    <a:pt x="255" y="222"/>
                    <a:pt x="274" y="166"/>
                  </a:cubicBezTo>
                  <a:cubicBezTo>
                    <a:pt x="297" y="98"/>
                    <a:pt x="251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5"/>
            <p:cNvSpPr/>
            <p:nvPr/>
          </p:nvSpPr>
          <p:spPr>
            <a:xfrm>
              <a:off x="6745600" y="178430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5" y="1"/>
                  </a:moveTo>
                  <a:cubicBezTo>
                    <a:pt x="132" y="1"/>
                    <a:pt x="43" y="63"/>
                    <a:pt x="24" y="142"/>
                  </a:cubicBezTo>
                  <a:cubicBezTo>
                    <a:pt x="1" y="233"/>
                    <a:pt x="69" y="347"/>
                    <a:pt x="161" y="370"/>
                  </a:cubicBezTo>
                  <a:cubicBezTo>
                    <a:pt x="173" y="373"/>
                    <a:pt x="185" y="375"/>
                    <a:pt x="198" y="375"/>
                  </a:cubicBezTo>
                  <a:cubicBezTo>
                    <a:pt x="280" y="375"/>
                    <a:pt x="369" y="313"/>
                    <a:pt x="389" y="233"/>
                  </a:cubicBezTo>
                  <a:cubicBezTo>
                    <a:pt x="412" y="142"/>
                    <a:pt x="343" y="51"/>
                    <a:pt x="252" y="5"/>
                  </a:cubicBezTo>
                  <a:cubicBezTo>
                    <a:pt x="240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5"/>
            <p:cNvSpPr/>
            <p:nvPr/>
          </p:nvSpPr>
          <p:spPr>
            <a:xfrm>
              <a:off x="6322775" y="95912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67"/>
                    <a:pt x="46" y="258"/>
                    <a:pt x="114" y="258"/>
                  </a:cubicBezTo>
                  <a:cubicBezTo>
                    <a:pt x="126" y="262"/>
                    <a:pt x="139" y="264"/>
                    <a:pt x="150" y="264"/>
                  </a:cubicBezTo>
                  <a:cubicBezTo>
                    <a:pt x="206" y="264"/>
                    <a:pt x="255" y="223"/>
                    <a:pt x="274" y="167"/>
                  </a:cubicBezTo>
                  <a:cubicBezTo>
                    <a:pt x="297" y="98"/>
                    <a:pt x="251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5"/>
            <p:cNvSpPr/>
            <p:nvPr/>
          </p:nvSpPr>
          <p:spPr>
            <a:xfrm>
              <a:off x="6056850" y="1658150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25" y="1"/>
                  </a:moveTo>
                  <a:cubicBezTo>
                    <a:pt x="76" y="1"/>
                    <a:pt x="42" y="38"/>
                    <a:pt x="23" y="75"/>
                  </a:cubicBezTo>
                  <a:cubicBezTo>
                    <a:pt x="1" y="144"/>
                    <a:pt x="46" y="212"/>
                    <a:pt x="92" y="212"/>
                  </a:cubicBezTo>
                  <a:cubicBezTo>
                    <a:pt x="109" y="218"/>
                    <a:pt x="126" y="221"/>
                    <a:pt x="143" y="221"/>
                  </a:cubicBezTo>
                  <a:cubicBezTo>
                    <a:pt x="192" y="221"/>
                    <a:pt x="235" y="195"/>
                    <a:pt x="252" y="144"/>
                  </a:cubicBezTo>
                  <a:cubicBezTo>
                    <a:pt x="252" y="75"/>
                    <a:pt x="229" y="7"/>
                    <a:pt x="160" y="7"/>
                  </a:cubicBezTo>
                  <a:cubicBezTo>
                    <a:pt x="148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5"/>
            <p:cNvSpPr/>
            <p:nvPr/>
          </p:nvSpPr>
          <p:spPr>
            <a:xfrm>
              <a:off x="5737300" y="1340875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212"/>
                    <a:pt x="92" y="212"/>
                  </a:cubicBezTo>
                  <a:cubicBezTo>
                    <a:pt x="109" y="218"/>
                    <a:pt x="126" y="221"/>
                    <a:pt x="142" y="221"/>
                  </a:cubicBezTo>
                  <a:cubicBezTo>
                    <a:pt x="190" y="221"/>
                    <a:pt x="229" y="195"/>
                    <a:pt x="229" y="144"/>
                  </a:cubicBezTo>
                  <a:cubicBezTo>
                    <a:pt x="252" y="75"/>
                    <a:pt x="206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5"/>
            <p:cNvSpPr/>
            <p:nvPr/>
          </p:nvSpPr>
          <p:spPr>
            <a:xfrm>
              <a:off x="5794375" y="1638200"/>
              <a:ext cx="8000" cy="7150"/>
            </a:xfrm>
            <a:custGeom>
              <a:avLst/>
              <a:gdLst/>
              <a:ahLst/>
              <a:cxnLst/>
              <a:rect l="l" t="t" r="r" b="b"/>
              <a:pathLst>
                <a:path w="320" h="286" extrusionOk="0">
                  <a:moveTo>
                    <a:pt x="146" y="0"/>
                  </a:moveTo>
                  <a:cubicBezTo>
                    <a:pt x="85" y="0"/>
                    <a:pt x="23" y="44"/>
                    <a:pt x="23" y="120"/>
                  </a:cubicBezTo>
                  <a:cubicBezTo>
                    <a:pt x="0" y="188"/>
                    <a:pt x="46" y="257"/>
                    <a:pt x="114" y="280"/>
                  </a:cubicBezTo>
                  <a:cubicBezTo>
                    <a:pt x="126" y="284"/>
                    <a:pt x="139" y="286"/>
                    <a:pt x="152" y="286"/>
                  </a:cubicBezTo>
                  <a:cubicBezTo>
                    <a:pt x="213" y="286"/>
                    <a:pt x="278" y="245"/>
                    <a:pt x="297" y="188"/>
                  </a:cubicBezTo>
                  <a:cubicBezTo>
                    <a:pt x="320" y="97"/>
                    <a:pt x="274" y="29"/>
                    <a:pt x="183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5"/>
            <p:cNvSpPr/>
            <p:nvPr/>
          </p:nvSpPr>
          <p:spPr>
            <a:xfrm>
              <a:off x="5722475" y="1634200"/>
              <a:ext cx="6850" cy="6025"/>
            </a:xfrm>
            <a:custGeom>
              <a:avLst/>
              <a:gdLst/>
              <a:ahLst/>
              <a:cxnLst/>
              <a:rect l="l" t="t" r="r" b="b"/>
              <a:pathLst>
                <a:path w="274" h="241" extrusionOk="0">
                  <a:moveTo>
                    <a:pt x="126" y="0"/>
                  </a:moveTo>
                  <a:cubicBezTo>
                    <a:pt x="76" y="0"/>
                    <a:pt x="42" y="41"/>
                    <a:pt x="23" y="97"/>
                  </a:cubicBezTo>
                  <a:cubicBezTo>
                    <a:pt x="0" y="143"/>
                    <a:pt x="46" y="211"/>
                    <a:pt x="114" y="234"/>
                  </a:cubicBezTo>
                  <a:cubicBezTo>
                    <a:pt x="122" y="238"/>
                    <a:pt x="131" y="240"/>
                    <a:pt x="140" y="240"/>
                  </a:cubicBezTo>
                  <a:cubicBezTo>
                    <a:pt x="183" y="240"/>
                    <a:pt x="232" y="199"/>
                    <a:pt x="251" y="143"/>
                  </a:cubicBezTo>
                  <a:cubicBezTo>
                    <a:pt x="274" y="75"/>
                    <a:pt x="228" y="29"/>
                    <a:pt x="160" y="6"/>
                  </a:cubicBezTo>
                  <a:cubicBezTo>
                    <a:pt x="148" y="2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5"/>
            <p:cNvSpPr/>
            <p:nvPr/>
          </p:nvSpPr>
          <p:spPr>
            <a:xfrm>
              <a:off x="5786375" y="1570850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29"/>
                    <a:pt x="229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5"/>
            <p:cNvSpPr/>
            <p:nvPr/>
          </p:nvSpPr>
          <p:spPr>
            <a:xfrm>
              <a:off x="5453125" y="1403075"/>
              <a:ext cx="6875" cy="6050"/>
            </a:xfrm>
            <a:custGeom>
              <a:avLst/>
              <a:gdLst/>
              <a:ahLst/>
              <a:cxnLst/>
              <a:rect l="l" t="t" r="r" b="b"/>
              <a:pathLst>
                <a:path w="275" h="242" extrusionOk="0">
                  <a:moveTo>
                    <a:pt x="124" y="1"/>
                  </a:moveTo>
                  <a:cubicBezTo>
                    <a:pt x="70" y="1"/>
                    <a:pt x="23" y="42"/>
                    <a:pt x="23" y="98"/>
                  </a:cubicBezTo>
                  <a:cubicBezTo>
                    <a:pt x="0" y="167"/>
                    <a:pt x="46" y="235"/>
                    <a:pt x="92" y="235"/>
                  </a:cubicBezTo>
                  <a:cubicBezTo>
                    <a:pt x="104" y="239"/>
                    <a:pt x="116" y="241"/>
                    <a:pt x="128" y="241"/>
                  </a:cubicBezTo>
                  <a:cubicBezTo>
                    <a:pt x="183" y="241"/>
                    <a:pt x="233" y="200"/>
                    <a:pt x="252" y="144"/>
                  </a:cubicBezTo>
                  <a:cubicBezTo>
                    <a:pt x="274" y="98"/>
                    <a:pt x="229" y="30"/>
                    <a:pt x="160" y="7"/>
                  </a:cubicBezTo>
                  <a:cubicBezTo>
                    <a:pt x="148" y="3"/>
                    <a:pt x="136" y="1"/>
                    <a:pt x="12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5"/>
            <p:cNvSpPr/>
            <p:nvPr/>
          </p:nvSpPr>
          <p:spPr>
            <a:xfrm>
              <a:off x="5689925" y="1594850"/>
              <a:ext cx="10300" cy="9075"/>
            </a:xfrm>
            <a:custGeom>
              <a:avLst/>
              <a:gdLst/>
              <a:ahLst/>
              <a:cxnLst/>
              <a:rect l="l" t="t" r="r" b="b"/>
              <a:pathLst>
                <a:path w="412" h="363" extrusionOk="0">
                  <a:moveTo>
                    <a:pt x="216" y="1"/>
                  </a:moveTo>
                  <a:cubicBezTo>
                    <a:pt x="138" y="1"/>
                    <a:pt x="66" y="63"/>
                    <a:pt x="47" y="142"/>
                  </a:cubicBezTo>
                  <a:cubicBezTo>
                    <a:pt x="1" y="233"/>
                    <a:pt x="69" y="325"/>
                    <a:pt x="161" y="347"/>
                  </a:cubicBezTo>
                  <a:cubicBezTo>
                    <a:pt x="181" y="358"/>
                    <a:pt x="202" y="362"/>
                    <a:pt x="223" y="362"/>
                  </a:cubicBezTo>
                  <a:cubicBezTo>
                    <a:pt x="298" y="362"/>
                    <a:pt x="371" y="305"/>
                    <a:pt x="389" y="233"/>
                  </a:cubicBezTo>
                  <a:cubicBezTo>
                    <a:pt x="412" y="142"/>
                    <a:pt x="343" y="28"/>
                    <a:pt x="252" y="5"/>
                  </a:cubicBezTo>
                  <a:cubicBezTo>
                    <a:pt x="240" y="2"/>
                    <a:pt x="228" y="1"/>
                    <a:pt x="21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5"/>
            <p:cNvSpPr/>
            <p:nvPr/>
          </p:nvSpPr>
          <p:spPr>
            <a:xfrm>
              <a:off x="5938150" y="1702675"/>
              <a:ext cx="8600" cy="4725"/>
            </a:xfrm>
            <a:custGeom>
              <a:avLst/>
              <a:gdLst/>
              <a:ahLst/>
              <a:cxnLst/>
              <a:rect l="l" t="t" r="r" b="b"/>
              <a:pathLst>
                <a:path w="344" h="189" extrusionOk="0">
                  <a:moveTo>
                    <a:pt x="160" y="0"/>
                  </a:moveTo>
                  <a:cubicBezTo>
                    <a:pt x="86" y="0"/>
                    <a:pt x="20" y="45"/>
                    <a:pt x="1" y="120"/>
                  </a:cubicBezTo>
                  <a:lnTo>
                    <a:pt x="321" y="189"/>
                  </a:lnTo>
                  <a:cubicBezTo>
                    <a:pt x="343" y="120"/>
                    <a:pt x="275" y="29"/>
                    <a:pt x="206" y="6"/>
                  </a:cubicBezTo>
                  <a:cubicBezTo>
                    <a:pt x="191" y="2"/>
                    <a:pt x="175" y="0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5"/>
            <p:cNvSpPr/>
            <p:nvPr/>
          </p:nvSpPr>
          <p:spPr>
            <a:xfrm>
              <a:off x="5751575" y="1442450"/>
              <a:ext cx="6850" cy="5900"/>
            </a:xfrm>
            <a:custGeom>
              <a:avLst/>
              <a:gdLst/>
              <a:ahLst/>
              <a:cxnLst/>
              <a:rect l="l" t="t" r="r" b="b"/>
              <a:pathLst>
                <a:path w="274" h="236" extrusionOk="0">
                  <a:moveTo>
                    <a:pt x="134" y="1"/>
                  </a:moveTo>
                  <a:cubicBezTo>
                    <a:pt x="91" y="1"/>
                    <a:pt x="42" y="42"/>
                    <a:pt x="23" y="98"/>
                  </a:cubicBezTo>
                  <a:cubicBezTo>
                    <a:pt x="0" y="144"/>
                    <a:pt x="46" y="212"/>
                    <a:pt x="114" y="235"/>
                  </a:cubicBezTo>
                  <a:cubicBezTo>
                    <a:pt x="183" y="235"/>
                    <a:pt x="228" y="212"/>
                    <a:pt x="251" y="144"/>
                  </a:cubicBezTo>
                  <a:cubicBezTo>
                    <a:pt x="274" y="75"/>
                    <a:pt x="228" y="30"/>
                    <a:pt x="160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5"/>
            <p:cNvSpPr/>
            <p:nvPr/>
          </p:nvSpPr>
          <p:spPr>
            <a:xfrm>
              <a:off x="5511900" y="13951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1" y="0"/>
                  </a:moveTo>
                  <a:cubicBezTo>
                    <a:pt x="92" y="0"/>
                    <a:pt x="42" y="45"/>
                    <a:pt x="23" y="120"/>
                  </a:cubicBezTo>
                  <a:cubicBezTo>
                    <a:pt x="0" y="189"/>
                    <a:pt x="46" y="280"/>
                    <a:pt x="115" y="280"/>
                  </a:cubicBezTo>
                  <a:cubicBezTo>
                    <a:pt x="131" y="284"/>
                    <a:pt x="146" y="286"/>
                    <a:pt x="161" y="286"/>
                  </a:cubicBezTo>
                  <a:cubicBezTo>
                    <a:pt x="229" y="286"/>
                    <a:pt x="278" y="245"/>
                    <a:pt x="297" y="189"/>
                  </a:cubicBezTo>
                  <a:cubicBezTo>
                    <a:pt x="320" y="98"/>
                    <a:pt x="274" y="29"/>
                    <a:pt x="206" y="6"/>
                  </a:cubicBezTo>
                  <a:cubicBezTo>
                    <a:pt x="190" y="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5"/>
            <p:cNvSpPr/>
            <p:nvPr/>
          </p:nvSpPr>
          <p:spPr>
            <a:xfrm>
              <a:off x="5617475" y="14471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0"/>
                  </a:moveTo>
                  <a:cubicBezTo>
                    <a:pt x="91" y="0"/>
                    <a:pt x="23" y="23"/>
                    <a:pt x="23" y="92"/>
                  </a:cubicBezTo>
                  <a:cubicBezTo>
                    <a:pt x="0" y="160"/>
                    <a:pt x="46" y="229"/>
                    <a:pt x="91" y="251"/>
                  </a:cubicBezTo>
                  <a:cubicBezTo>
                    <a:pt x="104" y="255"/>
                    <a:pt x="116" y="257"/>
                    <a:pt x="128" y="257"/>
                  </a:cubicBezTo>
                  <a:cubicBezTo>
                    <a:pt x="183" y="257"/>
                    <a:pt x="232" y="216"/>
                    <a:pt x="251" y="160"/>
                  </a:cubicBezTo>
                  <a:cubicBezTo>
                    <a:pt x="274" y="92"/>
                    <a:pt x="228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5"/>
            <p:cNvSpPr/>
            <p:nvPr/>
          </p:nvSpPr>
          <p:spPr>
            <a:xfrm>
              <a:off x="5462825" y="13918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0"/>
                  </a:moveTo>
                  <a:cubicBezTo>
                    <a:pt x="115" y="0"/>
                    <a:pt x="46" y="46"/>
                    <a:pt x="23" y="114"/>
                  </a:cubicBezTo>
                  <a:cubicBezTo>
                    <a:pt x="1" y="183"/>
                    <a:pt x="46" y="251"/>
                    <a:pt x="115" y="274"/>
                  </a:cubicBezTo>
                  <a:cubicBezTo>
                    <a:pt x="131" y="278"/>
                    <a:pt x="146" y="280"/>
                    <a:pt x="161" y="280"/>
                  </a:cubicBezTo>
                  <a:cubicBezTo>
                    <a:pt x="229" y="280"/>
                    <a:pt x="278" y="239"/>
                    <a:pt x="297" y="183"/>
                  </a:cubicBezTo>
                  <a:cubicBezTo>
                    <a:pt x="297" y="92"/>
                    <a:pt x="252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5"/>
            <p:cNvSpPr/>
            <p:nvPr/>
          </p:nvSpPr>
          <p:spPr>
            <a:xfrm>
              <a:off x="6588125" y="1407075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0" y="189"/>
                    <a:pt x="46" y="281"/>
                    <a:pt x="137" y="303"/>
                  </a:cubicBezTo>
                  <a:cubicBezTo>
                    <a:pt x="149" y="307"/>
                    <a:pt x="161" y="309"/>
                    <a:pt x="174" y="309"/>
                  </a:cubicBezTo>
                  <a:cubicBezTo>
                    <a:pt x="235" y="309"/>
                    <a:pt x="301" y="265"/>
                    <a:pt x="320" y="189"/>
                  </a:cubicBezTo>
                  <a:cubicBezTo>
                    <a:pt x="342" y="121"/>
                    <a:pt x="297" y="29"/>
                    <a:pt x="205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5"/>
            <p:cNvSpPr/>
            <p:nvPr/>
          </p:nvSpPr>
          <p:spPr>
            <a:xfrm>
              <a:off x="6284525" y="990675"/>
              <a:ext cx="6325" cy="5875"/>
            </a:xfrm>
            <a:custGeom>
              <a:avLst/>
              <a:gdLst/>
              <a:ahLst/>
              <a:cxnLst/>
              <a:rect l="l" t="t" r="r" b="b"/>
              <a:pathLst>
                <a:path w="253" h="235" extrusionOk="0">
                  <a:moveTo>
                    <a:pt x="161" y="0"/>
                  </a:moveTo>
                  <a:cubicBezTo>
                    <a:pt x="92" y="0"/>
                    <a:pt x="24" y="23"/>
                    <a:pt x="24" y="91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05" y="233"/>
                    <a:pt x="117" y="234"/>
                    <a:pt x="130" y="234"/>
                  </a:cubicBezTo>
                  <a:cubicBezTo>
                    <a:pt x="184" y="234"/>
                    <a:pt x="233" y="197"/>
                    <a:pt x="252" y="160"/>
                  </a:cubicBezTo>
                  <a:cubicBezTo>
                    <a:pt x="252" y="91"/>
                    <a:pt x="229" y="23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5"/>
            <p:cNvSpPr/>
            <p:nvPr/>
          </p:nvSpPr>
          <p:spPr>
            <a:xfrm>
              <a:off x="5481650" y="1536750"/>
              <a:ext cx="7450" cy="6450"/>
            </a:xfrm>
            <a:custGeom>
              <a:avLst/>
              <a:gdLst/>
              <a:ahLst/>
              <a:cxnLst/>
              <a:rect l="l" t="t" r="r" b="b"/>
              <a:pathLst>
                <a:path w="298" h="258" extrusionOk="0">
                  <a:moveTo>
                    <a:pt x="183" y="1"/>
                  </a:moveTo>
                  <a:cubicBezTo>
                    <a:pt x="115" y="1"/>
                    <a:pt x="46" y="24"/>
                    <a:pt x="24" y="92"/>
                  </a:cubicBezTo>
                  <a:cubicBezTo>
                    <a:pt x="1" y="161"/>
                    <a:pt x="46" y="229"/>
                    <a:pt x="115" y="252"/>
                  </a:cubicBezTo>
                  <a:cubicBezTo>
                    <a:pt x="127" y="256"/>
                    <a:pt x="139" y="258"/>
                    <a:pt x="151" y="258"/>
                  </a:cubicBezTo>
                  <a:cubicBezTo>
                    <a:pt x="206" y="258"/>
                    <a:pt x="256" y="217"/>
                    <a:pt x="275" y="161"/>
                  </a:cubicBezTo>
                  <a:cubicBezTo>
                    <a:pt x="297" y="92"/>
                    <a:pt x="252" y="24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5"/>
            <p:cNvSpPr/>
            <p:nvPr/>
          </p:nvSpPr>
          <p:spPr>
            <a:xfrm>
              <a:off x="6421500" y="11759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6" y="0"/>
                  </a:moveTo>
                  <a:cubicBezTo>
                    <a:pt x="91" y="0"/>
                    <a:pt x="42" y="41"/>
                    <a:pt x="23" y="98"/>
                  </a:cubicBezTo>
                  <a:cubicBezTo>
                    <a:pt x="0" y="166"/>
                    <a:pt x="46" y="235"/>
                    <a:pt x="114" y="257"/>
                  </a:cubicBezTo>
                  <a:cubicBezTo>
                    <a:pt x="126" y="261"/>
                    <a:pt x="139" y="263"/>
                    <a:pt x="152" y="263"/>
                  </a:cubicBezTo>
                  <a:cubicBezTo>
                    <a:pt x="212" y="263"/>
                    <a:pt x="274" y="222"/>
                    <a:pt x="274" y="166"/>
                  </a:cubicBezTo>
                  <a:cubicBezTo>
                    <a:pt x="297" y="75"/>
                    <a:pt x="251" y="6"/>
                    <a:pt x="183" y="6"/>
                  </a:cubicBezTo>
                  <a:cubicBezTo>
                    <a:pt x="170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5"/>
            <p:cNvSpPr/>
            <p:nvPr/>
          </p:nvSpPr>
          <p:spPr>
            <a:xfrm>
              <a:off x="6331325" y="1109825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31" y="0"/>
                  </a:moveTo>
                  <a:cubicBezTo>
                    <a:pt x="138" y="0"/>
                    <a:pt x="66" y="62"/>
                    <a:pt x="46" y="142"/>
                  </a:cubicBezTo>
                  <a:cubicBezTo>
                    <a:pt x="1" y="256"/>
                    <a:pt x="69" y="347"/>
                    <a:pt x="183" y="393"/>
                  </a:cubicBezTo>
                  <a:cubicBezTo>
                    <a:pt x="195" y="396"/>
                    <a:pt x="207" y="397"/>
                    <a:pt x="219" y="397"/>
                  </a:cubicBezTo>
                  <a:cubicBezTo>
                    <a:pt x="302" y="397"/>
                    <a:pt x="392" y="332"/>
                    <a:pt x="411" y="233"/>
                  </a:cubicBezTo>
                  <a:cubicBezTo>
                    <a:pt x="434" y="142"/>
                    <a:pt x="366" y="27"/>
                    <a:pt x="275" y="5"/>
                  </a:cubicBezTo>
                  <a:cubicBezTo>
                    <a:pt x="260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5"/>
            <p:cNvSpPr/>
            <p:nvPr/>
          </p:nvSpPr>
          <p:spPr>
            <a:xfrm>
              <a:off x="6348450" y="1087450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10" y="1"/>
                  </a:moveTo>
                  <a:cubicBezTo>
                    <a:pt x="62" y="1"/>
                    <a:pt x="23" y="27"/>
                    <a:pt x="23" y="78"/>
                  </a:cubicBezTo>
                  <a:cubicBezTo>
                    <a:pt x="0" y="146"/>
                    <a:pt x="46" y="215"/>
                    <a:pt x="92" y="215"/>
                  </a:cubicBezTo>
                  <a:cubicBezTo>
                    <a:pt x="104" y="219"/>
                    <a:pt x="117" y="221"/>
                    <a:pt x="129" y="221"/>
                  </a:cubicBezTo>
                  <a:cubicBezTo>
                    <a:pt x="183" y="221"/>
                    <a:pt x="229" y="184"/>
                    <a:pt x="229" y="146"/>
                  </a:cubicBezTo>
                  <a:cubicBezTo>
                    <a:pt x="251" y="78"/>
                    <a:pt x="206" y="9"/>
                    <a:pt x="160" y="9"/>
                  </a:cubicBezTo>
                  <a:cubicBezTo>
                    <a:pt x="143" y="4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5"/>
            <p:cNvSpPr/>
            <p:nvPr/>
          </p:nvSpPr>
          <p:spPr>
            <a:xfrm>
              <a:off x="6868875" y="1463050"/>
              <a:ext cx="11425" cy="9975"/>
            </a:xfrm>
            <a:custGeom>
              <a:avLst/>
              <a:gdLst/>
              <a:ahLst/>
              <a:cxnLst/>
              <a:rect l="l" t="t" r="r" b="b"/>
              <a:pathLst>
                <a:path w="457" h="399" extrusionOk="0">
                  <a:moveTo>
                    <a:pt x="231" y="0"/>
                  </a:moveTo>
                  <a:cubicBezTo>
                    <a:pt x="137" y="0"/>
                    <a:pt x="66" y="65"/>
                    <a:pt x="46" y="164"/>
                  </a:cubicBezTo>
                  <a:cubicBezTo>
                    <a:pt x="0" y="256"/>
                    <a:pt x="69" y="370"/>
                    <a:pt x="183" y="393"/>
                  </a:cubicBezTo>
                  <a:cubicBezTo>
                    <a:pt x="198" y="396"/>
                    <a:pt x="214" y="398"/>
                    <a:pt x="230" y="398"/>
                  </a:cubicBezTo>
                  <a:cubicBezTo>
                    <a:pt x="309" y="398"/>
                    <a:pt x="392" y="351"/>
                    <a:pt x="411" y="256"/>
                  </a:cubicBezTo>
                  <a:cubicBezTo>
                    <a:pt x="457" y="141"/>
                    <a:pt x="388" y="50"/>
                    <a:pt x="274" y="4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5"/>
            <p:cNvSpPr/>
            <p:nvPr/>
          </p:nvSpPr>
          <p:spPr>
            <a:xfrm>
              <a:off x="6204650" y="1726675"/>
              <a:ext cx="10875" cy="9375"/>
            </a:xfrm>
            <a:custGeom>
              <a:avLst/>
              <a:gdLst/>
              <a:ahLst/>
              <a:cxnLst/>
              <a:rect l="l" t="t" r="r" b="b"/>
              <a:pathLst>
                <a:path w="435" h="375" extrusionOk="0">
                  <a:moveTo>
                    <a:pt x="231" y="0"/>
                  </a:moveTo>
                  <a:cubicBezTo>
                    <a:pt x="137" y="0"/>
                    <a:pt x="66" y="62"/>
                    <a:pt x="46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5" y="373"/>
                    <a:pt x="190" y="374"/>
                    <a:pt x="204" y="374"/>
                  </a:cubicBezTo>
                  <a:cubicBezTo>
                    <a:pt x="297" y="374"/>
                    <a:pt x="369" y="312"/>
                    <a:pt x="388" y="233"/>
                  </a:cubicBezTo>
                  <a:cubicBezTo>
                    <a:pt x="434" y="142"/>
                    <a:pt x="366" y="28"/>
                    <a:pt x="274" y="5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5"/>
            <p:cNvSpPr/>
            <p:nvPr/>
          </p:nvSpPr>
          <p:spPr>
            <a:xfrm>
              <a:off x="6218350" y="1478975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212"/>
                    <a:pt x="92" y="212"/>
                  </a:cubicBezTo>
                  <a:cubicBezTo>
                    <a:pt x="104" y="216"/>
                    <a:pt x="117" y="218"/>
                    <a:pt x="129" y="218"/>
                  </a:cubicBezTo>
                  <a:cubicBezTo>
                    <a:pt x="183" y="218"/>
                    <a:pt x="228" y="181"/>
                    <a:pt x="228" y="144"/>
                  </a:cubicBezTo>
                  <a:cubicBezTo>
                    <a:pt x="251" y="75"/>
                    <a:pt x="228" y="7"/>
                    <a:pt x="160" y="7"/>
                  </a:cubicBezTo>
                  <a:cubicBezTo>
                    <a:pt x="147" y="2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5"/>
            <p:cNvSpPr/>
            <p:nvPr/>
          </p:nvSpPr>
          <p:spPr>
            <a:xfrm>
              <a:off x="5850850" y="1546925"/>
              <a:ext cx="9725" cy="8825"/>
            </a:xfrm>
            <a:custGeom>
              <a:avLst/>
              <a:gdLst/>
              <a:ahLst/>
              <a:cxnLst/>
              <a:rect l="l" t="t" r="r" b="b"/>
              <a:pathLst>
                <a:path w="389" h="353" extrusionOk="0">
                  <a:moveTo>
                    <a:pt x="193" y="0"/>
                  </a:moveTo>
                  <a:cubicBezTo>
                    <a:pt x="115" y="0"/>
                    <a:pt x="43" y="62"/>
                    <a:pt x="24" y="142"/>
                  </a:cubicBezTo>
                  <a:cubicBezTo>
                    <a:pt x="1" y="233"/>
                    <a:pt x="69" y="324"/>
                    <a:pt x="160" y="347"/>
                  </a:cubicBezTo>
                  <a:cubicBezTo>
                    <a:pt x="176" y="351"/>
                    <a:pt x="191" y="353"/>
                    <a:pt x="206" y="353"/>
                  </a:cubicBezTo>
                  <a:cubicBezTo>
                    <a:pt x="280" y="353"/>
                    <a:pt x="347" y="305"/>
                    <a:pt x="366" y="210"/>
                  </a:cubicBezTo>
                  <a:cubicBezTo>
                    <a:pt x="389" y="119"/>
                    <a:pt x="343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5"/>
            <p:cNvSpPr/>
            <p:nvPr/>
          </p:nvSpPr>
          <p:spPr>
            <a:xfrm>
              <a:off x="5838300" y="1502375"/>
              <a:ext cx="6300" cy="5300"/>
            </a:xfrm>
            <a:custGeom>
              <a:avLst/>
              <a:gdLst/>
              <a:ahLst/>
              <a:cxnLst/>
              <a:rect l="l" t="t" r="r" b="b"/>
              <a:pathLst>
                <a:path w="252" h="212" extrusionOk="0">
                  <a:moveTo>
                    <a:pt x="125" y="0"/>
                  </a:moveTo>
                  <a:cubicBezTo>
                    <a:pt x="76" y="0"/>
                    <a:pt x="42" y="38"/>
                    <a:pt x="23" y="75"/>
                  </a:cubicBezTo>
                  <a:cubicBezTo>
                    <a:pt x="1" y="143"/>
                    <a:pt x="46" y="189"/>
                    <a:pt x="92" y="212"/>
                  </a:cubicBezTo>
                  <a:cubicBezTo>
                    <a:pt x="160" y="212"/>
                    <a:pt x="206" y="189"/>
                    <a:pt x="229" y="121"/>
                  </a:cubicBezTo>
                  <a:cubicBezTo>
                    <a:pt x="252" y="75"/>
                    <a:pt x="206" y="6"/>
                    <a:pt x="160" y="6"/>
                  </a:cubicBezTo>
                  <a:cubicBezTo>
                    <a:pt x="148" y="2"/>
                    <a:pt x="136" y="0"/>
                    <a:pt x="12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5"/>
            <p:cNvSpPr/>
            <p:nvPr/>
          </p:nvSpPr>
          <p:spPr>
            <a:xfrm>
              <a:off x="6180675" y="744000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1"/>
                  </a:moveTo>
                  <a:cubicBezTo>
                    <a:pt x="92" y="1"/>
                    <a:pt x="42" y="42"/>
                    <a:pt x="24" y="98"/>
                  </a:cubicBezTo>
                  <a:cubicBezTo>
                    <a:pt x="1" y="166"/>
                    <a:pt x="46" y="258"/>
                    <a:pt x="115" y="281"/>
                  </a:cubicBezTo>
                  <a:cubicBezTo>
                    <a:pt x="183" y="281"/>
                    <a:pt x="275" y="235"/>
                    <a:pt x="297" y="166"/>
                  </a:cubicBezTo>
                  <a:cubicBezTo>
                    <a:pt x="297" y="98"/>
                    <a:pt x="275" y="29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5"/>
            <p:cNvSpPr/>
            <p:nvPr/>
          </p:nvSpPr>
          <p:spPr>
            <a:xfrm>
              <a:off x="6165275" y="635000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23" y="1"/>
                  </a:moveTo>
                  <a:cubicBezTo>
                    <a:pt x="69" y="1"/>
                    <a:pt x="23" y="38"/>
                    <a:pt x="23" y="76"/>
                  </a:cubicBezTo>
                  <a:cubicBezTo>
                    <a:pt x="0" y="144"/>
                    <a:pt x="46" y="212"/>
                    <a:pt x="92" y="235"/>
                  </a:cubicBezTo>
                  <a:cubicBezTo>
                    <a:pt x="160" y="235"/>
                    <a:pt x="229" y="212"/>
                    <a:pt x="252" y="144"/>
                  </a:cubicBezTo>
                  <a:cubicBezTo>
                    <a:pt x="252" y="76"/>
                    <a:pt x="229" y="30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5"/>
            <p:cNvSpPr/>
            <p:nvPr/>
          </p:nvSpPr>
          <p:spPr>
            <a:xfrm>
              <a:off x="6252575" y="1253050"/>
              <a:ext cx="9725" cy="8800"/>
            </a:xfrm>
            <a:custGeom>
              <a:avLst/>
              <a:gdLst/>
              <a:ahLst/>
              <a:cxnLst/>
              <a:rect l="l" t="t" r="r" b="b"/>
              <a:pathLst>
                <a:path w="389" h="352" extrusionOk="0">
                  <a:moveTo>
                    <a:pt x="193" y="0"/>
                  </a:moveTo>
                  <a:cubicBezTo>
                    <a:pt x="115" y="0"/>
                    <a:pt x="43" y="62"/>
                    <a:pt x="24" y="142"/>
                  </a:cubicBezTo>
                  <a:cubicBezTo>
                    <a:pt x="1" y="233"/>
                    <a:pt x="69" y="324"/>
                    <a:pt x="161" y="347"/>
                  </a:cubicBezTo>
                  <a:cubicBezTo>
                    <a:pt x="170" y="350"/>
                    <a:pt x="179" y="352"/>
                    <a:pt x="190" y="352"/>
                  </a:cubicBezTo>
                  <a:cubicBezTo>
                    <a:pt x="257" y="352"/>
                    <a:pt x="346" y="290"/>
                    <a:pt x="366" y="210"/>
                  </a:cubicBezTo>
                  <a:cubicBezTo>
                    <a:pt x="389" y="119"/>
                    <a:pt x="320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5"/>
            <p:cNvSpPr/>
            <p:nvPr/>
          </p:nvSpPr>
          <p:spPr>
            <a:xfrm>
              <a:off x="6334750" y="137682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67"/>
                    <a:pt x="46" y="235"/>
                    <a:pt x="115" y="258"/>
                  </a:cubicBezTo>
                  <a:cubicBezTo>
                    <a:pt x="183" y="258"/>
                    <a:pt x="252" y="235"/>
                    <a:pt x="252" y="167"/>
                  </a:cubicBezTo>
                  <a:cubicBezTo>
                    <a:pt x="274" y="98"/>
                    <a:pt x="229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5"/>
            <p:cNvSpPr/>
            <p:nvPr/>
          </p:nvSpPr>
          <p:spPr>
            <a:xfrm>
              <a:off x="6214925" y="11970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67"/>
                    <a:pt x="46" y="235"/>
                    <a:pt x="114" y="258"/>
                  </a:cubicBezTo>
                  <a:cubicBezTo>
                    <a:pt x="127" y="262"/>
                    <a:pt x="139" y="264"/>
                    <a:pt x="151" y="264"/>
                  </a:cubicBezTo>
                  <a:cubicBezTo>
                    <a:pt x="206" y="264"/>
                    <a:pt x="255" y="223"/>
                    <a:pt x="274" y="167"/>
                  </a:cubicBezTo>
                  <a:cubicBezTo>
                    <a:pt x="297" y="98"/>
                    <a:pt x="251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5"/>
            <p:cNvSpPr/>
            <p:nvPr/>
          </p:nvSpPr>
          <p:spPr>
            <a:xfrm>
              <a:off x="6338175" y="1347200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15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1" y="256"/>
                    <a:pt x="69" y="370"/>
                    <a:pt x="160" y="393"/>
                  </a:cubicBezTo>
                  <a:cubicBezTo>
                    <a:pt x="175" y="396"/>
                    <a:pt x="190" y="397"/>
                    <a:pt x="204" y="397"/>
                  </a:cubicBezTo>
                  <a:cubicBezTo>
                    <a:pt x="298" y="397"/>
                    <a:pt x="372" y="335"/>
                    <a:pt x="411" y="256"/>
                  </a:cubicBezTo>
                  <a:cubicBezTo>
                    <a:pt x="434" y="142"/>
                    <a:pt x="366" y="51"/>
                    <a:pt x="252" y="5"/>
                  </a:cubicBezTo>
                  <a:cubicBezTo>
                    <a:pt x="240" y="2"/>
                    <a:pt x="228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5"/>
            <p:cNvSpPr/>
            <p:nvPr/>
          </p:nvSpPr>
          <p:spPr>
            <a:xfrm>
              <a:off x="6325050" y="13169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0"/>
                  </a:moveTo>
                  <a:cubicBezTo>
                    <a:pt x="92" y="0"/>
                    <a:pt x="42" y="41"/>
                    <a:pt x="23" y="98"/>
                  </a:cubicBezTo>
                  <a:cubicBezTo>
                    <a:pt x="1" y="189"/>
                    <a:pt x="46" y="257"/>
                    <a:pt x="115" y="280"/>
                  </a:cubicBezTo>
                  <a:cubicBezTo>
                    <a:pt x="206" y="280"/>
                    <a:pt x="274" y="234"/>
                    <a:pt x="297" y="166"/>
                  </a:cubicBezTo>
                  <a:cubicBezTo>
                    <a:pt x="297" y="98"/>
                    <a:pt x="252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5"/>
            <p:cNvSpPr/>
            <p:nvPr/>
          </p:nvSpPr>
          <p:spPr>
            <a:xfrm>
              <a:off x="6260575" y="1249625"/>
              <a:ext cx="8575" cy="7700"/>
            </a:xfrm>
            <a:custGeom>
              <a:avLst/>
              <a:gdLst/>
              <a:ahLst/>
              <a:cxnLst/>
              <a:rect l="l" t="t" r="r" b="b"/>
              <a:pathLst>
                <a:path w="343" h="308" extrusionOk="0">
                  <a:moveTo>
                    <a:pt x="177" y="0"/>
                  </a:moveTo>
                  <a:cubicBezTo>
                    <a:pt x="114" y="0"/>
                    <a:pt x="43" y="60"/>
                    <a:pt x="23" y="119"/>
                  </a:cubicBezTo>
                  <a:cubicBezTo>
                    <a:pt x="0" y="210"/>
                    <a:pt x="46" y="302"/>
                    <a:pt x="137" y="302"/>
                  </a:cubicBezTo>
                  <a:cubicBezTo>
                    <a:pt x="153" y="306"/>
                    <a:pt x="169" y="307"/>
                    <a:pt x="183" y="307"/>
                  </a:cubicBezTo>
                  <a:cubicBezTo>
                    <a:pt x="251" y="307"/>
                    <a:pt x="301" y="267"/>
                    <a:pt x="320" y="210"/>
                  </a:cubicBezTo>
                  <a:cubicBezTo>
                    <a:pt x="343" y="119"/>
                    <a:pt x="297" y="28"/>
                    <a:pt x="206" y="5"/>
                  </a:cubicBezTo>
                  <a:cubicBezTo>
                    <a:pt x="197" y="2"/>
                    <a:pt x="187" y="0"/>
                    <a:pt x="17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5"/>
            <p:cNvSpPr/>
            <p:nvPr/>
          </p:nvSpPr>
          <p:spPr>
            <a:xfrm>
              <a:off x="5614625" y="837725"/>
              <a:ext cx="8000" cy="7575"/>
            </a:xfrm>
            <a:custGeom>
              <a:avLst/>
              <a:gdLst/>
              <a:ahLst/>
              <a:cxnLst/>
              <a:rect l="l" t="t" r="r" b="b"/>
              <a:pathLst>
                <a:path w="320" h="303" extrusionOk="0">
                  <a:moveTo>
                    <a:pt x="183" y="1"/>
                  </a:moveTo>
                  <a:cubicBezTo>
                    <a:pt x="114" y="1"/>
                    <a:pt x="46" y="47"/>
                    <a:pt x="23" y="115"/>
                  </a:cubicBezTo>
                  <a:cubicBezTo>
                    <a:pt x="0" y="184"/>
                    <a:pt x="46" y="275"/>
                    <a:pt x="114" y="298"/>
                  </a:cubicBezTo>
                  <a:cubicBezTo>
                    <a:pt x="126" y="301"/>
                    <a:pt x="138" y="302"/>
                    <a:pt x="150" y="302"/>
                  </a:cubicBezTo>
                  <a:cubicBezTo>
                    <a:pt x="223" y="302"/>
                    <a:pt x="277" y="243"/>
                    <a:pt x="297" y="184"/>
                  </a:cubicBezTo>
                  <a:cubicBezTo>
                    <a:pt x="320" y="115"/>
                    <a:pt x="274" y="24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5"/>
            <p:cNvSpPr/>
            <p:nvPr/>
          </p:nvSpPr>
          <p:spPr>
            <a:xfrm>
              <a:off x="5655700" y="1408000"/>
              <a:ext cx="11425" cy="10200"/>
            </a:xfrm>
            <a:custGeom>
              <a:avLst/>
              <a:gdLst/>
              <a:ahLst/>
              <a:cxnLst/>
              <a:rect l="l" t="t" r="r" b="b"/>
              <a:pathLst>
                <a:path w="457" h="408" extrusionOk="0">
                  <a:moveTo>
                    <a:pt x="202" y="1"/>
                  </a:moveTo>
                  <a:cubicBezTo>
                    <a:pt x="116" y="1"/>
                    <a:pt x="41" y="62"/>
                    <a:pt x="23" y="152"/>
                  </a:cubicBezTo>
                  <a:cubicBezTo>
                    <a:pt x="0" y="266"/>
                    <a:pt x="69" y="380"/>
                    <a:pt x="183" y="403"/>
                  </a:cubicBezTo>
                  <a:cubicBezTo>
                    <a:pt x="195" y="406"/>
                    <a:pt x="207" y="408"/>
                    <a:pt x="220" y="408"/>
                  </a:cubicBezTo>
                  <a:cubicBezTo>
                    <a:pt x="303" y="408"/>
                    <a:pt x="391" y="346"/>
                    <a:pt x="411" y="266"/>
                  </a:cubicBezTo>
                  <a:cubicBezTo>
                    <a:pt x="457" y="152"/>
                    <a:pt x="388" y="38"/>
                    <a:pt x="274" y="15"/>
                  </a:cubicBezTo>
                  <a:cubicBezTo>
                    <a:pt x="250" y="5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5"/>
            <p:cNvSpPr/>
            <p:nvPr/>
          </p:nvSpPr>
          <p:spPr>
            <a:xfrm>
              <a:off x="5660825" y="1394525"/>
              <a:ext cx="9175" cy="8300"/>
            </a:xfrm>
            <a:custGeom>
              <a:avLst/>
              <a:gdLst/>
              <a:ahLst/>
              <a:cxnLst/>
              <a:rect l="l" t="t" r="r" b="b"/>
              <a:pathLst>
                <a:path w="367" h="332" extrusionOk="0">
                  <a:moveTo>
                    <a:pt x="182" y="1"/>
                  </a:moveTo>
                  <a:cubicBezTo>
                    <a:pt x="109" y="1"/>
                    <a:pt x="43" y="45"/>
                    <a:pt x="24" y="121"/>
                  </a:cubicBezTo>
                  <a:cubicBezTo>
                    <a:pt x="1" y="212"/>
                    <a:pt x="47" y="303"/>
                    <a:pt x="138" y="326"/>
                  </a:cubicBezTo>
                  <a:cubicBezTo>
                    <a:pt x="154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29"/>
                    <a:pt x="229" y="6"/>
                  </a:cubicBezTo>
                  <a:cubicBezTo>
                    <a:pt x="213" y="3"/>
                    <a:pt x="198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5"/>
            <p:cNvSpPr/>
            <p:nvPr/>
          </p:nvSpPr>
          <p:spPr>
            <a:xfrm>
              <a:off x="5673950" y="13878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1"/>
                  </a:moveTo>
                  <a:cubicBezTo>
                    <a:pt x="115" y="1"/>
                    <a:pt x="24" y="46"/>
                    <a:pt x="1" y="115"/>
                  </a:cubicBezTo>
                  <a:cubicBezTo>
                    <a:pt x="1" y="183"/>
                    <a:pt x="47" y="274"/>
                    <a:pt x="115" y="274"/>
                  </a:cubicBezTo>
                  <a:cubicBezTo>
                    <a:pt x="127" y="278"/>
                    <a:pt x="140" y="280"/>
                    <a:pt x="153" y="280"/>
                  </a:cubicBezTo>
                  <a:cubicBezTo>
                    <a:pt x="213" y="280"/>
                    <a:pt x="275" y="239"/>
                    <a:pt x="275" y="183"/>
                  </a:cubicBezTo>
                  <a:cubicBezTo>
                    <a:pt x="298" y="115"/>
                    <a:pt x="252" y="23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5"/>
            <p:cNvSpPr/>
            <p:nvPr/>
          </p:nvSpPr>
          <p:spPr>
            <a:xfrm>
              <a:off x="5683650" y="1376425"/>
              <a:ext cx="8025" cy="7425"/>
            </a:xfrm>
            <a:custGeom>
              <a:avLst/>
              <a:gdLst/>
              <a:ahLst/>
              <a:cxnLst/>
              <a:rect l="l" t="t" r="r" b="b"/>
              <a:pathLst>
                <a:path w="321" h="297" extrusionOk="0">
                  <a:moveTo>
                    <a:pt x="184" y="0"/>
                  </a:moveTo>
                  <a:cubicBezTo>
                    <a:pt x="115" y="0"/>
                    <a:pt x="24" y="46"/>
                    <a:pt x="24" y="114"/>
                  </a:cubicBezTo>
                  <a:cubicBezTo>
                    <a:pt x="1" y="183"/>
                    <a:pt x="47" y="274"/>
                    <a:pt x="115" y="297"/>
                  </a:cubicBezTo>
                  <a:cubicBezTo>
                    <a:pt x="184" y="297"/>
                    <a:pt x="275" y="251"/>
                    <a:pt x="298" y="183"/>
                  </a:cubicBezTo>
                  <a:cubicBezTo>
                    <a:pt x="320" y="114"/>
                    <a:pt x="275" y="23"/>
                    <a:pt x="18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5"/>
            <p:cNvSpPr/>
            <p:nvPr/>
          </p:nvSpPr>
          <p:spPr>
            <a:xfrm>
              <a:off x="5882250" y="1540025"/>
              <a:ext cx="5725" cy="5475"/>
            </a:xfrm>
            <a:custGeom>
              <a:avLst/>
              <a:gdLst/>
              <a:ahLst/>
              <a:cxnLst/>
              <a:rect l="l" t="t" r="r" b="b"/>
              <a:pathLst>
                <a:path w="229" h="219" extrusionOk="0">
                  <a:moveTo>
                    <a:pt x="110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189"/>
                    <a:pt x="91" y="212"/>
                  </a:cubicBezTo>
                  <a:cubicBezTo>
                    <a:pt x="100" y="217"/>
                    <a:pt x="109" y="218"/>
                    <a:pt x="118" y="218"/>
                  </a:cubicBezTo>
                  <a:cubicBezTo>
                    <a:pt x="160" y="218"/>
                    <a:pt x="206" y="181"/>
                    <a:pt x="206" y="144"/>
                  </a:cubicBezTo>
                  <a:cubicBezTo>
                    <a:pt x="228" y="75"/>
                    <a:pt x="206" y="30"/>
                    <a:pt x="137" y="7"/>
                  </a:cubicBezTo>
                  <a:cubicBezTo>
                    <a:pt x="129" y="3"/>
                    <a:pt x="120" y="1"/>
                    <a:pt x="1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5"/>
            <p:cNvSpPr/>
            <p:nvPr/>
          </p:nvSpPr>
          <p:spPr>
            <a:xfrm>
              <a:off x="6095650" y="988850"/>
              <a:ext cx="8600" cy="7700"/>
            </a:xfrm>
            <a:custGeom>
              <a:avLst/>
              <a:gdLst/>
              <a:ahLst/>
              <a:cxnLst/>
              <a:rect l="l" t="t" r="r" b="b"/>
              <a:pathLst>
                <a:path w="344" h="308" extrusionOk="0">
                  <a:moveTo>
                    <a:pt x="178" y="0"/>
                  </a:moveTo>
                  <a:cubicBezTo>
                    <a:pt x="114" y="0"/>
                    <a:pt x="43" y="60"/>
                    <a:pt x="24" y="119"/>
                  </a:cubicBezTo>
                  <a:cubicBezTo>
                    <a:pt x="1" y="210"/>
                    <a:pt x="46" y="301"/>
                    <a:pt x="138" y="301"/>
                  </a:cubicBezTo>
                  <a:cubicBezTo>
                    <a:pt x="154" y="305"/>
                    <a:pt x="169" y="307"/>
                    <a:pt x="184" y="307"/>
                  </a:cubicBezTo>
                  <a:cubicBezTo>
                    <a:pt x="252" y="307"/>
                    <a:pt x="302" y="266"/>
                    <a:pt x="320" y="210"/>
                  </a:cubicBezTo>
                  <a:cubicBezTo>
                    <a:pt x="343" y="119"/>
                    <a:pt x="297" y="28"/>
                    <a:pt x="206" y="5"/>
                  </a:cubicBezTo>
                  <a:cubicBezTo>
                    <a:pt x="197" y="2"/>
                    <a:pt x="187" y="0"/>
                    <a:pt x="17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5"/>
            <p:cNvSpPr/>
            <p:nvPr/>
          </p:nvSpPr>
          <p:spPr>
            <a:xfrm>
              <a:off x="6099075" y="1000800"/>
              <a:ext cx="6875" cy="6025"/>
            </a:xfrm>
            <a:custGeom>
              <a:avLst/>
              <a:gdLst/>
              <a:ahLst/>
              <a:cxnLst/>
              <a:rect l="l" t="t" r="r" b="b"/>
              <a:pathLst>
                <a:path w="275" h="241" extrusionOk="0">
                  <a:moveTo>
                    <a:pt x="147" y="0"/>
                  </a:moveTo>
                  <a:cubicBezTo>
                    <a:pt x="92" y="0"/>
                    <a:pt x="42" y="41"/>
                    <a:pt x="24" y="97"/>
                  </a:cubicBezTo>
                  <a:cubicBezTo>
                    <a:pt x="1" y="166"/>
                    <a:pt x="46" y="234"/>
                    <a:pt x="115" y="234"/>
                  </a:cubicBezTo>
                  <a:cubicBezTo>
                    <a:pt x="127" y="238"/>
                    <a:pt x="139" y="240"/>
                    <a:pt x="151" y="240"/>
                  </a:cubicBezTo>
                  <a:cubicBezTo>
                    <a:pt x="205" y="240"/>
                    <a:pt x="252" y="199"/>
                    <a:pt x="252" y="143"/>
                  </a:cubicBezTo>
                  <a:cubicBezTo>
                    <a:pt x="275" y="97"/>
                    <a:pt x="229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5"/>
            <p:cNvSpPr/>
            <p:nvPr/>
          </p:nvSpPr>
          <p:spPr>
            <a:xfrm>
              <a:off x="6043725" y="1023400"/>
              <a:ext cx="11450" cy="10200"/>
            </a:xfrm>
            <a:custGeom>
              <a:avLst/>
              <a:gdLst/>
              <a:ahLst/>
              <a:cxnLst/>
              <a:rect l="l" t="t" r="r" b="b"/>
              <a:pathLst>
                <a:path w="458" h="408" extrusionOk="0">
                  <a:moveTo>
                    <a:pt x="214" y="1"/>
                  </a:moveTo>
                  <a:cubicBezTo>
                    <a:pt x="138" y="1"/>
                    <a:pt x="59" y="62"/>
                    <a:pt x="23" y="152"/>
                  </a:cubicBezTo>
                  <a:cubicBezTo>
                    <a:pt x="1" y="266"/>
                    <a:pt x="69" y="380"/>
                    <a:pt x="183" y="403"/>
                  </a:cubicBezTo>
                  <a:cubicBezTo>
                    <a:pt x="198" y="406"/>
                    <a:pt x="213" y="407"/>
                    <a:pt x="228" y="407"/>
                  </a:cubicBezTo>
                  <a:cubicBezTo>
                    <a:pt x="326" y="407"/>
                    <a:pt x="415" y="345"/>
                    <a:pt x="434" y="266"/>
                  </a:cubicBezTo>
                  <a:cubicBezTo>
                    <a:pt x="457" y="152"/>
                    <a:pt x="389" y="38"/>
                    <a:pt x="275" y="15"/>
                  </a:cubicBezTo>
                  <a:cubicBezTo>
                    <a:pt x="255" y="5"/>
                    <a:pt x="235" y="1"/>
                    <a:pt x="21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5"/>
            <p:cNvSpPr/>
            <p:nvPr/>
          </p:nvSpPr>
          <p:spPr>
            <a:xfrm>
              <a:off x="6072825" y="1003800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38" y="0"/>
                  </a:moveTo>
                  <a:cubicBezTo>
                    <a:pt x="69" y="0"/>
                    <a:pt x="24" y="23"/>
                    <a:pt x="1" y="91"/>
                  </a:cubicBezTo>
                  <a:cubicBezTo>
                    <a:pt x="1" y="137"/>
                    <a:pt x="24" y="206"/>
                    <a:pt x="92" y="228"/>
                  </a:cubicBezTo>
                  <a:cubicBezTo>
                    <a:pt x="138" y="228"/>
                    <a:pt x="206" y="206"/>
                    <a:pt x="206" y="137"/>
                  </a:cubicBezTo>
                  <a:cubicBezTo>
                    <a:pt x="229" y="91"/>
                    <a:pt x="206" y="23"/>
                    <a:pt x="13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5"/>
            <p:cNvSpPr/>
            <p:nvPr/>
          </p:nvSpPr>
          <p:spPr>
            <a:xfrm>
              <a:off x="6714225" y="1160000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5" y="0"/>
                  </a:moveTo>
                  <a:cubicBezTo>
                    <a:pt x="85" y="0"/>
                    <a:pt x="23" y="41"/>
                    <a:pt x="23" y="98"/>
                  </a:cubicBezTo>
                  <a:cubicBezTo>
                    <a:pt x="0" y="166"/>
                    <a:pt x="46" y="257"/>
                    <a:pt x="115" y="257"/>
                  </a:cubicBezTo>
                  <a:cubicBezTo>
                    <a:pt x="127" y="261"/>
                    <a:pt x="140" y="263"/>
                    <a:pt x="152" y="263"/>
                  </a:cubicBezTo>
                  <a:cubicBezTo>
                    <a:pt x="212" y="263"/>
                    <a:pt x="274" y="222"/>
                    <a:pt x="274" y="166"/>
                  </a:cubicBezTo>
                  <a:cubicBezTo>
                    <a:pt x="297" y="98"/>
                    <a:pt x="251" y="6"/>
                    <a:pt x="183" y="6"/>
                  </a:cubicBezTo>
                  <a:cubicBezTo>
                    <a:pt x="171" y="2"/>
                    <a:pt x="158" y="0"/>
                    <a:pt x="14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5"/>
            <p:cNvSpPr/>
            <p:nvPr/>
          </p:nvSpPr>
          <p:spPr>
            <a:xfrm>
              <a:off x="6736475" y="1128025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23" y="1"/>
                  </a:moveTo>
                  <a:cubicBezTo>
                    <a:pt x="69" y="1"/>
                    <a:pt x="23" y="38"/>
                    <a:pt x="23" y="76"/>
                  </a:cubicBezTo>
                  <a:cubicBezTo>
                    <a:pt x="1" y="144"/>
                    <a:pt x="46" y="212"/>
                    <a:pt x="92" y="235"/>
                  </a:cubicBezTo>
                  <a:cubicBezTo>
                    <a:pt x="160" y="235"/>
                    <a:pt x="229" y="212"/>
                    <a:pt x="252" y="144"/>
                  </a:cubicBezTo>
                  <a:cubicBezTo>
                    <a:pt x="252" y="76"/>
                    <a:pt x="229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5"/>
            <p:cNvSpPr/>
            <p:nvPr/>
          </p:nvSpPr>
          <p:spPr>
            <a:xfrm>
              <a:off x="5535875" y="1837025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149" y="0"/>
                  </a:moveTo>
                  <a:cubicBezTo>
                    <a:pt x="101" y="0"/>
                    <a:pt x="56" y="38"/>
                    <a:pt x="23" y="87"/>
                  </a:cubicBezTo>
                  <a:cubicBezTo>
                    <a:pt x="0" y="156"/>
                    <a:pt x="23" y="224"/>
                    <a:pt x="91" y="270"/>
                  </a:cubicBezTo>
                  <a:cubicBezTo>
                    <a:pt x="109" y="276"/>
                    <a:pt x="127" y="278"/>
                    <a:pt x="146" y="278"/>
                  </a:cubicBezTo>
                  <a:cubicBezTo>
                    <a:pt x="201" y="278"/>
                    <a:pt x="257" y="253"/>
                    <a:pt x="274" y="201"/>
                  </a:cubicBezTo>
                  <a:cubicBezTo>
                    <a:pt x="320" y="133"/>
                    <a:pt x="274" y="42"/>
                    <a:pt x="206" y="19"/>
                  </a:cubicBezTo>
                  <a:cubicBezTo>
                    <a:pt x="186" y="6"/>
                    <a:pt x="167" y="0"/>
                    <a:pt x="14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5"/>
            <p:cNvSpPr/>
            <p:nvPr/>
          </p:nvSpPr>
          <p:spPr>
            <a:xfrm>
              <a:off x="5753275" y="1807575"/>
              <a:ext cx="12000" cy="10400"/>
            </a:xfrm>
            <a:custGeom>
              <a:avLst/>
              <a:gdLst/>
              <a:ahLst/>
              <a:cxnLst/>
              <a:rect l="l" t="t" r="r" b="b"/>
              <a:pathLst>
                <a:path w="480" h="416" extrusionOk="0">
                  <a:moveTo>
                    <a:pt x="228" y="1"/>
                  </a:moveTo>
                  <a:cubicBezTo>
                    <a:pt x="160" y="1"/>
                    <a:pt x="93" y="47"/>
                    <a:pt x="46" y="124"/>
                  </a:cubicBezTo>
                  <a:cubicBezTo>
                    <a:pt x="1" y="215"/>
                    <a:pt x="46" y="352"/>
                    <a:pt x="160" y="398"/>
                  </a:cubicBezTo>
                  <a:cubicBezTo>
                    <a:pt x="185" y="410"/>
                    <a:pt x="211" y="416"/>
                    <a:pt x="237" y="416"/>
                  </a:cubicBezTo>
                  <a:cubicBezTo>
                    <a:pt x="310" y="416"/>
                    <a:pt x="384" y="374"/>
                    <a:pt x="434" y="307"/>
                  </a:cubicBezTo>
                  <a:cubicBezTo>
                    <a:pt x="480" y="193"/>
                    <a:pt x="434" y="78"/>
                    <a:pt x="320" y="33"/>
                  </a:cubicBezTo>
                  <a:cubicBezTo>
                    <a:pt x="291" y="11"/>
                    <a:pt x="259" y="1"/>
                    <a:pt x="22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5"/>
            <p:cNvSpPr/>
            <p:nvPr/>
          </p:nvSpPr>
          <p:spPr>
            <a:xfrm>
              <a:off x="5846850" y="19608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5" y="1"/>
                  </a:moveTo>
                  <a:cubicBezTo>
                    <a:pt x="125" y="1"/>
                    <a:pt x="57" y="38"/>
                    <a:pt x="24" y="87"/>
                  </a:cubicBezTo>
                  <a:cubicBezTo>
                    <a:pt x="1" y="179"/>
                    <a:pt x="24" y="293"/>
                    <a:pt x="115" y="338"/>
                  </a:cubicBezTo>
                  <a:cubicBezTo>
                    <a:pt x="137" y="344"/>
                    <a:pt x="158" y="347"/>
                    <a:pt x="179" y="347"/>
                  </a:cubicBezTo>
                  <a:cubicBezTo>
                    <a:pt x="247" y="347"/>
                    <a:pt x="308" y="317"/>
                    <a:pt x="343" y="247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6"/>
                    <a:pt x="222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5"/>
            <p:cNvSpPr/>
            <p:nvPr/>
          </p:nvSpPr>
          <p:spPr>
            <a:xfrm>
              <a:off x="5853150" y="1946600"/>
              <a:ext cx="10850" cy="9475"/>
            </a:xfrm>
            <a:custGeom>
              <a:avLst/>
              <a:gdLst/>
              <a:ahLst/>
              <a:cxnLst/>
              <a:rect l="l" t="t" r="r" b="b"/>
              <a:pathLst>
                <a:path w="434" h="379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01"/>
                    <a:pt x="23" y="315"/>
                    <a:pt x="137" y="361"/>
                  </a:cubicBezTo>
                  <a:cubicBezTo>
                    <a:pt x="161" y="373"/>
                    <a:pt x="188" y="379"/>
                    <a:pt x="214" y="379"/>
                  </a:cubicBezTo>
                  <a:cubicBezTo>
                    <a:pt x="285" y="379"/>
                    <a:pt x="355" y="336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5"/>
            <p:cNvSpPr/>
            <p:nvPr/>
          </p:nvSpPr>
          <p:spPr>
            <a:xfrm>
              <a:off x="5867400" y="195685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76" y="1"/>
                  </a:moveTo>
                  <a:cubicBezTo>
                    <a:pt x="113" y="1"/>
                    <a:pt x="56" y="38"/>
                    <a:pt x="23" y="88"/>
                  </a:cubicBezTo>
                  <a:cubicBezTo>
                    <a:pt x="1" y="179"/>
                    <a:pt x="23" y="270"/>
                    <a:pt x="115" y="293"/>
                  </a:cubicBezTo>
                  <a:cubicBezTo>
                    <a:pt x="138" y="308"/>
                    <a:pt x="163" y="316"/>
                    <a:pt x="188" y="316"/>
                  </a:cubicBezTo>
                  <a:cubicBezTo>
                    <a:pt x="239" y="316"/>
                    <a:pt x="290" y="285"/>
                    <a:pt x="320" y="225"/>
                  </a:cubicBezTo>
                  <a:cubicBezTo>
                    <a:pt x="366" y="156"/>
                    <a:pt x="320" y="65"/>
                    <a:pt x="252" y="19"/>
                  </a:cubicBezTo>
                  <a:cubicBezTo>
                    <a:pt x="226" y="6"/>
                    <a:pt x="201" y="1"/>
                    <a:pt x="17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5"/>
            <p:cNvSpPr/>
            <p:nvPr/>
          </p:nvSpPr>
          <p:spPr>
            <a:xfrm>
              <a:off x="6384975" y="1916925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9" y="0"/>
                  </a:moveTo>
                  <a:cubicBezTo>
                    <a:pt x="135" y="0"/>
                    <a:pt x="79" y="38"/>
                    <a:pt x="46" y="87"/>
                  </a:cubicBezTo>
                  <a:cubicBezTo>
                    <a:pt x="0" y="178"/>
                    <a:pt x="46" y="292"/>
                    <a:pt x="114" y="338"/>
                  </a:cubicBezTo>
                  <a:cubicBezTo>
                    <a:pt x="136" y="343"/>
                    <a:pt x="159" y="346"/>
                    <a:pt x="181" y="346"/>
                  </a:cubicBezTo>
                  <a:cubicBezTo>
                    <a:pt x="254" y="346"/>
                    <a:pt x="325" y="316"/>
                    <a:pt x="343" y="247"/>
                  </a:cubicBezTo>
                  <a:cubicBezTo>
                    <a:pt x="388" y="155"/>
                    <a:pt x="365" y="64"/>
                    <a:pt x="274" y="18"/>
                  </a:cubicBezTo>
                  <a:cubicBezTo>
                    <a:pt x="249" y="6"/>
                    <a:pt x="223" y="0"/>
                    <a:pt x="1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5"/>
            <p:cNvSpPr/>
            <p:nvPr/>
          </p:nvSpPr>
          <p:spPr>
            <a:xfrm>
              <a:off x="5665975" y="1677500"/>
              <a:ext cx="7450" cy="6150"/>
            </a:xfrm>
            <a:custGeom>
              <a:avLst/>
              <a:gdLst/>
              <a:ahLst/>
              <a:cxnLst/>
              <a:rect l="l" t="t" r="r" b="b"/>
              <a:pathLst>
                <a:path w="298" h="246" extrusionOk="0">
                  <a:moveTo>
                    <a:pt x="155" y="0"/>
                  </a:moveTo>
                  <a:cubicBezTo>
                    <a:pt x="106" y="0"/>
                    <a:pt x="63" y="26"/>
                    <a:pt x="46" y="77"/>
                  </a:cubicBezTo>
                  <a:cubicBezTo>
                    <a:pt x="0" y="123"/>
                    <a:pt x="23" y="191"/>
                    <a:pt x="92" y="237"/>
                  </a:cubicBezTo>
                  <a:cubicBezTo>
                    <a:pt x="109" y="243"/>
                    <a:pt x="126" y="246"/>
                    <a:pt x="142" y="246"/>
                  </a:cubicBezTo>
                  <a:cubicBezTo>
                    <a:pt x="191" y="246"/>
                    <a:pt x="234" y="220"/>
                    <a:pt x="251" y="169"/>
                  </a:cubicBezTo>
                  <a:cubicBezTo>
                    <a:pt x="297" y="123"/>
                    <a:pt x="251" y="32"/>
                    <a:pt x="206" y="9"/>
                  </a:cubicBezTo>
                  <a:cubicBezTo>
                    <a:pt x="189" y="3"/>
                    <a:pt x="172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5"/>
            <p:cNvSpPr/>
            <p:nvPr/>
          </p:nvSpPr>
          <p:spPr>
            <a:xfrm>
              <a:off x="5416600" y="1791950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68" y="0"/>
                  </a:moveTo>
                  <a:cubicBezTo>
                    <a:pt x="115" y="0"/>
                    <a:pt x="63" y="38"/>
                    <a:pt x="46" y="87"/>
                  </a:cubicBezTo>
                  <a:cubicBezTo>
                    <a:pt x="1" y="156"/>
                    <a:pt x="23" y="224"/>
                    <a:pt x="92" y="270"/>
                  </a:cubicBezTo>
                  <a:cubicBezTo>
                    <a:pt x="109" y="275"/>
                    <a:pt x="128" y="278"/>
                    <a:pt x="146" y="278"/>
                  </a:cubicBezTo>
                  <a:cubicBezTo>
                    <a:pt x="202" y="278"/>
                    <a:pt x="257" y="253"/>
                    <a:pt x="275" y="201"/>
                  </a:cubicBezTo>
                  <a:cubicBezTo>
                    <a:pt x="320" y="133"/>
                    <a:pt x="297" y="41"/>
                    <a:pt x="229" y="19"/>
                  </a:cubicBezTo>
                  <a:cubicBezTo>
                    <a:pt x="210" y="6"/>
                    <a:pt x="189" y="0"/>
                    <a:pt x="16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5"/>
            <p:cNvSpPr/>
            <p:nvPr/>
          </p:nvSpPr>
          <p:spPr>
            <a:xfrm>
              <a:off x="5527300" y="1623050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40" y="0"/>
                  </a:moveTo>
                  <a:cubicBezTo>
                    <a:pt x="162" y="0"/>
                    <a:pt x="80" y="43"/>
                    <a:pt x="46" y="110"/>
                  </a:cubicBezTo>
                  <a:cubicBezTo>
                    <a:pt x="1" y="201"/>
                    <a:pt x="46" y="338"/>
                    <a:pt x="138" y="384"/>
                  </a:cubicBezTo>
                  <a:cubicBezTo>
                    <a:pt x="168" y="396"/>
                    <a:pt x="199" y="401"/>
                    <a:pt x="228" y="401"/>
                  </a:cubicBezTo>
                  <a:cubicBezTo>
                    <a:pt x="308" y="401"/>
                    <a:pt x="378" y="359"/>
                    <a:pt x="412" y="292"/>
                  </a:cubicBezTo>
                  <a:cubicBezTo>
                    <a:pt x="457" y="178"/>
                    <a:pt x="412" y="64"/>
                    <a:pt x="320" y="18"/>
                  </a:cubicBezTo>
                  <a:cubicBezTo>
                    <a:pt x="296" y="6"/>
                    <a:pt x="268" y="0"/>
                    <a:pt x="24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5"/>
            <p:cNvSpPr/>
            <p:nvPr/>
          </p:nvSpPr>
          <p:spPr>
            <a:xfrm>
              <a:off x="5461675" y="1860425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21" y="1"/>
                  </a:moveTo>
                  <a:cubicBezTo>
                    <a:pt x="150" y="1"/>
                    <a:pt x="80" y="43"/>
                    <a:pt x="47" y="110"/>
                  </a:cubicBezTo>
                  <a:cubicBezTo>
                    <a:pt x="1" y="178"/>
                    <a:pt x="47" y="293"/>
                    <a:pt x="138" y="338"/>
                  </a:cubicBezTo>
                  <a:cubicBezTo>
                    <a:pt x="162" y="350"/>
                    <a:pt x="188" y="356"/>
                    <a:pt x="214" y="356"/>
                  </a:cubicBezTo>
                  <a:cubicBezTo>
                    <a:pt x="284" y="356"/>
                    <a:pt x="349" y="314"/>
                    <a:pt x="366" y="247"/>
                  </a:cubicBezTo>
                  <a:cubicBezTo>
                    <a:pt x="412" y="178"/>
                    <a:pt x="389" y="64"/>
                    <a:pt x="298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5"/>
            <p:cNvSpPr/>
            <p:nvPr/>
          </p:nvSpPr>
          <p:spPr>
            <a:xfrm>
              <a:off x="5465675" y="1813075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30" y="0"/>
                  </a:moveTo>
                  <a:cubicBezTo>
                    <a:pt x="150" y="0"/>
                    <a:pt x="80" y="43"/>
                    <a:pt x="46" y="109"/>
                  </a:cubicBezTo>
                  <a:cubicBezTo>
                    <a:pt x="1" y="201"/>
                    <a:pt x="46" y="338"/>
                    <a:pt x="138" y="383"/>
                  </a:cubicBezTo>
                  <a:cubicBezTo>
                    <a:pt x="162" y="396"/>
                    <a:pt x="190" y="401"/>
                    <a:pt x="218" y="401"/>
                  </a:cubicBezTo>
                  <a:cubicBezTo>
                    <a:pt x="296" y="401"/>
                    <a:pt x="378" y="359"/>
                    <a:pt x="411" y="292"/>
                  </a:cubicBezTo>
                  <a:cubicBezTo>
                    <a:pt x="457" y="178"/>
                    <a:pt x="411" y="64"/>
                    <a:pt x="320" y="18"/>
                  </a:cubicBezTo>
                  <a:cubicBezTo>
                    <a:pt x="290" y="6"/>
                    <a:pt x="259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5"/>
            <p:cNvSpPr/>
            <p:nvPr/>
          </p:nvSpPr>
          <p:spPr>
            <a:xfrm>
              <a:off x="5555275" y="1755875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2" y="1"/>
                  </a:moveTo>
                  <a:cubicBezTo>
                    <a:pt x="114" y="1"/>
                    <a:pt x="53" y="31"/>
                    <a:pt x="23" y="92"/>
                  </a:cubicBezTo>
                  <a:cubicBezTo>
                    <a:pt x="0" y="183"/>
                    <a:pt x="23" y="298"/>
                    <a:pt x="114" y="320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1" y="343"/>
                    <a:pt x="312" y="313"/>
                    <a:pt x="343" y="252"/>
                  </a:cubicBezTo>
                  <a:cubicBezTo>
                    <a:pt x="388" y="161"/>
                    <a:pt x="343" y="69"/>
                    <a:pt x="251" y="24"/>
                  </a:cubicBezTo>
                  <a:cubicBezTo>
                    <a:pt x="228" y="8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5"/>
            <p:cNvSpPr/>
            <p:nvPr/>
          </p:nvSpPr>
          <p:spPr>
            <a:xfrm>
              <a:off x="5503900" y="163957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86" y="1"/>
                  </a:moveTo>
                  <a:cubicBezTo>
                    <a:pt x="125" y="1"/>
                    <a:pt x="57" y="38"/>
                    <a:pt x="24" y="88"/>
                  </a:cubicBezTo>
                  <a:cubicBezTo>
                    <a:pt x="1" y="179"/>
                    <a:pt x="24" y="293"/>
                    <a:pt x="115" y="316"/>
                  </a:cubicBezTo>
                  <a:cubicBezTo>
                    <a:pt x="138" y="331"/>
                    <a:pt x="166" y="339"/>
                    <a:pt x="195" y="339"/>
                  </a:cubicBezTo>
                  <a:cubicBezTo>
                    <a:pt x="252" y="339"/>
                    <a:pt x="313" y="308"/>
                    <a:pt x="343" y="248"/>
                  </a:cubicBezTo>
                  <a:cubicBezTo>
                    <a:pt x="389" y="156"/>
                    <a:pt x="343" y="65"/>
                    <a:pt x="252" y="19"/>
                  </a:cubicBezTo>
                  <a:cubicBezTo>
                    <a:pt x="233" y="7"/>
                    <a:pt x="210" y="1"/>
                    <a:pt x="18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5"/>
            <p:cNvSpPr/>
            <p:nvPr/>
          </p:nvSpPr>
          <p:spPr>
            <a:xfrm>
              <a:off x="5700775" y="1631850"/>
              <a:ext cx="7450" cy="6525"/>
            </a:xfrm>
            <a:custGeom>
              <a:avLst/>
              <a:gdLst/>
              <a:ahLst/>
              <a:cxnLst/>
              <a:rect l="l" t="t" r="r" b="b"/>
              <a:pathLst>
                <a:path w="298" h="261" extrusionOk="0">
                  <a:moveTo>
                    <a:pt x="155" y="0"/>
                  </a:moveTo>
                  <a:cubicBezTo>
                    <a:pt x="105" y="0"/>
                    <a:pt x="58" y="26"/>
                    <a:pt x="23" y="77"/>
                  </a:cubicBezTo>
                  <a:cubicBezTo>
                    <a:pt x="1" y="146"/>
                    <a:pt x="23" y="214"/>
                    <a:pt x="92" y="237"/>
                  </a:cubicBezTo>
                  <a:cubicBezTo>
                    <a:pt x="116" y="253"/>
                    <a:pt x="140" y="261"/>
                    <a:pt x="163" y="261"/>
                  </a:cubicBezTo>
                  <a:cubicBezTo>
                    <a:pt x="203" y="261"/>
                    <a:pt x="237" y="236"/>
                    <a:pt x="252" y="191"/>
                  </a:cubicBezTo>
                  <a:cubicBezTo>
                    <a:pt x="297" y="123"/>
                    <a:pt x="275" y="54"/>
                    <a:pt x="206" y="9"/>
                  </a:cubicBezTo>
                  <a:cubicBezTo>
                    <a:pt x="189" y="3"/>
                    <a:pt x="172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5"/>
            <p:cNvSpPr/>
            <p:nvPr/>
          </p:nvSpPr>
          <p:spPr>
            <a:xfrm>
              <a:off x="5455400" y="1698275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07" y="0"/>
                  </a:moveTo>
                  <a:cubicBezTo>
                    <a:pt x="141" y="0"/>
                    <a:pt x="78" y="36"/>
                    <a:pt x="46" y="114"/>
                  </a:cubicBezTo>
                  <a:cubicBezTo>
                    <a:pt x="1" y="205"/>
                    <a:pt x="46" y="319"/>
                    <a:pt x="138" y="365"/>
                  </a:cubicBezTo>
                  <a:cubicBezTo>
                    <a:pt x="162" y="377"/>
                    <a:pt x="188" y="383"/>
                    <a:pt x="214" y="383"/>
                  </a:cubicBezTo>
                  <a:cubicBezTo>
                    <a:pt x="285" y="383"/>
                    <a:pt x="355" y="340"/>
                    <a:pt x="389" y="273"/>
                  </a:cubicBezTo>
                  <a:cubicBezTo>
                    <a:pt x="434" y="182"/>
                    <a:pt x="412" y="68"/>
                    <a:pt x="298" y="22"/>
                  </a:cubicBezTo>
                  <a:cubicBezTo>
                    <a:pt x="269" y="8"/>
                    <a:pt x="237" y="0"/>
                    <a:pt x="20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5"/>
            <p:cNvSpPr/>
            <p:nvPr/>
          </p:nvSpPr>
          <p:spPr>
            <a:xfrm>
              <a:off x="5660275" y="1668550"/>
              <a:ext cx="8000" cy="7125"/>
            </a:xfrm>
            <a:custGeom>
              <a:avLst/>
              <a:gdLst/>
              <a:ahLst/>
              <a:cxnLst/>
              <a:rect l="l" t="t" r="r" b="b"/>
              <a:pathLst>
                <a:path w="320" h="285" extrusionOk="0">
                  <a:moveTo>
                    <a:pt x="150" y="1"/>
                  </a:moveTo>
                  <a:cubicBezTo>
                    <a:pt x="101" y="1"/>
                    <a:pt x="52" y="26"/>
                    <a:pt x="23" y="70"/>
                  </a:cubicBezTo>
                  <a:cubicBezTo>
                    <a:pt x="0" y="161"/>
                    <a:pt x="23" y="230"/>
                    <a:pt x="91" y="275"/>
                  </a:cubicBezTo>
                  <a:cubicBezTo>
                    <a:pt x="108" y="281"/>
                    <a:pt x="127" y="284"/>
                    <a:pt x="146" y="284"/>
                  </a:cubicBezTo>
                  <a:cubicBezTo>
                    <a:pt x="203" y="284"/>
                    <a:pt x="263" y="258"/>
                    <a:pt x="297" y="207"/>
                  </a:cubicBezTo>
                  <a:cubicBezTo>
                    <a:pt x="320" y="139"/>
                    <a:pt x="297" y="47"/>
                    <a:pt x="228" y="24"/>
                  </a:cubicBezTo>
                  <a:cubicBezTo>
                    <a:pt x="204" y="8"/>
                    <a:pt x="177" y="1"/>
                    <a:pt x="15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5"/>
            <p:cNvSpPr/>
            <p:nvPr/>
          </p:nvSpPr>
          <p:spPr>
            <a:xfrm>
              <a:off x="6747325" y="1892825"/>
              <a:ext cx="10850" cy="9175"/>
            </a:xfrm>
            <a:custGeom>
              <a:avLst/>
              <a:gdLst/>
              <a:ahLst/>
              <a:cxnLst/>
              <a:rect l="l" t="t" r="r" b="b"/>
              <a:pathLst>
                <a:path w="434" h="367" extrusionOk="0">
                  <a:moveTo>
                    <a:pt x="201" y="1"/>
                  </a:moveTo>
                  <a:cubicBezTo>
                    <a:pt x="137" y="1"/>
                    <a:pt x="76" y="31"/>
                    <a:pt x="46" y="92"/>
                  </a:cubicBezTo>
                  <a:cubicBezTo>
                    <a:pt x="0" y="184"/>
                    <a:pt x="23" y="298"/>
                    <a:pt x="137" y="343"/>
                  </a:cubicBezTo>
                  <a:cubicBezTo>
                    <a:pt x="168" y="358"/>
                    <a:pt x="201" y="366"/>
                    <a:pt x="233" y="366"/>
                  </a:cubicBezTo>
                  <a:cubicBezTo>
                    <a:pt x="297" y="366"/>
                    <a:pt x="358" y="336"/>
                    <a:pt x="388" y="275"/>
                  </a:cubicBezTo>
                  <a:cubicBezTo>
                    <a:pt x="434" y="161"/>
                    <a:pt x="388" y="69"/>
                    <a:pt x="297" y="24"/>
                  </a:cubicBezTo>
                  <a:cubicBezTo>
                    <a:pt x="267" y="9"/>
                    <a:pt x="234" y="1"/>
                    <a:pt x="20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5"/>
            <p:cNvSpPr/>
            <p:nvPr/>
          </p:nvSpPr>
          <p:spPr>
            <a:xfrm>
              <a:off x="5404050" y="1840450"/>
              <a:ext cx="12000" cy="10175"/>
            </a:xfrm>
            <a:custGeom>
              <a:avLst/>
              <a:gdLst/>
              <a:ahLst/>
              <a:cxnLst/>
              <a:rect l="l" t="t" r="r" b="b"/>
              <a:pathLst>
                <a:path w="480" h="407" extrusionOk="0">
                  <a:moveTo>
                    <a:pt x="252" y="1"/>
                  </a:moveTo>
                  <a:cubicBezTo>
                    <a:pt x="171" y="1"/>
                    <a:pt x="96" y="43"/>
                    <a:pt x="46" y="110"/>
                  </a:cubicBezTo>
                  <a:cubicBezTo>
                    <a:pt x="0" y="224"/>
                    <a:pt x="46" y="338"/>
                    <a:pt x="160" y="384"/>
                  </a:cubicBezTo>
                  <a:cubicBezTo>
                    <a:pt x="189" y="398"/>
                    <a:pt x="223" y="406"/>
                    <a:pt x="256" y="406"/>
                  </a:cubicBezTo>
                  <a:cubicBezTo>
                    <a:pt x="329" y="406"/>
                    <a:pt x="403" y="371"/>
                    <a:pt x="434" y="293"/>
                  </a:cubicBezTo>
                  <a:cubicBezTo>
                    <a:pt x="480" y="201"/>
                    <a:pt x="434" y="64"/>
                    <a:pt x="343" y="19"/>
                  </a:cubicBezTo>
                  <a:cubicBezTo>
                    <a:pt x="312" y="7"/>
                    <a:pt x="282" y="1"/>
                    <a:pt x="25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5"/>
            <p:cNvSpPr/>
            <p:nvPr/>
          </p:nvSpPr>
          <p:spPr>
            <a:xfrm>
              <a:off x="5437725" y="1862025"/>
              <a:ext cx="8000" cy="5725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127" y="0"/>
                  </a:moveTo>
                  <a:cubicBezTo>
                    <a:pt x="71" y="0"/>
                    <a:pt x="15" y="31"/>
                    <a:pt x="0" y="92"/>
                  </a:cubicBezTo>
                  <a:lnTo>
                    <a:pt x="297" y="229"/>
                  </a:lnTo>
                  <a:cubicBezTo>
                    <a:pt x="320" y="160"/>
                    <a:pt x="297" y="46"/>
                    <a:pt x="206" y="23"/>
                  </a:cubicBezTo>
                  <a:cubicBezTo>
                    <a:pt x="183" y="8"/>
                    <a:pt x="155" y="0"/>
                    <a:pt x="12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5"/>
            <p:cNvSpPr/>
            <p:nvPr/>
          </p:nvSpPr>
          <p:spPr>
            <a:xfrm>
              <a:off x="5393200" y="1309200"/>
              <a:ext cx="10300" cy="9250"/>
            </a:xfrm>
            <a:custGeom>
              <a:avLst/>
              <a:gdLst/>
              <a:ahLst/>
              <a:cxnLst/>
              <a:rect l="l" t="t" r="r" b="b"/>
              <a:pathLst>
                <a:path w="412" h="370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159" y="366"/>
                    <a:pt x="181" y="369"/>
                    <a:pt x="202" y="369"/>
                  </a:cubicBezTo>
                  <a:cubicBezTo>
                    <a:pt x="270" y="369"/>
                    <a:pt x="331" y="339"/>
                    <a:pt x="366" y="270"/>
                  </a:cubicBezTo>
                  <a:cubicBezTo>
                    <a:pt x="412" y="178"/>
                    <a:pt x="389" y="64"/>
                    <a:pt x="298" y="18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5"/>
            <p:cNvSpPr/>
            <p:nvPr/>
          </p:nvSpPr>
          <p:spPr>
            <a:xfrm>
              <a:off x="5412600" y="1296075"/>
              <a:ext cx="10875" cy="9250"/>
            </a:xfrm>
            <a:custGeom>
              <a:avLst/>
              <a:gdLst/>
              <a:ahLst/>
              <a:cxnLst/>
              <a:rect l="l" t="t" r="r" b="b"/>
              <a:pathLst>
                <a:path w="435" h="370" extrusionOk="0">
                  <a:moveTo>
                    <a:pt x="221" y="1"/>
                  </a:moveTo>
                  <a:cubicBezTo>
                    <a:pt x="150" y="1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59" y="366"/>
                    <a:pt x="182" y="369"/>
                    <a:pt x="205" y="369"/>
                  </a:cubicBezTo>
                  <a:cubicBezTo>
                    <a:pt x="279" y="369"/>
                    <a:pt x="354" y="339"/>
                    <a:pt x="389" y="270"/>
                  </a:cubicBezTo>
                  <a:cubicBezTo>
                    <a:pt x="435" y="178"/>
                    <a:pt x="389" y="64"/>
                    <a:pt x="298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5"/>
            <p:cNvSpPr/>
            <p:nvPr/>
          </p:nvSpPr>
          <p:spPr>
            <a:xfrm>
              <a:off x="5279075" y="1423000"/>
              <a:ext cx="8600" cy="7650"/>
            </a:xfrm>
            <a:custGeom>
              <a:avLst/>
              <a:gdLst/>
              <a:ahLst/>
              <a:cxnLst/>
              <a:rect l="l" t="t" r="r" b="b"/>
              <a:pathLst>
                <a:path w="344" h="306" extrusionOk="0">
                  <a:moveTo>
                    <a:pt x="174" y="0"/>
                  </a:moveTo>
                  <a:cubicBezTo>
                    <a:pt x="118" y="0"/>
                    <a:pt x="58" y="26"/>
                    <a:pt x="24" y="77"/>
                  </a:cubicBezTo>
                  <a:cubicBezTo>
                    <a:pt x="1" y="168"/>
                    <a:pt x="24" y="260"/>
                    <a:pt x="92" y="283"/>
                  </a:cubicBezTo>
                  <a:cubicBezTo>
                    <a:pt x="122" y="298"/>
                    <a:pt x="153" y="305"/>
                    <a:pt x="181" y="305"/>
                  </a:cubicBezTo>
                  <a:cubicBezTo>
                    <a:pt x="237" y="305"/>
                    <a:pt x="282" y="275"/>
                    <a:pt x="297" y="214"/>
                  </a:cubicBezTo>
                  <a:cubicBezTo>
                    <a:pt x="343" y="146"/>
                    <a:pt x="297" y="54"/>
                    <a:pt x="229" y="9"/>
                  </a:cubicBezTo>
                  <a:cubicBezTo>
                    <a:pt x="212" y="3"/>
                    <a:pt x="193" y="0"/>
                    <a:pt x="17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5"/>
            <p:cNvSpPr/>
            <p:nvPr/>
          </p:nvSpPr>
          <p:spPr>
            <a:xfrm>
              <a:off x="5434300" y="1240400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7" y="0"/>
                  </a:moveTo>
                  <a:cubicBezTo>
                    <a:pt x="140" y="0"/>
                    <a:pt x="80" y="26"/>
                    <a:pt x="46" y="77"/>
                  </a:cubicBezTo>
                  <a:cubicBezTo>
                    <a:pt x="0" y="168"/>
                    <a:pt x="46" y="260"/>
                    <a:pt x="114" y="305"/>
                  </a:cubicBezTo>
                  <a:cubicBezTo>
                    <a:pt x="131" y="311"/>
                    <a:pt x="149" y="314"/>
                    <a:pt x="169" y="314"/>
                  </a:cubicBezTo>
                  <a:cubicBezTo>
                    <a:pt x="232" y="314"/>
                    <a:pt x="302" y="284"/>
                    <a:pt x="320" y="214"/>
                  </a:cubicBezTo>
                  <a:cubicBezTo>
                    <a:pt x="365" y="146"/>
                    <a:pt x="320" y="54"/>
                    <a:pt x="251" y="9"/>
                  </a:cubicBezTo>
                  <a:cubicBezTo>
                    <a:pt x="234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5"/>
            <p:cNvSpPr/>
            <p:nvPr/>
          </p:nvSpPr>
          <p:spPr>
            <a:xfrm>
              <a:off x="5283075" y="1674400"/>
              <a:ext cx="11450" cy="10150"/>
            </a:xfrm>
            <a:custGeom>
              <a:avLst/>
              <a:gdLst/>
              <a:ahLst/>
              <a:cxnLst/>
              <a:rect l="l" t="t" r="r" b="b"/>
              <a:pathLst>
                <a:path w="458" h="406" extrusionOk="0">
                  <a:moveTo>
                    <a:pt x="239" y="1"/>
                  </a:moveTo>
                  <a:cubicBezTo>
                    <a:pt x="162" y="1"/>
                    <a:pt x="80" y="43"/>
                    <a:pt x="46" y="110"/>
                  </a:cubicBezTo>
                  <a:cubicBezTo>
                    <a:pt x="1" y="224"/>
                    <a:pt x="46" y="338"/>
                    <a:pt x="137" y="384"/>
                  </a:cubicBezTo>
                  <a:cubicBezTo>
                    <a:pt x="174" y="398"/>
                    <a:pt x="210" y="406"/>
                    <a:pt x="244" y="406"/>
                  </a:cubicBezTo>
                  <a:cubicBezTo>
                    <a:pt x="317" y="406"/>
                    <a:pt x="380" y="371"/>
                    <a:pt x="411" y="293"/>
                  </a:cubicBezTo>
                  <a:cubicBezTo>
                    <a:pt x="457" y="201"/>
                    <a:pt x="411" y="64"/>
                    <a:pt x="320" y="19"/>
                  </a:cubicBezTo>
                  <a:cubicBezTo>
                    <a:pt x="296" y="6"/>
                    <a:pt x="268" y="1"/>
                    <a:pt x="23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5"/>
            <p:cNvSpPr/>
            <p:nvPr/>
          </p:nvSpPr>
          <p:spPr>
            <a:xfrm>
              <a:off x="5496500" y="14918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02" y="1"/>
                  </a:moveTo>
                  <a:cubicBezTo>
                    <a:pt x="137" y="1"/>
                    <a:pt x="79" y="43"/>
                    <a:pt x="46" y="110"/>
                  </a:cubicBezTo>
                  <a:cubicBezTo>
                    <a:pt x="0" y="178"/>
                    <a:pt x="46" y="292"/>
                    <a:pt x="114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2" y="356"/>
                    <a:pt x="332" y="314"/>
                    <a:pt x="365" y="247"/>
                  </a:cubicBezTo>
                  <a:cubicBezTo>
                    <a:pt x="411" y="156"/>
                    <a:pt x="365" y="64"/>
                    <a:pt x="274" y="19"/>
                  </a:cubicBezTo>
                  <a:cubicBezTo>
                    <a:pt x="250" y="6"/>
                    <a:pt x="225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5"/>
            <p:cNvSpPr/>
            <p:nvPr/>
          </p:nvSpPr>
          <p:spPr>
            <a:xfrm>
              <a:off x="5640875" y="1408500"/>
              <a:ext cx="10850" cy="9575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20" y="0"/>
                  </a:moveTo>
                  <a:cubicBezTo>
                    <a:pt x="149" y="0"/>
                    <a:pt x="79" y="43"/>
                    <a:pt x="46" y="109"/>
                  </a:cubicBezTo>
                  <a:cubicBezTo>
                    <a:pt x="0" y="201"/>
                    <a:pt x="46" y="315"/>
                    <a:pt x="137" y="360"/>
                  </a:cubicBezTo>
                  <a:cubicBezTo>
                    <a:pt x="166" y="375"/>
                    <a:pt x="197" y="383"/>
                    <a:pt x="228" y="383"/>
                  </a:cubicBezTo>
                  <a:cubicBezTo>
                    <a:pt x="294" y="383"/>
                    <a:pt x="357" y="347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5"/>
            <p:cNvSpPr/>
            <p:nvPr/>
          </p:nvSpPr>
          <p:spPr>
            <a:xfrm>
              <a:off x="5762400" y="1344825"/>
              <a:ext cx="9150" cy="8100"/>
            </a:xfrm>
            <a:custGeom>
              <a:avLst/>
              <a:gdLst/>
              <a:ahLst/>
              <a:cxnLst/>
              <a:rect l="l" t="t" r="r" b="b"/>
              <a:pathLst>
                <a:path w="366" h="324" extrusionOk="0">
                  <a:moveTo>
                    <a:pt x="198" y="0"/>
                  </a:moveTo>
                  <a:cubicBezTo>
                    <a:pt x="135" y="0"/>
                    <a:pt x="64" y="30"/>
                    <a:pt x="46" y="100"/>
                  </a:cubicBezTo>
                  <a:cubicBezTo>
                    <a:pt x="1" y="168"/>
                    <a:pt x="24" y="283"/>
                    <a:pt x="115" y="305"/>
                  </a:cubicBezTo>
                  <a:cubicBezTo>
                    <a:pt x="140" y="318"/>
                    <a:pt x="166" y="324"/>
                    <a:pt x="190" y="324"/>
                  </a:cubicBezTo>
                  <a:cubicBezTo>
                    <a:pt x="254" y="324"/>
                    <a:pt x="310" y="286"/>
                    <a:pt x="343" y="237"/>
                  </a:cubicBezTo>
                  <a:cubicBezTo>
                    <a:pt x="366" y="146"/>
                    <a:pt x="343" y="54"/>
                    <a:pt x="252" y="9"/>
                  </a:cubicBezTo>
                  <a:cubicBezTo>
                    <a:pt x="236" y="3"/>
                    <a:pt x="217" y="0"/>
                    <a:pt x="19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5"/>
            <p:cNvSpPr/>
            <p:nvPr/>
          </p:nvSpPr>
          <p:spPr>
            <a:xfrm>
              <a:off x="5733875" y="1357700"/>
              <a:ext cx="11450" cy="10150"/>
            </a:xfrm>
            <a:custGeom>
              <a:avLst/>
              <a:gdLst/>
              <a:ahLst/>
              <a:cxnLst/>
              <a:rect l="l" t="t" r="r" b="b"/>
              <a:pathLst>
                <a:path w="458" h="406" extrusionOk="0">
                  <a:moveTo>
                    <a:pt x="230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24"/>
                    <a:pt x="46" y="338"/>
                    <a:pt x="137" y="384"/>
                  </a:cubicBezTo>
                  <a:cubicBezTo>
                    <a:pt x="166" y="398"/>
                    <a:pt x="200" y="406"/>
                    <a:pt x="234" y="406"/>
                  </a:cubicBezTo>
                  <a:cubicBezTo>
                    <a:pt x="306" y="406"/>
                    <a:pt x="380" y="371"/>
                    <a:pt x="411" y="293"/>
                  </a:cubicBezTo>
                  <a:cubicBezTo>
                    <a:pt x="457" y="201"/>
                    <a:pt x="411" y="64"/>
                    <a:pt x="320" y="19"/>
                  </a:cubicBezTo>
                  <a:cubicBezTo>
                    <a:pt x="289" y="6"/>
                    <a:pt x="259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5"/>
            <p:cNvSpPr/>
            <p:nvPr/>
          </p:nvSpPr>
          <p:spPr>
            <a:xfrm>
              <a:off x="5775525" y="1357000"/>
              <a:ext cx="6875" cy="5950"/>
            </a:xfrm>
            <a:custGeom>
              <a:avLst/>
              <a:gdLst/>
              <a:ahLst/>
              <a:cxnLst/>
              <a:rect l="l" t="t" r="r" b="b"/>
              <a:pathLst>
                <a:path w="275" h="238" extrusionOk="0">
                  <a:moveTo>
                    <a:pt x="129" y="0"/>
                  </a:moveTo>
                  <a:cubicBezTo>
                    <a:pt x="95" y="0"/>
                    <a:pt x="61" y="25"/>
                    <a:pt x="46" y="69"/>
                  </a:cubicBezTo>
                  <a:cubicBezTo>
                    <a:pt x="1" y="115"/>
                    <a:pt x="24" y="184"/>
                    <a:pt x="92" y="229"/>
                  </a:cubicBezTo>
                  <a:cubicBezTo>
                    <a:pt x="103" y="235"/>
                    <a:pt x="116" y="238"/>
                    <a:pt x="130" y="238"/>
                  </a:cubicBezTo>
                  <a:cubicBezTo>
                    <a:pt x="171" y="238"/>
                    <a:pt x="218" y="212"/>
                    <a:pt x="252" y="161"/>
                  </a:cubicBezTo>
                  <a:cubicBezTo>
                    <a:pt x="275" y="115"/>
                    <a:pt x="252" y="47"/>
                    <a:pt x="183" y="24"/>
                  </a:cubicBezTo>
                  <a:cubicBezTo>
                    <a:pt x="167" y="8"/>
                    <a:pt x="148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5"/>
            <p:cNvSpPr/>
            <p:nvPr/>
          </p:nvSpPr>
          <p:spPr>
            <a:xfrm>
              <a:off x="5747000" y="1368775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75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1" y="146"/>
                    <a:pt x="46" y="238"/>
                    <a:pt x="115" y="260"/>
                  </a:cubicBezTo>
                  <a:cubicBezTo>
                    <a:pt x="134" y="273"/>
                    <a:pt x="153" y="279"/>
                    <a:pt x="172" y="279"/>
                  </a:cubicBezTo>
                  <a:cubicBezTo>
                    <a:pt x="220" y="279"/>
                    <a:pt x="264" y="241"/>
                    <a:pt x="297" y="192"/>
                  </a:cubicBezTo>
                  <a:cubicBezTo>
                    <a:pt x="320" y="123"/>
                    <a:pt x="297" y="55"/>
                    <a:pt x="229" y="9"/>
                  </a:cubicBezTo>
                  <a:cubicBezTo>
                    <a:pt x="212" y="4"/>
                    <a:pt x="193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5"/>
            <p:cNvSpPr/>
            <p:nvPr/>
          </p:nvSpPr>
          <p:spPr>
            <a:xfrm>
              <a:off x="5304750" y="1697675"/>
              <a:ext cx="10300" cy="9025"/>
            </a:xfrm>
            <a:custGeom>
              <a:avLst/>
              <a:gdLst/>
              <a:ahLst/>
              <a:cxnLst/>
              <a:rect l="l" t="t" r="r" b="b"/>
              <a:pathLst>
                <a:path w="412" h="361" extrusionOk="0">
                  <a:moveTo>
                    <a:pt x="180" y="1"/>
                  </a:moveTo>
                  <a:cubicBezTo>
                    <a:pt x="118" y="1"/>
                    <a:pt x="62" y="31"/>
                    <a:pt x="47" y="92"/>
                  </a:cubicBezTo>
                  <a:cubicBezTo>
                    <a:pt x="1" y="183"/>
                    <a:pt x="24" y="297"/>
                    <a:pt x="115" y="343"/>
                  </a:cubicBezTo>
                  <a:cubicBezTo>
                    <a:pt x="139" y="355"/>
                    <a:pt x="166" y="361"/>
                    <a:pt x="192" y="361"/>
                  </a:cubicBezTo>
                  <a:cubicBezTo>
                    <a:pt x="263" y="361"/>
                    <a:pt x="333" y="319"/>
                    <a:pt x="366" y="252"/>
                  </a:cubicBezTo>
                  <a:cubicBezTo>
                    <a:pt x="412" y="160"/>
                    <a:pt x="366" y="69"/>
                    <a:pt x="275" y="23"/>
                  </a:cubicBezTo>
                  <a:cubicBezTo>
                    <a:pt x="244" y="8"/>
                    <a:pt x="211" y="1"/>
                    <a:pt x="18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5"/>
            <p:cNvSpPr/>
            <p:nvPr/>
          </p:nvSpPr>
          <p:spPr>
            <a:xfrm>
              <a:off x="5763550" y="1498550"/>
              <a:ext cx="11425" cy="9950"/>
            </a:xfrm>
            <a:custGeom>
              <a:avLst/>
              <a:gdLst/>
              <a:ahLst/>
              <a:cxnLst/>
              <a:rect l="l" t="t" r="r" b="b"/>
              <a:pathLst>
                <a:path w="457" h="398" extrusionOk="0">
                  <a:moveTo>
                    <a:pt x="214" y="0"/>
                  </a:moveTo>
                  <a:cubicBezTo>
                    <a:pt x="140" y="0"/>
                    <a:pt x="77" y="36"/>
                    <a:pt x="46" y="114"/>
                  </a:cubicBezTo>
                  <a:cubicBezTo>
                    <a:pt x="0" y="205"/>
                    <a:pt x="46" y="319"/>
                    <a:pt x="137" y="365"/>
                  </a:cubicBezTo>
                  <a:cubicBezTo>
                    <a:pt x="167" y="387"/>
                    <a:pt x="201" y="397"/>
                    <a:pt x="235" y="397"/>
                  </a:cubicBezTo>
                  <a:cubicBezTo>
                    <a:pt x="307" y="397"/>
                    <a:pt x="380" y="351"/>
                    <a:pt x="411" y="274"/>
                  </a:cubicBezTo>
                  <a:cubicBezTo>
                    <a:pt x="457" y="182"/>
                    <a:pt x="411" y="68"/>
                    <a:pt x="320" y="22"/>
                  </a:cubicBezTo>
                  <a:cubicBezTo>
                    <a:pt x="284" y="8"/>
                    <a:pt x="248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5"/>
            <p:cNvSpPr/>
            <p:nvPr/>
          </p:nvSpPr>
          <p:spPr>
            <a:xfrm>
              <a:off x="5637450" y="1448650"/>
              <a:ext cx="5725" cy="5050"/>
            </a:xfrm>
            <a:custGeom>
              <a:avLst/>
              <a:gdLst/>
              <a:ahLst/>
              <a:cxnLst/>
              <a:rect l="l" t="t" r="r" b="b"/>
              <a:pathLst>
                <a:path w="229" h="202" extrusionOk="0">
                  <a:moveTo>
                    <a:pt x="120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01"/>
                    <a:pt x="23" y="170"/>
                    <a:pt x="69" y="192"/>
                  </a:cubicBezTo>
                  <a:cubicBezTo>
                    <a:pt x="81" y="199"/>
                    <a:pt x="95" y="201"/>
                    <a:pt x="109" y="201"/>
                  </a:cubicBezTo>
                  <a:cubicBezTo>
                    <a:pt x="148" y="201"/>
                    <a:pt x="189" y="180"/>
                    <a:pt x="205" y="147"/>
                  </a:cubicBezTo>
                  <a:cubicBezTo>
                    <a:pt x="228" y="101"/>
                    <a:pt x="205" y="33"/>
                    <a:pt x="160" y="10"/>
                  </a:cubicBezTo>
                  <a:cubicBezTo>
                    <a:pt x="148" y="4"/>
                    <a:pt x="134" y="1"/>
                    <a:pt x="1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5"/>
            <p:cNvSpPr/>
            <p:nvPr/>
          </p:nvSpPr>
          <p:spPr>
            <a:xfrm>
              <a:off x="5318450" y="1533125"/>
              <a:ext cx="8600" cy="7850"/>
            </a:xfrm>
            <a:custGeom>
              <a:avLst/>
              <a:gdLst/>
              <a:ahLst/>
              <a:cxnLst/>
              <a:rect l="l" t="t" r="r" b="b"/>
              <a:pathLst>
                <a:path w="344" h="314" extrusionOk="0">
                  <a:moveTo>
                    <a:pt x="188" y="1"/>
                  </a:moveTo>
                  <a:cubicBezTo>
                    <a:pt x="120" y="1"/>
                    <a:pt x="58" y="31"/>
                    <a:pt x="24" y="100"/>
                  </a:cubicBezTo>
                  <a:cubicBezTo>
                    <a:pt x="1" y="169"/>
                    <a:pt x="24" y="260"/>
                    <a:pt x="115" y="306"/>
                  </a:cubicBezTo>
                  <a:cubicBezTo>
                    <a:pt x="131" y="311"/>
                    <a:pt x="148" y="314"/>
                    <a:pt x="166" y="314"/>
                  </a:cubicBezTo>
                  <a:cubicBezTo>
                    <a:pt x="224" y="314"/>
                    <a:pt x="285" y="284"/>
                    <a:pt x="320" y="214"/>
                  </a:cubicBezTo>
                  <a:cubicBezTo>
                    <a:pt x="343" y="146"/>
                    <a:pt x="320" y="55"/>
                    <a:pt x="252" y="9"/>
                  </a:cubicBezTo>
                  <a:cubicBezTo>
                    <a:pt x="230" y="4"/>
                    <a:pt x="209" y="1"/>
                    <a:pt x="18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5"/>
            <p:cNvSpPr/>
            <p:nvPr/>
          </p:nvSpPr>
          <p:spPr>
            <a:xfrm>
              <a:off x="5992950" y="1251800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74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0" y="146"/>
                    <a:pt x="46" y="237"/>
                    <a:pt x="114" y="283"/>
                  </a:cubicBezTo>
                  <a:cubicBezTo>
                    <a:pt x="133" y="296"/>
                    <a:pt x="154" y="301"/>
                    <a:pt x="176" y="301"/>
                  </a:cubicBezTo>
                  <a:cubicBezTo>
                    <a:pt x="230" y="301"/>
                    <a:pt x="287" y="264"/>
                    <a:pt x="320" y="215"/>
                  </a:cubicBezTo>
                  <a:cubicBezTo>
                    <a:pt x="343" y="146"/>
                    <a:pt x="320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5"/>
            <p:cNvSpPr/>
            <p:nvPr/>
          </p:nvSpPr>
          <p:spPr>
            <a:xfrm>
              <a:off x="5697350" y="1384525"/>
              <a:ext cx="10300" cy="8900"/>
            </a:xfrm>
            <a:custGeom>
              <a:avLst/>
              <a:gdLst/>
              <a:ahLst/>
              <a:cxnLst/>
              <a:rect l="l" t="t" r="r" b="b"/>
              <a:pathLst>
                <a:path w="412" h="356" extrusionOk="0">
                  <a:moveTo>
                    <a:pt x="202" y="1"/>
                  </a:moveTo>
                  <a:cubicBezTo>
                    <a:pt x="138" y="1"/>
                    <a:pt x="80" y="43"/>
                    <a:pt x="46" y="110"/>
                  </a:cubicBezTo>
                  <a:cubicBezTo>
                    <a:pt x="1" y="178"/>
                    <a:pt x="46" y="292"/>
                    <a:pt x="115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2" y="356"/>
                    <a:pt x="332" y="314"/>
                    <a:pt x="366" y="247"/>
                  </a:cubicBezTo>
                  <a:cubicBezTo>
                    <a:pt x="412" y="178"/>
                    <a:pt x="366" y="64"/>
                    <a:pt x="275" y="18"/>
                  </a:cubicBezTo>
                  <a:cubicBezTo>
                    <a:pt x="250" y="6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5"/>
            <p:cNvSpPr/>
            <p:nvPr/>
          </p:nvSpPr>
          <p:spPr>
            <a:xfrm>
              <a:off x="5722475" y="1373550"/>
              <a:ext cx="8575" cy="7450"/>
            </a:xfrm>
            <a:custGeom>
              <a:avLst/>
              <a:gdLst/>
              <a:ahLst/>
              <a:cxnLst/>
              <a:rect l="l" t="t" r="r" b="b"/>
              <a:pathLst>
                <a:path w="343" h="298" extrusionOk="0">
                  <a:moveTo>
                    <a:pt x="178" y="1"/>
                  </a:moveTo>
                  <a:cubicBezTo>
                    <a:pt x="127" y="1"/>
                    <a:pt x="76" y="31"/>
                    <a:pt x="46" y="92"/>
                  </a:cubicBezTo>
                  <a:cubicBezTo>
                    <a:pt x="0" y="161"/>
                    <a:pt x="46" y="252"/>
                    <a:pt x="114" y="275"/>
                  </a:cubicBezTo>
                  <a:cubicBezTo>
                    <a:pt x="137" y="290"/>
                    <a:pt x="162" y="298"/>
                    <a:pt x="188" y="298"/>
                  </a:cubicBezTo>
                  <a:cubicBezTo>
                    <a:pt x="238" y="298"/>
                    <a:pt x="289" y="267"/>
                    <a:pt x="320" y="206"/>
                  </a:cubicBezTo>
                  <a:cubicBezTo>
                    <a:pt x="342" y="138"/>
                    <a:pt x="320" y="47"/>
                    <a:pt x="251" y="24"/>
                  </a:cubicBezTo>
                  <a:cubicBezTo>
                    <a:pt x="228" y="9"/>
                    <a:pt x="203" y="1"/>
                    <a:pt x="17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5"/>
            <p:cNvSpPr/>
            <p:nvPr/>
          </p:nvSpPr>
          <p:spPr>
            <a:xfrm>
              <a:off x="5906200" y="1296625"/>
              <a:ext cx="9725" cy="8375"/>
            </a:xfrm>
            <a:custGeom>
              <a:avLst/>
              <a:gdLst/>
              <a:ahLst/>
              <a:cxnLst/>
              <a:rect l="l" t="t" r="r" b="b"/>
              <a:pathLst>
                <a:path w="389" h="335" extrusionOk="0">
                  <a:moveTo>
                    <a:pt x="199" y="1"/>
                  </a:moveTo>
                  <a:cubicBezTo>
                    <a:pt x="136" y="1"/>
                    <a:pt x="79" y="38"/>
                    <a:pt x="46" y="88"/>
                  </a:cubicBezTo>
                  <a:cubicBezTo>
                    <a:pt x="1" y="179"/>
                    <a:pt x="46" y="270"/>
                    <a:pt x="115" y="316"/>
                  </a:cubicBezTo>
                  <a:cubicBezTo>
                    <a:pt x="140" y="329"/>
                    <a:pt x="166" y="334"/>
                    <a:pt x="190" y="334"/>
                  </a:cubicBezTo>
                  <a:cubicBezTo>
                    <a:pt x="254" y="334"/>
                    <a:pt x="310" y="297"/>
                    <a:pt x="343" y="248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7"/>
                    <a:pt x="224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5"/>
            <p:cNvSpPr/>
            <p:nvPr/>
          </p:nvSpPr>
          <p:spPr>
            <a:xfrm>
              <a:off x="5542150" y="1355875"/>
              <a:ext cx="10300" cy="9050"/>
            </a:xfrm>
            <a:custGeom>
              <a:avLst/>
              <a:gdLst/>
              <a:ahLst/>
              <a:cxnLst/>
              <a:rect l="l" t="t" r="r" b="b"/>
              <a:pathLst>
                <a:path w="412" h="362" extrusionOk="0">
                  <a:moveTo>
                    <a:pt x="179" y="0"/>
                  </a:moveTo>
                  <a:cubicBezTo>
                    <a:pt x="117" y="0"/>
                    <a:pt x="61" y="31"/>
                    <a:pt x="46" y="92"/>
                  </a:cubicBezTo>
                  <a:cubicBezTo>
                    <a:pt x="0" y="183"/>
                    <a:pt x="23" y="297"/>
                    <a:pt x="114" y="343"/>
                  </a:cubicBezTo>
                  <a:cubicBezTo>
                    <a:pt x="140" y="355"/>
                    <a:pt x="167" y="361"/>
                    <a:pt x="194" y="361"/>
                  </a:cubicBezTo>
                  <a:cubicBezTo>
                    <a:pt x="264" y="361"/>
                    <a:pt x="333" y="324"/>
                    <a:pt x="365" y="274"/>
                  </a:cubicBezTo>
                  <a:cubicBezTo>
                    <a:pt x="411" y="183"/>
                    <a:pt x="365" y="69"/>
                    <a:pt x="274" y="23"/>
                  </a:cubicBezTo>
                  <a:cubicBezTo>
                    <a:pt x="244" y="8"/>
                    <a:pt x="211" y="0"/>
                    <a:pt x="17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15"/>
            <p:cNvSpPr/>
            <p:nvPr/>
          </p:nvSpPr>
          <p:spPr>
            <a:xfrm>
              <a:off x="6186950" y="1940200"/>
              <a:ext cx="9175" cy="7900"/>
            </a:xfrm>
            <a:custGeom>
              <a:avLst/>
              <a:gdLst/>
              <a:ahLst/>
              <a:cxnLst/>
              <a:rect l="l" t="t" r="r" b="b"/>
              <a:pathLst>
                <a:path w="367" h="316" extrusionOk="0">
                  <a:moveTo>
                    <a:pt x="178" y="0"/>
                  </a:moveTo>
                  <a:cubicBezTo>
                    <a:pt x="128" y="0"/>
                    <a:pt x="77" y="31"/>
                    <a:pt x="46" y="92"/>
                  </a:cubicBezTo>
                  <a:cubicBezTo>
                    <a:pt x="1" y="160"/>
                    <a:pt x="46" y="251"/>
                    <a:pt x="115" y="297"/>
                  </a:cubicBezTo>
                  <a:cubicBezTo>
                    <a:pt x="140" y="310"/>
                    <a:pt x="166" y="316"/>
                    <a:pt x="190" y="316"/>
                  </a:cubicBezTo>
                  <a:cubicBezTo>
                    <a:pt x="252" y="316"/>
                    <a:pt x="304" y="278"/>
                    <a:pt x="320" y="229"/>
                  </a:cubicBezTo>
                  <a:cubicBezTo>
                    <a:pt x="366" y="137"/>
                    <a:pt x="343" y="46"/>
                    <a:pt x="252" y="23"/>
                  </a:cubicBezTo>
                  <a:cubicBezTo>
                    <a:pt x="229" y="8"/>
                    <a:pt x="204" y="0"/>
                    <a:pt x="17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5"/>
            <p:cNvSpPr/>
            <p:nvPr/>
          </p:nvSpPr>
          <p:spPr>
            <a:xfrm>
              <a:off x="6139600" y="18159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17" y="1"/>
                  </a:moveTo>
                  <a:cubicBezTo>
                    <a:pt x="147" y="1"/>
                    <a:pt x="79" y="38"/>
                    <a:pt x="46" y="88"/>
                  </a:cubicBezTo>
                  <a:cubicBezTo>
                    <a:pt x="0" y="179"/>
                    <a:pt x="46" y="293"/>
                    <a:pt x="137" y="339"/>
                  </a:cubicBezTo>
                  <a:cubicBezTo>
                    <a:pt x="162" y="351"/>
                    <a:pt x="188" y="357"/>
                    <a:pt x="213" y="357"/>
                  </a:cubicBezTo>
                  <a:cubicBezTo>
                    <a:pt x="283" y="357"/>
                    <a:pt x="349" y="314"/>
                    <a:pt x="366" y="248"/>
                  </a:cubicBezTo>
                  <a:cubicBezTo>
                    <a:pt x="411" y="156"/>
                    <a:pt x="388" y="65"/>
                    <a:pt x="297" y="19"/>
                  </a:cubicBezTo>
                  <a:cubicBezTo>
                    <a:pt x="272" y="7"/>
                    <a:pt x="244" y="1"/>
                    <a:pt x="21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5"/>
            <p:cNvSpPr/>
            <p:nvPr/>
          </p:nvSpPr>
          <p:spPr>
            <a:xfrm>
              <a:off x="5478225" y="1580475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1"/>
                  </a:moveTo>
                  <a:cubicBezTo>
                    <a:pt x="81" y="1"/>
                    <a:pt x="40" y="22"/>
                    <a:pt x="24" y="55"/>
                  </a:cubicBezTo>
                  <a:cubicBezTo>
                    <a:pt x="1" y="124"/>
                    <a:pt x="24" y="192"/>
                    <a:pt x="69" y="215"/>
                  </a:cubicBezTo>
                  <a:cubicBezTo>
                    <a:pt x="88" y="221"/>
                    <a:pt x="106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5" y="101"/>
                    <a:pt x="252" y="32"/>
                    <a:pt x="183" y="9"/>
                  </a:cubicBezTo>
                  <a:cubicBezTo>
                    <a:pt x="165" y="3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5"/>
            <p:cNvSpPr/>
            <p:nvPr/>
          </p:nvSpPr>
          <p:spPr>
            <a:xfrm>
              <a:off x="5567825" y="1510500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9" y="1"/>
                  </a:moveTo>
                  <a:cubicBezTo>
                    <a:pt x="114" y="1"/>
                    <a:pt x="54" y="31"/>
                    <a:pt x="23" y="92"/>
                  </a:cubicBezTo>
                  <a:cubicBezTo>
                    <a:pt x="0" y="184"/>
                    <a:pt x="23" y="298"/>
                    <a:pt x="114" y="321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2" y="343"/>
                    <a:pt x="312" y="313"/>
                    <a:pt x="343" y="252"/>
                  </a:cubicBezTo>
                  <a:cubicBezTo>
                    <a:pt x="388" y="161"/>
                    <a:pt x="343" y="69"/>
                    <a:pt x="274" y="24"/>
                  </a:cubicBezTo>
                  <a:cubicBezTo>
                    <a:pt x="244" y="9"/>
                    <a:pt x="211" y="1"/>
                    <a:pt x="17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5"/>
            <p:cNvSpPr/>
            <p:nvPr/>
          </p:nvSpPr>
          <p:spPr>
            <a:xfrm>
              <a:off x="5613475" y="1620175"/>
              <a:ext cx="8000" cy="7225"/>
            </a:xfrm>
            <a:custGeom>
              <a:avLst/>
              <a:gdLst/>
              <a:ahLst/>
              <a:cxnLst/>
              <a:rect l="l" t="t" r="r" b="b"/>
              <a:pathLst>
                <a:path w="320" h="289" extrusionOk="0">
                  <a:moveTo>
                    <a:pt x="167" y="1"/>
                  </a:moveTo>
                  <a:cubicBezTo>
                    <a:pt x="113" y="1"/>
                    <a:pt x="56" y="38"/>
                    <a:pt x="23" y="88"/>
                  </a:cubicBezTo>
                  <a:cubicBezTo>
                    <a:pt x="0" y="156"/>
                    <a:pt x="23" y="248"/>
                    <a:pt x="92" y="270"/>
                  </a:cubicBezTo>
                  <a:cubicBezTo>
                    <a:pt x="111" y="283"/>
                    <a:pt x="132" y="289"/>
                    <a:pt x="153" y="289"/>
                  </a:cubicBezTo>
                  <a:cubicBezTo>
                    <a:pt x="208" y="289"/>
                    <a:pt x="264" y="251"/>
                    <a:pt x="297" y="202"/>
                  </a:cubicBezTo>
                  <a:cubicBezTo>
                    <a:pt x="320" y="133"/>
                    <a:pt x="297" y="65"/>
                    <a:pt x="229" y="19"/>
                  </a:cubicBezTo>
                  <a:cubicBezTo>
                    <a:pt x="210" y="7"/>
                    <a:pt x="189" y="1"/>
                    <a:pt x="16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5"/>
            <p:cNvSpPr/>
            <p:nvPr/>
          </p:nvSpPr>
          <p:spPr>
            <a:xfrm>
              <a:off x="6384975" y="2316600"/>
              <a:ext cx="6875" cy="5375"/>
            </a:xfrm>
            <a:custGeom>
              <a:avLst/>
              <a:gdLst/>
              <a:ahLst/>
              <a:cxnLst/>
              <a:rect l="l" t="t" r="r" b="b"/>
              <a:pathLst>
                <a:path w="275" h="215" extrusionOk="0">
                  <a:moveTo>
                    <a:pt x="129" y="1"/>
                  </a:moveTo>
                  <a:cubicBezTo>
                    <a:pt x="73" y="1"/>
                    <a:pt x="17" y="26"/>
                    <a:pt x="0" y="78"/>
                  </a:cubicBezTo>
                  <a:lnTo>
                    <a:pt x="251" y="214"/>
                  </a:lnTo>
                  <a:cubicBezTo>
                    <a:pt x="274" y="146"/>
                    <a:pt x="251" y="55"/>
                    <a:pt x="183" y="9"/>
                  </a:cubicBezTo>
                  <a:cubicBezTo>
                    <a:pt x="166" y="3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5"/>
            <p:cNvSpPr/>
            <p:nvPr/>
          </p:nvSpPr>
          <p:spPr>
            <a:xfrm>
              <a:off x="5201475" y="1509350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50" y="0"/>
                  </a:moveTo>
                  <a:cubicBezTo>
                    <a:pt x="101" y="0"/>
                    <a:pt x="53" y="26"/>
                    <a:pt x="23" y="70"/>
                  </a:cubicBezTo>
                  <a:cubicBezTo>
                    <a:pt x="1" y="138"/>
                    <a:pt x="23" y="230"/>
                    <a:pt x="92" y="275"/>
                  </a:cubicBezTo>
                  <a:cubicBezTo>
                    <a:pt x="109" y="281"/>
                    <a:pt x="127" y="284"/>
                    <a:pt x="146" y="284"/>
                  </a:cubicBezTo>
                  <a:cubicBezTo>
                    <a:pt x="202" y="284"/>
                    <a:pt x="257" y="258"/>
                    <a:pt x="274" y="207"/>
                  </a:cubicBezTo>
                  <a:cubicBezTo>
                    <a:pt x="320" y="138"/>
                    <a:pt x="297" y="47"/>
                    <a:pt x="229" y="24"/>
                  </a:cubicBezTo>
                  <a:cubicBezTo>
                    <a:pt x="205" y="8"/>
                    <a:pt x="177" y="0"/>
                    <a:pt x="15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5"/>
            <p:cNvSpPr/>
            <p:nvPr/>
          </p:nvSpPr>
          <p:spPr>
            <a:xfrm>
              <a:off x="5187775" y="153425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1"/>
                  </a:moveTo>
                  <a:cubicBezTo>
                    <a:pt x="81" y="1"/>
                    <a:pt x="40" y="22"/>
                    <a:pt x="24" y="55"/>
                  </a:cubicBezTo>
                  <a:cubicBezTo>
                    <a:pt x="1" y="124"/>
                    <a:pt x="24" y="192"/>
                    <a:pt x="69" y="215"/>
                  </a:cubicBezTo>
                  <a:cubicBezTo>
                    <a:pt x="86" y="221"/>
                    <a:pt x="103" y="224"/>
                    <a:pt x="120" y="224"/>
                  </a:cubicBezTo>
                  <a:cubicBezTo>
                    <a:pt x="169" y="224"/>
                    <a:pt x="212" y="198"/>
                    <a:pt x="229" y="147"/>
                  </a:cubicBezTo>
                  <a:cubicBezTo>
                    <a:pt x="252" y="101"/>
                    <a:pt x="229" y="32"/>
                    <a:pt x="183" y="10"/>
                  </a:cubicBezTo>
                  <a:cubicBezTo>
                    <a:pt x="165" y="4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5"/>
            <p:cNvSpPr/>
            <p:nvPr/>
          </p:nvSpPr>
          <p:spPr>
            <a:xfrm>
              <a:off x="5635725" y="1965325"/>
              <a:ext cx="9725" cy="6850"/>
            </a:xfrm>
            <a:custGeom>
              <a:avLst/>
              <a:gdLst/>
              <a:ahLst/>
              <a:cxnLst/>
              <a:rect l="l" t="t" r="r" b="b"/>
              <a:pathLst>
                <a:path w="389" h="274" extrusionOk="0">
                  <a:moveTo>
                    <a:pt x="161" y="0"/>
                  </a:moveTo>
                  <a:cubicBezTo>
                    <a:pt x="95" y="0"/>
                    <a:pt x="32" y="36"/>
                    <a:pt x="1" y="114"/>
                  </a:cubicBezTo>
                  <a:lnTo>
                    <a:pt x="343" y="274"/>
                  </a:lnTo>
                  <a:cubicBezTo>
                    <a:pt x="389" y="182"/>
                    <a:pt x="366" y="68"/>
                    <a:pt x="252" y="23"/>
                  </a:cubicBezTo>
                  <a:cubicBezTo>
                    <a:pt x="223" y="8"/>
                    <a:pt x="192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5"/>
            <p:cNvSpPr/>
            <p:nvPr/>
          </p:nvSpPr>
          <p:spPr>
            <a:xfrm>
              <a:off x="6372425" y="1720300"/>
              <a:ext cx="8575" cy="7525"/>
            </a:xfrm>
            <a:custGeom>
              <a:avLst/>
              <a:gdLst/>
              <a:ahLst/>
              <a:cxnLst/>
              <a:rect l="l" t="t" r="r" b="b"/>
              <a:pathLst>
                <a:path w="343" h="301" extrusionOk="0">
                  <a:moveTo>
                    <a:pt x="174" y="0"/>
                  </a:moveTo>
                  <a:cubicBezTo>
                    <a:pt x="117" y="0"/>
                    <a:pt x="57" y="26"/>
                    <a:pt x="23" y="77"/>
                  </a:cubicBezTo>
                  <a:cubicBezTo>
                    <a:pt x="0" y="168"/>
                    <a:pt x="23" y="260"/>
                    <a:pt x="114" y="283"/>
                  </a:cubicBezTo>
                  <a:cubicBezTo>
                    <a:pt x="133" y="295"/>
                    <a:pt x="154" y="301"/>
                    <a:pt x="175" y="301"/>
                  </a:cubicBezTo>
                  <a:cubicBezTo>
                    <a:pt x="228" y="301"/>
                    <a:pt x="280" y="263"/>
                    <a:pt x="297" y="214"/>
                  </a:cubicBezTo>
                  <a:cubicBezTo>
                    <a:pt x="342" y="146"/>
                    <a:pt x="297" y="54"/>
                    <a:pt x="228" y="9"/>
                  </a:cubicBezTo>
                  <a:cubicBezTo>
                    <a:pt x="211" y="3"/>
                    <a:pt x="193" y="0"/>
                    <a:pt x="17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5"/>
            <p:cNvSpPr/>
            <p:nvPr/>
          </p:nvSpPr>
          <p:spPr>
            <a:xfrm>
              <a:off x="6505375" y="1711725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74" y="1"/>
                  </a:moveTo>
                  <a:cubicBezTo>
                    <a:pt x="117" y="1"/>
                    <a:pt x="57" y="26"/>
                    <a:pt x="23" y="78"/>
                  </a:cubicBezTo>
                  <a:cubicBezTo>
                    <a:pt x="0" y="169"/>
                    <a:pt x="23" y="238"/>
                    <a:pt x="92" y="283"/>
                  </a:cubicBezTo>
                  <a:cubicBezTo>
                    <a:pt x="117" y="296"/>
                    <a:pt x="143" y="302"/>
                    <a:pt x="167" y="302"/>
                  </a:cubicBezTo>
                  <a:cubicBezTo>
                    <a:pt x="229" y="302"/>
                    <a:pt x="281" y="264"/>
                    <a:pt x="297" y="215"/>
                  </a:cubicBezTo>
                  <a:cubicBezTo>
                    <a:pt x="343" y="146"/>
                    <a:pt x="320" y="55"/>
                    <a:pt x="229" y="9"/>
                  </a:cubicBezTo>
                  <a:cubicBezTo>
                    <a:pt x="211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5"/>
            <p:cNvSpPr/>
            <p:nvPr/>
          </p:nvSpPr>
          <p:spPr>
            <a:xfrm>
              <a:off x="6101375" y="1756575"/>
              <a:ext cx="10850" cy="9475"/>
            </a:xfrm>
            <a:custGeom>
              <a:avLst/>
              <a:gdLst/>
              <a:ahLst/>
              <a:cxnLst/>
              <a:rect l="l" t="t" r="r" b="b"/>
              <a:pathLst>
                <a:path w="434" h="379" extrusionOk="0">
                  <a:moveTo>
                    <a:pt x="220" y="1"/>
                  </a:moveTo>
                  <a:cubicBezTo>
                    <a:pt x="149" y="1"/>
                    <a:pt x="79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1" y="373"/>
                    <a:pt x="188" y="379"/>
                    <a:pt x="214" y="379"/>
                  </a:cubicBezTo>
                  <a:cubicBezTo>
                    <a:pt x="285" y="379"/>
                    <a:pt x="355" y="336"/>
                    <a:pt x="388" y="270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1"/>
                    <a:pt x="2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5"/>
            <p:cNvSpPr/>
            <p:nvPr/>
          </p:nvSpPr>
          <p:spPr>
            <a:xfrm>
              <a:off x="6251450" y="1740850"/>
              <a:ext cx="9725" cy="8425"/>
            </a:xfrm>
            <a:custGeom>
              <a:avLst/>
              <a:gdLst/>
              <a:ahLst/>
              <a:cxnLst/>
              <a:rect l="l" t="t" r="r" b="b"/>
              <a:pathLst>
                <a:path w="389" h="337" extrusionOk="0">
                  <a:moveTo>
                    <a:pt x="197" y="0"/>
                  </a:moveTo>
                  <a:cubicBezTo>
                    <a:pt x="134" y="0"/>
                    <a:pt x="63" y="30"/>
                    <a:pt x="46" y="100"/>
                  </a:cubicBezTo>
                  <a:cubicBezTo>
                    <a:pt x="0" y="168"/>
                    <a:pt x="23" y="282"/>
                    <a:pt x="114" y="328"/>
                  </a:cubicBezTo>
                  <a:cubicBezTo>
                    <a:pt x="136" y="333"/>
                    <a:pt x="157" y="336"/>
                    <a:pt x="178" y="336"/>
                  </a:cubicBezTo>
                  <a:cubicBezTo>
                    <a:pt x="246" y="336"/>
                    <a:pt x="308" y="306"/>
                    <a:pt x="342" y="237"/>
                  </a:cubicBezTo>
                  <a:cubicBezTo>
                    <a:pt x="388" y="168"/>
                    <a:pt x="342" y="54"/>
                    <a:pt x="251" y="8"/>
                  </a:cubicBezTo>
                  <a:cubicBezTo>
                    <a:pt x="235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5"/>
            <p:cNvSpPr/>
            <p:nvPr/>
          </p:nvSpPr>
          <p:spPr>
            <a:xfrm>
              <a:off x="5610625" y="1938050"/>
              <a:ext cx="9725" cy="8650"/>
            </a:xfrm>
            <a:custGeom>
              <a:avLst/>
              <a:gdLst/>
              <a:ahLst/>
              <a:cxnLst/>
              <a:rect l="l" t="t" r="r" b="b"/>
              <a:pathLst>
                <a:path w="389" h="346" extrusionOk="0">
                  <a:moveTo>
                    <a:pt x="189" y="0"/>
                  </a:moveTo>
                  <a:cubicBezTo>
                    <a:pt x="128" y="0"/>
                    <a:pt x="63" y="42"/>
                    <a:pt x="46" y="109"/>
                  </a:cubicBezTo>
                  <a:cubicBezTo>
                    <a:pt x="0" y="178"/>
                    <a:pt x="23" y="292"/>
                    <a:pt x="114" y="337"/>
                  </a:cubicBezTo>
                  <a:cubicBezTo>
                    <a:pt x="136" y="343"/>
                    <a:pt x="157" y="346"/>
                    <a:pt x="178" y="346"/>
                  </a:cubicBezTo>
                  <a:cubicBezTo>
                    <a:pt x="246" y="346"/>
                    <a:pt x="308" y="316"/>
                    <a:pt x="343" y="246"/>
                  </a:cubicBezTo>
                  <a:cubicBezTo>
                    <a:pt x="388" y="178"/>
                    <a:pt x="343" y="64"/>
                    <a:pt x="251" y="18"/>
                  </a:cubicBezTo>
                  <a:cubicBezTo>
                    <a:pt x="233" y="6"/>
                    <a:pt x="211" y="0"/>
                    <a:pt x="18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5"/>
            <p:cNvSpPr/>
            <p:nvPr/>
          </p:nvSpPr>
          <p:spPr>
            <a:xfrm>
              <a:off x="6083675" y="1881975"/>
              <a:ext cx="6300" cy="5775"/>
            </a:xfrm>
            <a:custGeom>
              <a:avLst/>
              <a:gdLst/>
              <a:ahLst/>
              <a:cxnLst/>
              <a:rect l="l" t="t" r="r" b="b"/>
              <a:pathLst>
                <a:path w="252" h="231" extrusionOk="0">
                  <a:moveTo>
                    <a:pt x="106" y="0"/>
                  </a:moveTo>
                  <a:cubicBezTo>
                    <a:pt x="72" y="0"/>
                    <a:pt x="38" y="25"/>
                    <a:pt x="23" y="70"/>
                  </a:cubicBezTo>
                  <a:cubicBezTo>
                    <a:pt x="0" y="115"/>
                    <a:pt x="23" y="184"/>
                    <a:pt x="69" y="207"/>
                  </a:cubicBezTo>
                  <a:cubicBezTo>
                    <a:pt x="93" y="223"/>
                    <a:pt x="115" y="230"/>
                    <a:pt x="134" y="230"/>
                  </a:cubicBezTo>
                  <a:cubicBezTo>
                    <a:pt x="170" y="230"/>
                    <a:pt x="199" y="205"/>
                    <a:pt x="229" y="161"/>
                  </a:cubicBezTo>
                  <a:cubicBezTo>
                    <a:pt x="252" y="115"/>
                    <a:pt x="229" y="47"/>
                    <a:pt x="160" y="24"/>
                  </a:cubicBezTo>
                  <a:cubicBezTo>
                    <a:pt x="144" y="8"/>
                    <a:pt x="125" y="0"/>
                    <a:pt x="10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5"/>
            <p:cNvSpPr/>
            <p:nvPr/>
          </p:nvSpPr>
          <p:spPr>
            <a:xfrm>
              <a:off x="6080250" y="1867825"/>
              <a:ext cx="7450" cy="6225"/>
            </a:xfrm>
            <a:custGeom>
              <a:avLst/>
              <a:gdLst/>
              <a:ahLst/>
              <a:cxnLst/>
              <a:rect l="l" t="t" r="r" b="b"/>
              <a:pathLst>
                <a:path w="298" h="249" extrusionOk="0">
                  <a:moveTo>
                    <a:pt x="147" y="1"/>
                  </a:moveTo>
                  <a:cubicBezTo>
                    <a:pt x="101" y="1"/>
                    <a:pt x="62" y="33"/>
                    <a:pt x="46" y="65"/>
                  </a:cubicBezTo>
                  <a:cubicBezTo>
                    <a:pt x="0" y="134"/>
                    <a:pt x="46" y="202"/>
                    <a:pt x="92" y="225"/>
                  </a:cubicBezTo>
                  <a:cubicBezTo>
                    <a:pt x="116" y="241"/>
                    <a:pt x="140" y="249"/>
                    <a:pt x="164" y="249"/>
                  </a:cubicBezTo>
                  <a:cubicBezTo>
                    <a:pt x="206" y="249"/>
                    <a:pt x="245" y="223"/>
                    <a:pt x="274" y="179"/>
                  </a:cubicBezTo>
                  <a:cubicBezTo>
                    <a:pt x="297" y="111"/>
                    <a:pt x="274" y="42"/>
                    <a:pt x="206" y="19"/>
                  </a:cubicBezTo>
                  <a:cubicBezTo>
                    <a:pt x="186" y="6"/>
                    <a:pt x="166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5"/>
            <p:cNvSpPr/>
            <p:nvPr/>
          </p:nvSpPr>
          <p:spPr>
            <a:xfrm>
              <a:off x="5512475" y="1362275"/>
              <a:ext cx="10850" cy="9575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6" y="375"/>
                    <a:pt x="197" y="383"/>
                    <a:pt x="228" y="383"/>
                  </a:cubicBezTo>
                  <a:cubicBezTo>
                    <a:pt x="294" y="383"/>
                    <a:pt x="357" y="347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3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5"/>
            <p:cNvSpPr/>
            <p:nvPr/>
          </p:nvSpPr>
          <p:spPr>
            <a:xfrm>
              <a:off x="5345850" y="1593050"/>
              <a:ext cx="10300" cy="8800"/>
            </a:xfrm>
            <a:custGeom>
              <a:avLst/>
              <a:gdLst/>
              <a:ahLst/>
              <a:cxnLst/>
              <a:rect l="l" t="t" r="r" b="b"/>
              <a:pathLst>
                <a:path w="412" h="352" extrusionOk="0">
                  <a:moveTo>
                    <a:pt x="230" y="0"/>
                  </a:moveTo>
                  <a:cubicBezTo>
                    <a:pt x="156" y="0"/>
                    <a:pt x="81" y="30"/>
                    <a:pt x="46" y="100"/>
                  </a:cubicBezTo>
                  <a:cubicBezTo>
                    <a:pt x="0" y="191"/>
                    <a:pt x="46" y="305"/>
                    <a:pt x="137" y="328"/>
                  </a:cubicBezTo>
                  <a:cubicBezTo>
                    <a:pt x="168" y="343"/>
                    <a:pt x="198" y="351"/>
                    <a:pt x="227" y="351"/>
                  </a:cubicBezTo>
                  <a:cubicBezTo>
                    <a:pt x="284" y="351"/>
                    <a:pt x="335" y="321"/>
                    <a:pt x="366" y="260"/>
                  </a:cubicBezTo>
                  <a:cubicBezTo>
                    <a:pt x="411" y="168"/>
                    <a:pt x="388" y="54"/>
                    <a:pt x="297" y="9"/>
                  </a:cubicBezTo>
                  <a:cubicBezTo>
                    <a:pt x="275" y="3"/>
                    <a:pt x="253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5"/>
            <p:cNvSpPr/>
            <p:nvPr/>
          </p:nvSpPr>
          <p:spPr>
            <a:xfrm>
              <a:off x="5846850" y="1798800"/>
              <a:ext cx="11450" cy="9600"/>
            </a:xfrm>
            <a:custGeom>
              <a:avLst/>
              <a:gdLst/>
              <a:ahLst/>
              <a:cxnLst/>
              <a:rect l="l" t="t" r="r" b="b"/>
              <a:pathLst>
                <a:path w="458" h="384" extrusionOk="0">
                  <a:moveTo>
                    <a:pt x="240" y="1"/>
                  </a:moveTo>
                  <a:cubicBezTo>
                    <a:pt x="162" y="1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76" y="376"/>
                    <a:pt x="214" y="384"/>
                    <a:pt x="249" y="384"/>
                  </a:cubicBezTo>
                  <a:cubicBezTo>
                    <a:pt x="320" y="384"/>
                    <a:pt x="381" y="353"/>
                    <a:pt x="412" y="292"/>
                  </a:cubicBezTo>
                  <a:cubicBezTo>
                    <a:pt x="457" y="178"/>
                    <a:pt x="412" y="64"/>
                    <a:pt x="320" y="19"/>
                  </a:cubicBezTo>
                  <a:cubicBezTo>
                    <a:pt x="296" y="6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5"/>
            <p:cNvSpPr/>
            <p:nvPr/>
          </p:nvSpPr>
          <p:spPr>
            <a:xfrm>
              <a:off x="5652275" y="1726550"/>
              <a:ext cx="6875" cy="6175"/>
            </a:xfrm>
            <a:custGeom>
              <a:avLst/>
              <a:gdLst/>
              <a:ahLst/>
              <a:cxnLst/>
              <a:rect l="l" t="t" r="r" b="b"/>
              <a:pathLst>
                <a:path w="275" h="247" extrusionOk="0">
                  <a:moveTo>
                    <a:pt x="151" y="1"/>
                  </a:moveTo>
                  <a:cubicBezTo>
                    <a:pt x="102" y="1"/>
                    <a:pt x="57" y="22"/>
                    <a:pt x="23" y="55"/>
                  </a:cubicBezTo>
                  <a:cubicBezTo>
                    <a:pt x="1" y="124"/>
                    <a:pt x="23" y="215"/>
                    <a:pt x="92" y="238"/>
                  </a:cubicBezTo>
                  <a:cubicBezTo>
                    <a:pt x="103" y="244"/>
                    <a:pt x="117" y="247"/>
                    <a:pt x="133" y="247"/>
                  </a:cubicBezTo>
                  <a:cubicBezTo>
                    <a:pt x="179" y="247"/>
                    <a:pt x="234" y="221"/>
                    <a:pt x="252" y="170"/>
                  </a:cubicBezTo>
                  <a:cubicBezTo>
                    <a:pt x="274" y="124"/>
                    <a:pt x="252" y="33"/>
                    <a:pt x="206" y="10"/>
                  </a:cubicBezTo>
                  <a:cubicBezTo>
                    <a:pt x="188" y="4"/>
                    <a:pt x="169" y="1"/>
                    <a:pt x="15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5"/>
            <p:cNvSpPr/>
            <p:nvPr/>
          </p:nvSpPr>
          <p:spPr>
            <a:xfrm>
              <a:off x="5633450" y="1740600"/>
              <a:ext cx="12000" cy="10050"/>
            </a:xfrm>
            <a:custGeom>
              <a:avLst/>
              <a:gdLst/>
              <a:ahLst/>
              <a:cxnLst/>
              <a:rect l="l" t="t" r="r" b="b"/>
              <a:pathLst>
                <a:path w="480" h="402" extrusionOk="0">
                  <a:moveTo>
                    <a:pt x="243" y="0"/>
                  </a:moveTo>
                  <a:cubicBezTo>
                    <a:pt x="172" y="0"/>
                    <a:pt x="102" y="43"/>
                    <a:pt x="69" y="110"/>
                  </a:cubicBezTo>
                  <a:cubicBezTo>
                    <a:pt x="0" y="201"/>
                    <a:pt x="46" y="338"/>
                    <a:pt x="160" y="384"/>
                  </a:cubicBezTo>
                  <a:cubicBezTo>
                    <a:pt x="185" y="396"/>
                    <a:pt x="211" y="401"/>
                    <a:pt x="237" y="401"/>
                  </a:cubicBezTo>
                  <a:cubicBezTo>
                    <a:pt x="308" y="401"/>
                    <a:pt x="378" y="359"/>
                    <a:pt x="411" y="292"/>
                  </a:cubicBezTo>
                  <a:cubicBezTo>
                    <a:pt x="480" y="178"/>
                    <a:pt x="434" y="64"/>
                    <a:pt x="320" y="18"/>
                  </a:cubicBezTo>
                  <a:cubicBezTo>
                    <a:pt x="295" y="6"/>
                    <a:pt x="269" y="0"/>
                    <a:pt x="24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5"/>
            <p:cNvSpPr/>
            <p:nvPr/>
          </p:nvSpPr>
          <p:spPr>
            <a:xfrm>
              <a:off x="5787525" y="1397875"/>
              <a:ext cx="6850" cy="5600"/>
            </a:xfrm>
            <a:custGeom>
              <a:avLst/>
              <a:gdLst/>
              <a:ahLst/>
              <a:cxnLst/>
              <a:rect l="l" t="t" r="r" b="b"/>
              <a:pathLst>
                <a:path w="274" h="224" extrusionOk="0">
                  <a:moveTo>
                    <a:pt x="142" y="0"/>
                  </a:moveTo>
                  <a:cubicBezTo>
                    <a:pt x="102" y="0"/>
                    <a:pt x="56" y="22"/>
                    <a:pt x="23" y="55"/>
                  </a:cubicBezTo>
                  <a:cubicBezTo>
                    <a:pt x="0" y="124"/>
                    <a:pt x="23" y="192"/>
                    <a:pt x="91" y="215"/>
                  </a:cubicBezTo>
                  <a:cubicBezTo>
                    <a:pt x="104" y="221"/>
                    <a:pt x="118" y="224"/>
                    <a:pt x="132" y="224"/>
                  </a:cubicBezTo>
                  <a:cubicBezTo>
                    <a:pt x="172" y="224"/>
                    <a:pt x="218" y="203"/>
                    <a:pt x="251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70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5"/>
            <p:cNvSpPr/>
            <p:nvPr/>
          </p:nvSpPr>
          <p:spPr>
            <a:xfrm>
              <a:off x="5448550" y="1407900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5" y="1"/>
                  </a:moveTo>
                  <a:cubicBezTo>
                    <a:pt x="127" y="1"/>
                    <a:pt x="63" y="38"/>
                    <a:pt x="47" y="88"/>
                  </a:cubicBezTo>
                  <a:cubicBezTo>
                    <a:pt x="1" y="179"/>
                    <a:pt x="24" y="293"/>
                    <a:pt x="115" y="316"/>
                  </a:cubicBezTo>
                  <a:cubicBezTo>
                    <a:pt x="145" y="331"/>
                    <a:pt x="176" y="339"/>
                    <a:pt x="205" y="339"/>
                  </a:cubicBezTo>
                  <a:cubicBezTo>
                    <a:pt x="262" y="339"/>
                    <a:pt x="313" y="308"/>
                    <a:pt x="343" y="248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7"/>
                    <a:pt x="222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5"/>
            <p:cNvSpPr/>
            <p:nvPr/>
          </p:nvSpPr>
          <p:spPr>
            <a:xfrm>
              <a:off x="5371525" y="1557300"/>
              <a:ext cx="8000" cy="7100"/>
            </a:xfrm>
            <a:custGeom>
              <a:avLst/>
              <a:gdLst/>
              <a:ahLst/>
              <a:cxnLst/>
              <a:rect l="l" t="t" r="r" b="b"/>
              <a:pathLst>
                <a:path w="320" h="284" extrusionOk="0">
                  <a:moveTo>
                    <a:pt x="156" y="1"/>
                  </a:moveTo>
                  <a:cubicBezTo>
                    <a:pt x="107" y="1"/>
                    <a:pt x="61" y="31"/>
                    <a:pt x="46" y="92"/>
                  </a:cubicBezTo>
                  <a:cubicBezTo>
                    <a:pt x="0" y="160"/>
                    <a:pt x="23" y="229"/>
                    <a:pt x="115" y="275"/>
                  </a:cubicBezTo>
                  <a:cubicBezTo>
                    <a:pt x="132" y="280"/>
                    <a:pt x="149" y="283"/>
                    <a:pt x="166" y="283"/>
                  </a:cubicBezTo>
                  <a:cubicBezTo>
                    <a:pt x="216" y="283"/>
                    <a:pt x="263" y="257"/>
                    <a:pt x="297" y="206"/>
                  </a:cubicBezTo>
                  <a:cubicBezTo>
                    <a:pt x="320" y="138"/>
                    <a:pt x="297" y="46"/>
                    <a:pt x="229" y="23"/>
                  </a:cubicBezTo>
                  <a:cubicBezTo>
                    <a:pt x="206" y="8"/>
                    <a:pt x="181" y="1"/>
                    <a:pt x="15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5"/>
            <p:cNvSpPr/>
            <p:nvPr/>
          </p:nvSpPr>
          <p:spPr>
            <a:xfrm>
              <a:off x="5711625" y="1884250"/>
              <a:ext cx="8575" cy="7100"/>
            </a:xfrm>
            <a:custGeom>
              <a:avLst/>
              <a:gdLst/>
              <a:ahLst/>
              <a:cxnLst/>
              <a:rect l="l" t="t" r="r" b="b"/>
              <a:pathLst>
                <a:path w="343" h="284" extrusionOk="0">
                  <a:moveTo>
                    <a:pt x="151" y="1"/>
                  </a:moveTo>
                  <a:cubicBezTo>
                    <a:pt x="104" y="1"/>
                    <a:pt x="61" y="26"/>
                    <a:pt x="46" y="70"/>
                  </a:cubicBezTo>
                  <a:cubicBezTo>
                    <a:pt x="0" y="161"/>
                    <a:pt x="46" y="230"/>
                    <a:pt x="114" y="275"/>
                  </a:cubicBezTo>
                  <a:cubicBezTo>
                    <a:pt x="132" y="281"/>
                    <a:pt x="150" y="284"/>
                    <a:pt x="169" y="284"/>
                  </a:cubicBezTo>
                  <a:cubicBezTo>
                    <a:pt x="224" y="284"/>
                    <a:pt x="280" y="258"/>
                    <a:pt x="297" y="207"/>
                  </a:cubicBezTo>
                  <a:cubicBezTo>
                    <a:pt x="343" y="138"/>
                    <a:pt x="297" y="47"/>
                    <a:pt x="229" y="24"/>
                  </a:cubicBezTo>
                  <a:cubicBezTo>
                    <a:pt x="204" y="8"/>
                    <a:pt x="177" y="1"/>
                    <a:pt x="15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5"/>
            <p:cNvSpPr/>
            <p:nvPr/>
          </p:nvSpPr>
          <p:spPr>
            <a:xfrm>
              <a:off x="5778950" y="1384750"/>
              <a:ext cx="11450" cy="10400"/>
            </a:xfrm>
            <a:custGeom>
              <a:avLst/>
              <a:gdLst/>
              <a:ahLst/>
              <a:cxnLst/>
              <a:rect l="l" t="t" r="r" b="b"/>
              <a:pathLst>
                <a:path w="458" h="416" extrusionOk="0">
                  <a:moveTo>
                    <a:pt x="213" y="0"/>
                  </a:moveTo>
                  <a:cubicBezTo>
                    <a:pt x="140" y="0"/>
                    <a:pt x="77" y="46"/>
                    <a:pt x="46" y="124"/>
                  </a:cubicBezTo>
                  <a:cubicBezTo>
                    <a:pt x="1" y="215"/>
                    <a:pt x="24" y="352"/>
                    <a:pt x="138" y="397"/>
                  </a:cubicBezTo>
                  <a:cubicBezTo>
                    <a:pt x="162" y="410"/>
                    <a:pt x="190" y="415"/>
                    <a:pt x="218" y="415"/>
                  </a:cubicBezTo>
                  <a:cubicBezTo>
                    <a:pt x="296" y="415"/>
                    <a:pt x="378" y="373"/>
                    <a:pt x="412" y="306"/>
                  </a:cubicBezTo>
                  <a:cubicBezTo>
                    <a:pt x="457" y="192"/>
                    <a:pt x="412" y="78"/>
                    <a:pt x="320" y="32"/>
                  </a:cubicBezTo>
                  <a:cubicBezTo>
                    <a:pt x="284" y="10"/>
                    <a:pt x="247" y="0"/>
                    <a:pt x="21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5"/>
            <p:cNvSpPr/>
            <p:nvPr/>
          </p:nvSpPr>
          <p:spPr>
            <a:xfrm>
              <a:off x="6199500" y="2208750"/>
              <a:ext cx="7450" cy="6425"/>
            </a:xfrm>
            <a:custGeom>
              <a:avLst/>
              <a:gdLst/>
              <a:ahLst/>
              <a:cxnLst/>
              <a:rect l="l" t="t" r="r" b="b"/>
              <a:pathLst>
                <a:path w="298" h="257" extrusionOk="0">
                  <a:moveTo>
                    <a:pt x="152" y="1"/>
                  </a:moveTo>
                  <a:cubicBezTo>
                    <a:pt x="97" y="1"/>
                    <a:pt x="41" y="26"/>
                    <a:pt x="24" y="78"/>
                  </a:cubicBezTo>
                  <a:cubicBezTo>
                    <a:pt x="1" y="123"/>
                    <a:pt x="24" y="215"/>
                    <a:pt x="92" y="237"/>
                  </a:cubicBezTo>
                  <a:cubicBezTo>
                    <a:pt x="112" y="251"/>
                    <a:pt x="132" y="256"/>
                    <a:pt x="151" y="256"/>
                  </a:cubicBezTo>
                  <a:cubicBezTo>
                    <a:pt x="197" y="256"/>
                    <a:pt x="236" y="224"/>
                    <a:pt x="252" y="192"/>
                  </a:cubicBezTo>
                  <a:cubicBezTo>
                    <a:pt x="298" y="123"/>
                    <a:pt x="275" y="32"/>
                    <a:pt x="206" y="9"/>
                  </a:cubicBezTo>
                  <a:cubicBezTo>
                    <a:pt x="189" y="3"/>
                    <a:pt x="171" y="1"/>
                    <a:pt x="15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5"/>
            <p:cNvSpPr/>
            <p:nvPr/>
          </p:nvSpPr>
          <p:spPr>
            <a:xfrm>
              <a:off x="5382375" y="1455150"/>
              <a:ext cx="7425" cy="6775"/>
            </a:xfrm>
            <a:custGeom>
              <a:avLst/>
              <a:gdLst/>
              <a:ahLst/>
              <a:cxnLst/>
              <a:rect l="l" t="t" r="r" b="b"/>
              <a:pathLst>
                <a:path w="297" h="271" extrusionOk="0">
                  <a:moveTo>
                    <a:pt x="128" y="0"/>
                  </a:moveTo>
                  <a:cubicBezTo>
                    <a:pt x="81" y="0"/>
                    <a:pt x="38" y="25"/>
                    <a:pt x="23" y="69"/>
                  </a:cubicBezTo>
                  <a:cubicBezTo>
                    <a:pt x="0" y="138"/>
                    <a:pt x="23" y="229"/>
                    <a:pt x="91" y="252"/>
                  </a:cubicBezTo>
                  <a:cubicBezTo>
                    <a:pt x="111" y="265"/>
                    <a:pt x="130" y="270"/>
                    <a:pt x="148" y="270"/>
                  </a:cubicBezTo>
                  <a:cubicBezTo>
                    <a:pt x="196" y="270"/>
                    <a:pt x="241" y="233"/>
                    <a:pt x="274" y="184"/>
                  </a:cubicBezTo>
                  <a:cubicBezTo>
                    <a:pt x="297" y="138"/>
                    <a:pt x="274" y="47"/>
                    <a:pt x="206" y="24"/>
                  </a:cubicBezTo>
                  <a:cubicBezTo>
                    <a:pt x="181" y="8"/>
                    <a:pt x="154" y="0"/>
                    <a:pt x="12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5"/>
            <p:cNvSpPr/>
            <p:nvPr/>
          </p:nvSpPr>
          <p:spPr>
            <a:xfrm>
              <a:off x="5525025" y="1479125"/>
              <a:ext cx="9150" cy="8225"/>
            </a:xfrm>
            <a:custGeom>
              <a:avLst/>
              <a:gdLst/>
              <a:ahLst/>
              <a:cxnLst/>
              <a:rect l="l" t="t" r="r" b="b"/>
              <a:pathLst>
                <a:path w="366" h="329" extrusionOk="0">
                  <a:moveTo>
                    <a:pt x="172" y="1"/>
                  </a:moveTo>
                  <a:cubicBezTo>
                    <a:pt x="115" y="1"/>
                    <a:pt x="54" y="31"/>
                    <a:pt x="23" y="92"/>
                  </a:cubicBezTo>
                  <a:cubicBezTo>
                    <a:pt x="0" y="183"/>
                    <a:pt x="23" y="274"/>
                    <a:pt x="115" y="320"/>
                  </a:cubicBezTo>
                  <a:cubicBezTo>
                    <a:pt x="131" y="326"/>
                    <a:pt x="149" y="328"/>
                    <a:pt x="169" y="328"/>
                  </a:cubicBezTo>
                  <a:cubicBezTo>
                    <a:pt x="233" y="328"/>
                    <a:pt x="308" y="299"/>
                    <a:pt x="343" y="229"/>
                  </a:cubicBezTo>
                  <a:cubicBezTo>
                    <a:pt x="366" y="160"/>
                    <a:pt x="343" y="46"/>
                    <a:pt x="252" y="23"/>
                  </a:cubicBezTo>
                  <a:cubicBezTo>
                    <a:pt x="229" y="8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5"/>
            <p:cNvSpPr/>
            <p:nvPr/>
          </p:nvSpPr>
          <p:spPr>
            <a:xfrm>
              <a:off x="5456550" y="1496025"/>
              <a:ext cx="7450" cy="6175"/>
            </a:xfrm>
            <a:custGeom>
              <a:avLst/>
              <a:gdLst/>
              <a:ahLst/>
              <a:cxnLst/>
              <a:rect l="l" t="t" r="r" b="b"/>
              <a:pathLst>
                <a:path w="298" h="247" extrusionOk="0">
                  <a:moveTo>
                    <a:pt x="155" y="1"/>
                  </a:moveTo>
                  <a:cubicBezTo>
                    <a:pt x="106" y="1"/>
                    <a:pt x="63" y="26"/>
                    <a:pt x="46" y="78"/>
                  </a:cubicBezTo>
                  <a:cubicBezTo>
                    <a:pt x="0" y="123"/>
                    <a:pt x="46" y="192"/>
                    <a:pt x="92" y="238"/>
                  </a:cubicBezTo>
                  <a:cubicBezTo>
                    <a:pt x="109" y="243"/>
                    <a:pt x="126" y="246"/>
                    <a:pt x="143" y="246"/>
                  </a:cubicBezTo>
                  <a:cubicBezTo>
                    <a:pt x="193" y="246"/>
                    <a:pt x="240" y="220"/>
                    <a:pt x="274" y="169"/>
                  </a:cubicBezTo>
                  <a:cubicBezTo>
                    <a:pt x="297" y="123"/>
                    <a:pt x="274" y="32"/>
                    <a:pt x="206" y="9"/>
                  </a:cubicBezTo>
                  <a:cubicBezTo>
                    <a:pt x="189" y="4"/>
                    <a:pt x="172" y="1"/>
                    <a:pt x="15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5"/>
            <p:cNvSpPr/>
            <p:nvPr/>
          </p:nvSpPr>
          <p:spPr>
            <a:xfrm>
              <a:off x="6972725" y="1992475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0"/>
                  </a:moveTo>
                  <a:cubicBezTo>
                    <a:pt x="81" y="0"/>
                    <a:pt x="40" y="22"/>
                    <a:pt x="23" y="55"/>
                  </a:cubicBezTo>
                  <a:cubicBezTo>
                    <a:pt x="0" y="123"/>
                    <a:pt x="23" y="192"/>
                    <a:pt x="69" y="215"/>
                  </a:cubicBezTo>
                  <a:cubicBezTo>
                    <a:pt x="87" y="221"/>
                    <a:pt x="105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65" y="3"/>
                    <a:pt x="146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5"/>
            <p:cNvSpPr/>
            <p:nvPr/>
          </p:nvSpPr>
          <p:spPr>
            <a:xfrm>
              <a:off x="6098500" y="13343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02" y="1"/>
                  </a:moveTo>
                  <a:cubicBezTo>
                    <a:pt x="138" y="1"/>
                    <a:pt x="80" y="43"/>
                    <a:pt x="47" y="110"/>
                  </a:cubicBezTo>
                  <a:cubicBezTo>
                    <a:pt x="1" y="179"/>
                    <a:pt x="47" y="293"/>
                    <a:pt x="138" y="338"/>
                  </a:cubicBezTo>
                  <a:cubicBezTo>
                    <a:pt x="156" y="351"/>
                    <a:pt x="178" y="356"/>
                    <a:pt x="201" y="356"/>
                  </a:cubicBezTo>
                  <a:cubicBezTo>
                    <a:pt x="263" y="356"/>
                    <a:pt x="333" y="314"/>
                    <a:pt x="366" y="247"/>
                  </a:cubicBezTo>
                  <a:cubicBezTo>
                    <a:pt x="412" y="179"/>
                    <a:pt x="366" y="64"/>
                    <a:pt x="275" y="19"/>
                  </a:cubicBezTo>
                  <a:cubicBezTo>
                    <a:pt x="250" y="7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5"/>
            <p:cNvSpPr/>
            <p:nvPr/>
          </p:nvSpPr>
          <p:spPr>
            <a:xfrm>
              <a:off x="5459975" y="1611075"/>
              <a:ext cx="10875" cy="9475"/>
            </a:xfrm>
            <a:custGeom>
              <a:avLst/>
              <a:gdLst/>
              <a:ahLst/>
              <a:cxnLst/>
              <a:rect l="l" t="t" r="r" b="b"/>
              <a:pathLst>
                <a:path w="435" h="379" extrusionOk="0">
                  <a:moveTo>
                    <a:pt x="221" y="0"/>
                  </a:moveTo>
                  <a:cubicBezTo>
                    <a:pt x="150" y="0"/>
                    <a:pt x="79" y="43"/>
                    <a:pt x="46" y="109"/>
                  </a:cubicBezTo>
                  <a:cubicBezTo>
                    <a:pt x="0" y="201"/>
                    <a:pt x="46" y="315"/>
                    <a:pt x="137" y="360"/>
                  </a:cubicBezTo>
                  <a:cubicBezTo>
                    <a:pt x="162" y="373"/>
                    <a:pt x="188" y="378"/>
                    <a:pt x="214" y="378"/>
                  </a:cubicBezTo>
                  <a:cubicBezTo>
                    <a:pt x="285" y="378"/>
                    <a:pt x="355" y="336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5"/>
            <p:cNvSpPr/>
            <p:nvPr/>
          </p:nvSpPr>
          <p:spPr>
            <a:xfrm>
              <a:off x="6440325" y="1172475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42" y="0"/>
                  </a:moveTo>
                  <a:cubicBezTo>
                    <a:pt x="102" y="0"/>
                    <a:pt x="56" y="22"/>
                    <a:pt x="23" y="55"/>
                  </a:cubicBezTo>
                  <a:cubicBezTo>
                    <a:pt x="0" y="124"/>
                    <a:pt x="23" y="192"/>
                    <a:pt x="92" y="215"/>
                  </a:cubicBezTo>
                  <a:cubicBezTo>
                    <a:pt x="108" y="231"/>
                    <a:pt x="127" y="239"/>
                    <a:pt x="147" y="239"/>
                  </a:cubicBezTo>
                  <a:cubicBezTo>
                    <a:pt x="183" y="239"/>
                    <a:pt x="222" y="213"/>
                    <a:pt x="251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5"/>
            <p:cNvSpPr/>
            <p:nvPr/>
          </p:nvSpPr>
          <p:spPr>
            <a:xfrm>
              <a:off x="5753850" y="2000125"/>
              <a:ext cx="10875" cy="9125"/>
            </a:xfrm>
            <a:custGeom>
              <a:avLst/>
              <a:gdLst/>
              <a:ahLst/>
              <a:cxnLst/>
              <a:rect l="l" t="t" r="r" b="b"/>
              <a:pathLst>
                <a:path w="435" h="365" extrusionOk="0">
                  <a:moveTo>
                    <a:pt x="202" y="0"/>
                  </a:moveTo>
                  <a:cubicBezTo>
                    <a:pt x="137" y="0"/>
                    <a:pt x="76" y="30"/>
                    <a:pt x="46" y="91"/>
                  </a:cubicBezTo>
                  <a:cubicBezTo>
                    <a:pt x="0" y="183"/>
                    <a:pt x="46" y="297"/>
                    <a:pt x="137" y="342"/>
                  </a:cubicBezTo>
                  <a:cubicBezTo>
                    <a:pt x="166" y="357"/>
                    <a:pt x="197" y="364"/>
                    <a:pt x="228" y="364"/>
                  </a:cubicBezTo>
                  <a:cubicBezTo>
                    <a:pt x="294" y="364"/>
                    <a:pt x="357" y="329"/>
                    <a:pt x="388" y="251"/>
                  </a:cubicBezTo>
                  <a:cubicBezTo>
                    <a:pt x="434" y="160"/>
                    <a:pt x="388" y="69"/>
                    <a:pt x="297" y="23"/>
                  </a:cubicBezTo>
                  <a:cubicBezTo>
                    <a:pt x="267" y="8"/>
                    <a:pt x="234" y="0"/>
                    <a:pt x="20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5"/>
            <p:cNvSpPr/>
            <p:nvPr/>
          </p:nvSpPr>
          <p:spPr>
            <a:xfrm>
              <a:off x="5555275" y="1919775"/>
              <a:ext cx="9725" cy="6750"/>
            </a:xfrm>
            <a:custGeom>
              <a:avLst/>
              <a:gdLst/>
              <a:ahLst/>
              <a:cxnLst/>
              <a:rect l="l" t="t" r="r" b="b"/>
              <a:pathLst>
                <a:path w="389" h="270" extrusionOk="0">
                  <a:moveTo>
                    <a:pt x="175" y="1"/>
                  </a:moveTo>
                  <a:cubicBezTo>
                    <a:pt x="104" y="1"/>
                    <a:pt x="34" y="43"/>
                    <a:pt x="0" y="110"/>
                  </a:cubicBezTo>
                  <a:lnTo>
                    <a:pt x="343" y="270"/>
                  </a:lnTo>
                  <a:cubicBezTo>
                    <a:pt x="388" y="178"/>
                    <a:pt x="343" y="64"/>
                    <a:pt x="251" y="19"/>
                  </a:cubicBezTo>
                  <a:cubicBezTo>
                    <a:pt x="227" y="6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5"/>
            <p:cNvSpPr/>
            <p:nvPr/>
          </p:nvSpPr>
          <p:spPr>
            <a:xfrm>
              <a:off x="5732175" y="1999525"/>
              <a:ext cx="6300" cy="4600"/>
            </a:xfrm>
            <a:custGeom>
              <a:avLst/>
              <a:gdLst/>
              <a:ahLst/>
              <a:cxnLst/>
              <a:rect l="l" t="t" r="r" b="b"/>
              <a:pathLst>
                <a:path w="252" h="184" extrusionOk="0">
                  <a:moveTo>
                    <a:pt x="99" y="0"/>
                  </a:moveTo>
                  <a:cubicBezTo>
                    <a:pt x="58" y="0"/>
                    <a:pt x="15" y="25"/>
                    <a:pt x="0" y="70"/>
                  </a:cubicBezTo>
                  <a:lnTo>
                    <a:pt x="228" y="184"/>
                  </a:lnTo>
                  <a:cubicBezTo>
                    <a:pt x="251" y="115"/>
                    <a:pt x="228" y="47"/>
                    <a:pt x="160" y="24"/>
                  </a:cubicBezTo>
                  <a:cubicBezTo>
                    <a:pt x="144" y="8"/>
                    <a:pt x="122" y="0"/>
                    <a:pt x="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5"/>
            <p:cNvSpPr/>
            <p:nvPr/>
          </p:nvSpPr>
          <p:spPr>
            <a:xfrm>
              <a:off x="5594650" y="19200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01"/>
                    <a:pt x="23" y="169"/>
                    <a:pt x="69" y="215"/>
                  </a:cubicBezTo>
                  <a:cubicBezTo>
                    <a:pt x="86" y="221"/>
                    <a:pt x="103" y="224"/>
                    <a:pt x="119" y="224"/>
                  </a:cubicBezTo>
                  <a:cubicBezTo>
                    <a:pt x="168" y="224"/>
                    <a:pt x="211" y="198"/>
                    <a:pt x="228" y="146"/>
                  </a:cubicBezTo>
                  <a:cubicBezTo>
                    <a:pt x="251" y="101"/>
                    <a:pt x="228" y="32"/>
                    <a:pt x="183" y="10"/>
                  </a:cubicBezTo>
                  <a:cubicBezTo>
                    <a:pt x="164" y="3"/>
                    <a:pt x="146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5"/>
            <p:cNvSpPr/>
            <p:nvPr/>
          </p:nvSpPr>
          <p:spPr>
            <a:xfrm>
              <a:off x="5470825" y="1831575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164" y="0"/>
                  </a:moveTo>
                  <a:cubicBezTo>
                    <a:pt x="118" y="0"/>
                    <a:pt x="63" y="26"/>
                    <a:pt x="46" y="77"/>
                  </a:cubicBezTo>
                  <a:cubicBezTo>
                    <a:pt x="0" y="146"/>
                    <a:pt x="23" y="237"/>
                    <a:pt x="91" y="260"/>
                  </a:cubicBezTo>
                  <a:cubicBezTo>
                    <a:pt x="110" y="272"/>
                    <a:pt x="131" y="278"/>
                    <a:pt x="152" y="278"/>
                  </a:cubicBezTo>
                  <a:cubicBezTo>
                    <a:pt x="205" y="278"/>
                    <a:pt x="258" y="241"/>
                    <a:pt x="274" y="191"/>
                  </a:cubicBezTo>
                  <a:cubicBezTo>
                    <a:pt x="320" y="123"/>
                    <a:pt x="274" y="54"/>
                    <a:pt x="205" y="9"/>
                  </a:cubicBezTo>
                  <a:cubicBezTo>
                    <a:pt x="194" y="3"/>
                    <a:pt x="180" y="0"/>
                    <a:pt x="16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5"/>
            <p:cNvSpPr/>
            <p:nvPr/>
          </p:nvSpPr>
          <p:spPr>
            <a:xfrm>
              <a:off x="5824025" y="20250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0"/>
                  </a:moveTo>
                  <a:cubicBezTo>
                    <a:pt x="82" y="0"/>
                    <a:pt x="40" y="22"/>
                    <a:pt x="24" y="55"/>
                  </a:cubicBezTo>
                  <a:cubicBezTo>
                    <a:pt x="1" y="123"/>
                    <a:pt x="24" y="192"/>
                    <a:pt x="69" y="215"/>
                  </a:cubicBezTo>
                  <a:cubicBezTo>
                    <a:pt x="88" y="221"/>
                    <a:pt x="106" y="224"/>
                    <a:pt x="124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52" y="101"/>
                    <a:pt x="229" y="32"/>
                    <a:pt x="184" y="9"/>
                  </a:cubicBezTo>
                  <a:cubicBezTo>
                    <a:pt x="165" y="3"/>
                    <a:pt x="147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5"/>
            <p:cNvSpPr/>
            <p:nvPr/>
          </p:nvSpPr>
          <p:spPr>
            <a:xfrm>
              <a:off x="5483375" y="1880975"/>
              <a:ext cx="8000" cy="5600"/>
            </a:xfrm>
            <a:custGeom>
              <a:avLst/>
              <a:gdLst/>
              <a:ahLst/>
              <a:cxnLst/>
              <a:rect l="l" t="t" r="r" b="b"/>
              <a:pathLst>
                <a:path w="320" h="224" extrusionOk="0">
                  <a:moveTo>
                    <a:pt x="153" y="0"/>
                  </a:moveTo>
                  <a:cubicBezTo>
                    <a:pt x="90" y="0"/>
                    <a:pt x="33" y="38"/>
                    <a:pt x="0" y="87"/>
                  </a:cubicBezTo>
                  <a:lnTo>
                    <a:pt x="297" y="224"/>
                  </a:lnTo>
                  <a:cubicBezTo>
                    <a:pt x="320" y="155"/>
                    <a:pt x="297" y="64"/>
                    <a:pt x="228" y="18"/>
                  </a:cubicBezTo>
                  <a:cubicBezTo>
                    <a:pt x="203" y="6"/>
                    <a:pt x="177" y="0"/>
                    <a:pt x="15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5"/>
            <p:cNvSpPr/>
            <p:nvPr/>
          </p:nvSpPr>
          <p:spPr>
            <a:xfrm>
              <a:off x="5531300" y="1895800"/>
              <a:ext cx="9725" cy="6750"/>
            </a:xfrm>
            <a:custGeom>
              <a:avLst/>
              <a:gdLst/>
              <a:ahLst/>
              <a:cxnLst/>
              <a:rect l="l" t="t" r="r" b="b"/>
              <a:pathLst>
                <a:path w="389" h="270" extrusionOk="0">
                  <a:moveTo>
                    <a:pt x="175" y="1"/>
                  </a:moveTo>
                  <a:cubicBezTo>
                    <a:pt x="104" y="1"/>
                    <a:pt x="34" y="43"/>
                    <a:pt x="1" y="110"/>
                  </a:cubicBezTo>
                  <a:lnTo>
                    <a:pt x="343" y="270"/>
                  </a:lnTo>
                  <a:cubicBezTo>
                    <a:pt x="389" y="179"/>
                    <a:pt x="343" y="65"/>
                    <a:pt x="252" y="19"/>
                  </a:cubicBezTo>
                  <a:cubicBezTo>
                    <a:pt x="227" y="7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5"/>
            <p:cNvSpPr/>
            <p:nvPr/>
          </p:nvSpPr>
          <p:spPr>
            <a:xfrm>
              <a:off x="5545000" y="1905175"/>
              <a:ext cx="8000" cy="5375"/>
            </a:xfrm>
            <a:custGeom>
              <a:avLst/>
              <a:gdLst/>
              <a:ahLst/>
              <a:cxnLst/>
              <a:rect l="l" t="t" r="r" b="b"/>
              <a:pathLst>
                <a:path w="320" h="215" extrusionOk="0">
                  <a:moveTo>
                    <a:pt x="151" y="0"/>
                  </a:moveTo>
                  <a:cubicBezTo>
                    <a:pt x="95" y="0"/>
                    <a:pt x="35" y="26"/>
                    <a:pt x="0" y="78"/>
                  </a:cubicBezTo>
                  <a:lnTo>
                    <a:pt x="274" y="214"/>
                  </a:lnTo>
                  <a:cubicBezTo>
                    <a:pt x="320" y="146"/>
                    <a:pt x="274" y="55"/>
                    <a:pt x="206" y="9"/>
                  </a:cubicBezTo>
                  <a:cubicBezTo>
                    <a:pt x="189" y="3"/>
                    <a:pt x="170" y="0"/>
                    <a:pt x="15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5"/>
            <p:cNvSpPr/>
            <p:nvPr/>
          </p:nvSpPr>
          <p:spPr>
            <a:xfrm>
              <a:off x="5637450" y="1849250"/>
              <a:ext cx="8000" cy="7300"/>
            </a:xfrm>
            <a:custGeom>
              <a:avLst/>
              <a:gdLst/>
              <a:ahLst/>
              <a:cxnLst/>
              <a:rect l="l" t="t" r="r" b="b"/>
              <a:pathLst>
                <a:path w="320" h="292" extrusionOk="0">
                  <a:moveTo>
                    <a:pt x="174" y="1"/>
                  </a:moveTo>
                  <a:cubicBezTo>
                    <a:pt x="118" y="1"/>
                    <a:pt x="63" y="26"/>
                    <a:pt x="46" y="78"/>
                  </a:cubicBezTo>
                  <a:cubicBezTo>
                    <a:pt x="0" y="146"/>
                    <a:pt x="23" y="237"/>
                    <a:pt x="91" y="283"/>
                  </a:cubicBezTo>
                  <a:cubicBezTo>
                    <a:pt x="114" y="289"/>
                    <a:pt x="136" y="292"/>
                    <a:pt x="156" y="292"/>
                  </a:cubicBezTo>
                  <a:cubicBezTo>
                    <a:pt x="215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5"/>
            <p:cNvSpPr/>
            <p:nvPr/>
          </p:nvSpPr>
          <p:spPr>
            <a:xfrm>
              <a:off x="5412050" y="165830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84" y="1"/>
                  </a:moveTo>
                  <a:cubicBezTo>
                    <a:pt x="127" y="1"/>
                    <a:pt x="76" y="31"/>
                    <a:pt x="46" y="92"/>
                  </a:cubicBezTo>
                  <a:cubicBezTo>
                    <a:pt x="0" y="160"/>
                    <a:pt x="46" y="275"/>
                    <a:pt x="114" y="297"/>
                  </a:cubicBezTo>
                  <a:cubicBezTo>
                    <a:pt x="140" y="310"/>
                    <a:pt x="165" y="316"/>
                    <a:pt x="190" y="316"/>
                  </a:cubicBezTo>
                  <a:cubicBezTo>
                    <a:pt x="253" y="316"/>
                    <a:pt x="310" y="278"/>
                    <a:pt x="342" y="229"/>
                  </a:cubicBezTo>
                  <a:cubicBezTo>
                    <a:pt x="365" y="160"/>
                    <a:pt x="342" y="46"/>
                    <a:pt x="274" y="24"/>
                  </a:cubicBezTo>
                  <a:cubicBezTo>
                    <a:pt x="244" y="8"/>
                    <a:pt x="213" y="1"/>
                    <a:pt x="1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5"/>
            <p:cNvSpPr/>
            <p:nvPr/>
          </p:nvSpPr>
          <p:spPr>
            <a:xfrm>
              <a:off x="5729875" y="191830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39" y="0"/>
                  </a:moveTo>
                  <a:cubicBezTo>
                    <a:pt x="94" y="0"/>
                    <a:pt x="40" y="21"/>
                    <a:pt x="24" y="55"/>
                  </a:cubicBezTo>
                  <a:cubicBezTo>
                    <a:pt x="1" y="123"/>
                    <a:pt x="24" y="192"/>
                    <a:pt x="92" y="237"/>
                  </a:cubicBezTo>
                  <a:cubicBezTo>
                    <a:pt x="103" y="243"/>
                    <a:pt x="116" y="246"/>
                    <a:pt x="130" y="246"/>
                  </a:cubicBezTo>
                  <a:cubicBezTo>
                    <a:pt x="171" y="246"/>
                    <a:pt x="218" y="220"/>
                    <a:pt x="252" y="169"/>
                  </a:cubicBezTo>
                  <a:cubicBezTo>
                    <a:pt x="275" y="100"/>
                    <a:pt x="252" y="32"/>
                    <a:pt x="183" y="9"/>
                  </a:cubicBezTo>
                  <a:cubicBezTo>
                    <a:pt x="171" y="3"/>
                    <a:pt x="156" y="0"/>
                    <a:pt x="13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5"/>
            <p:cNvSpPr/>
            <p:nvPr/>
          </p:nvSpPr>
          <p:spPr>
            <a:xfrm>
              <a:off x="6047150" y="19805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0"/>
                  </a:moveTo>
                  <a:cubicBezTo>
                    <a:pt x="81" y="0"/>
                    <a:pt x="40" y="21"/>
                    <a:pt x="23" y="55"/>
                  </a:cubicBezTo>
                  <a:cubicBezTo>
                    <a:pt x="1" y="123"/>
                    <a:pt x="23" y="192"/>
                    <a:pt x="69" y="214"/>
                  </a:cubicBezTo>
                  <a:cubicBezTo>
                    <a:pt x="87" y="221"/>
                    <a:pt x="106" y="223"/>
                    <a:pt x="123" y="223"/>
                  </a:cubicBezTo>
                  <a:cubicBezTo>
                    <a:pt x="171" y="223"/>
                    <a:pt x="212" y="202"/>
                    <a:pt x="229" y="169"/>
                  </a:cubicBezTo>
                  <a:cubicBezTo>
                    <a:pt x="252" y="100"/>
                    <a:pt x="229" y="32"/>
                    <a:pt x="183" y="9"/>
                  </a:cubicBezTo>
                  <a:cubicBezTo>
                    <a:pt x="165" y="3"/>
                    <a:pt x="147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5"/>
            <p:cNvSpPr/>
            <p:nvPr/>
          </p:nvSpPr>
          <p:spPr>
            <a:xfrm>
              <a:off x="5610050" y="1857575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67" y="0"/>
                  </a:moveTo>
                  <a:cubicBezTo>
                    <a:pt x="113" y="0"/>
                    <a:pt x="56" y="38"/>
                    <a:pt x="23" y="87"/>
                  </a:cubicBezTo>
                  <a:cubicBezTo>
                    <a:pt x="0" y="156"/>
                    <a:pt x="23" y="247"/>
                    <a:pt x="92" y="292"/>
                  </a:cubicBezTo>
                  <a:cubicBezTo>
                    <a:pt x="115" y="298"/>
                    <a:pt x="136" y="301"/>
                    <a:pt x="156" y="301"/>
                  </a:cubicBezTo>
                  <a:cubicBezTo>
                    <a:pt x="216" y="301"/>
                    <a:pt x="263" y="275"/>
                    <a:pt x="297" y="224"/>
                  </a:cubicBezTo>
                  <a:cubicBezTo>
                    <a:pt x="343" y="133"/>
                    <a:pt x="297" y="41"/>
                    <a:pt x="229" y="19"/>
                  </a:cubicBezTo>
                  <a:cubicBezTo>
                    <a:pt x="210" y="6"/>
                    <a:pt x="189" y="0"/>
                    <a:pt x="16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5"/>
            <p:cNvSpPr/>
            <p:nvPr/>
          </p:nvSpPr>
          <p:spPr>
            <a:xfrm>
              <a:off x="5524450" y="1897975"/>
              <a:ext cx="9150" cy="6300"/>
            </a:xfrm>
            <a:custGeom>
              <a:avLst/>
              <a:gdLst/>
              <a:ahLst/>
              <a:cxnLst/>
              <a:rect l="l" t="t" r="r" b="b"/>
              <a:pathLst>
                <a:path w="366" h="252" extrusionOk="0">
                  <a:moveTo>
                    <a:pt x="134" y="0"/>
                  </a:moveTo>
                  <a:cubicBezTo>
                    <a:pt x="72" y="0"/>
                    <a:pt x="16" y="31"/>
                    <a:pt x="1" y="92"/>
                  </a:cubicBezTo>
                  <a:lnTo>
                    <a:pt x="320" y="251"/>
                  </a:lnTo>
                  <a:cubicBezTo>
                    <a:pt x="366" y="160"/>
                    <a:pt x="320" y="46"/>
                    <a:pt x="229" y="23"/>
                  </a:cubicBezTo>
                  <a:cubicBezTo>
                    <a:pt x="198" y="8"/>
                    <a:pt x="165" y="0"/>
                    <a:pt x="13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5"/>
            <p:cNvSpPr/>
            <p:nvPr/>
          </p:nvSpPr>
          <p:spPr>
            <a:xfrm>
              <a:off x="5667100" y="1939975"/>
              <a:ext cx="6875" cy="6550"/>
            </a:xfrm>
            <a:custGeom>
              <a:avLst/>
              <a:gdLst/>
              <a:ahLst/>
              <a:cxnLst/>
              <a:rect l="l" t="t" r="r" b="b"/>
              <a:pathLst>
                <a:path w="275" h="262" extrusionOk="0">
                  <a:moveTo>
                    <a:pt x="143" y="1"/>
                  </a:moveTo>
                  <a:cubicBezTo>
                    <a:pt x="97" y="1"/>
                    <a:pt x="41" y="27"/>
                    <a:pt x="24" y="78"/>
                  </a:cubicBezTo>
                  <a:cubicBezTo>
                    <a:pt x="1" y="146"/>
                    <a:pt x="24" y="215"/>
                    <a:pt x="92" y="238"/>
                  </a:cubicBezTo>
                  <a:cubicBezTo>
                    <a:pt x="108" y="254"/>
                    <a:pt x="130" y="261"/>
                    <a:pt x="153" y="261"/>
                  </a:cubicBezTo>
                  <a:cubicBezTo>
                    <a:pt x="194" y="261"/>
                    <a:pt x="237" y="236"/>
                    <a:pt x="252" y="192"/>
                  </a:cubicBezTo>
                  <a:cubicBezTo>
                    <a:pt x="275" y="124"/>
                    <a:pt x="252" y="55"/>
                    <a:pt x="184" y="9"/>
                  </a:cubicBezTo>
                  <a:cubicBezTo>
                    <a:pt x="172" y="4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5"/>
            <p:cNvSpPr/>
            <p:nvPr/>
          </p:nvSpPr>
          <p:spPr>
            <a:xfrm>
              <a:off x="5602625" y="1671225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4" y="0"/>
                  </a:moveTo>
                  <a:cubicBezTo>
                    <a:pt x="132" y="0"/>
                    <a:pt x="63" y="26"/>
                    <a:pt x="46" y="77"/>
                  </a:cubicBezTo>
                  <a:cubicBezTo>
                    <a:pt x="1" y="168"/>
                    <a:pt x="46" y="260"/>
                    <a:pt x="115" y="305"/>
                  </a:cubicBezTo>
                  <a:cubicBezTo>
                    <a:pt x="131" y="311"/>
                    <a:pt x="150" y="314"/>
                    <a:pt x="169" y="314"/>
                  </a:cubicBezTo>
                  <a:cubicBezTo>
                    <a:pt x="232" y="314"/>
                    <a:pt x="303" y="284"/>
                    <a:pt x="320" y="214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5" y="0"/>
                    <a:pt x="19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5"/>
            <p:cNvSpPr/>
            <p:nvPr/>
          </p:nvSpPr>
          <p:spPr>
            <a:xfrm>
              <a:off x="5567250" y="1918075"/>
              <a:ext cx="12000" cy="10050"/>
            </a:xfrm>
            <a:custGeom>
              <a:avLst/>
              <a:gdLst/>
              <a:ahLst/>
              <a:cxnLst/>
              <a:rect l="l" t="t" r="r" b="b"/>
              <a:pathLst>
                <a:path w="480" h="402" extrusionOk="0">
                  <a:moveTo>
                    <a:pt x="252" y="0"/>
                  </a:moveTo>
                  <a:cubicBezTo>
                    <a:pt x="173" y="0"/>
                    <a:pt x="102" y="43"/>
                    <a:pt x="69" y="109"/>
                  </a:cubicBezTo>
                  <a:cubicBezTo>
                    <a:pt x="1" y="201"/>
                    <a:pt x="46" y="338"/>
                    <a:pt x="160" y="383"/>
                  </a:cubicBezTo>
                  <a:cubicBezTo>
                    <a:pt x="185" y="395"/>
                    <a:pt x="211" y="401"/>
                    <a:pt x="237" y="401"/>
                  </a:cubicBezTo>
                  <a:cubicBezTo>
                    <a:pt x="309" y="401"/>
                    <a:pt x="384" y="359"/>
                    <a:pt x="434" y="292"/>
                  </a:cubicBezTo>
                  <a:cubicBezTo>
                    <a:pt x="480" y="178"/>
                    <a:pt x="434" y="64"/>
                    <a:pt x="343" y="18"/>
                  </a:cubicBezTo>
                  <a:cubicBezTo>
                    <a:pt x="312" y="6"/>
                    <a:pt x="282" y="0"/>
                    <a:pt x="2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5"/>
            <p:cNvSpPr/>
            <p:nvPr/>
          </p:nvSpPr>
          <p:spPr>
            <a:xfrm>
              <a:off x="5586650" y="1860425"/>
              <a:ext cx="9725" cy="8925"/>
            </a:xfrm>
            <a:custGeom>
              <a:avLst/>
              <a:gdLst/>
              <a:ahLst/>
              <a:cxnLst/>
              <a:rect l="l" t="t" r="r" b="b"/>
              <a:pathLst>
                <a:path w="389" h="357" extrusionOk="0">
                  <a:moveTo>
                    <a:pt x="198" y="1"/>
                  </a:moveTo>
                  <a:cubicBezTo>
                    <a:pt x="129" y="1"/>
                    <a:pt x="63" y="43"/>
                    <a:pt x="46" y="110"/>
                  </a:cubicBezTo>
                  <a:cubicBezTo>
                    <a:pt x="1" y="201"/>
                    <a:pt x="23" y="293"/>
                    <a:pt x="115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1" y="356"/>
                    <a:pt x="326" y="314"/>
                    <a:pt x="343" y="247"/>
                  </a:cubicBezTo>
                  <a:cubicBezTo>
                    <a:pt x="389" y="178"/>
                    <a:pt x="366" y="64"/>
                    <a:pt x="275" y="19"/>
                  </a:cubicBezTo>
                  <a:cubicBezTo>
                    <a:pt x="250" y="6"/>
                    <a:pt x="224" y="1"/>
                    <a:pt x="19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5"/>
            <p:cNvSpPr/>
            <p:nvPr/>
          </p:nvSpPr>
          <p:spPr>
            <a:xfrm>
              <a:off x="5506775" y="1835200"/>
              <a:ext cx="10275" cy="9025"/>
            </a:xfrm>
            <a:custGeom>
              <a:avLst/>
              <a:gdLst/>
              <a:ahLst/>
              <a:cxnLst/>
              <a:rect l="l" t="t" r="r" b="b"/>
              <a:pathLst>
                <a:path w="411" h="361" extrusionOk="0">
                  <a:moveTo>
                    <a:pt x="178" y="1"/>
                  </a:moveTo>
                  <a:cubicBezTo>
                    <a:pt x="114" y="1"/>
                    <a:pt x="53" y="31"/>
                    <a:pt x="23" y="92"/>
                  </a:cubicBezTo>
                  <a:cubicBezTo>
                    <a:pt x="0" y="183"/>
                    <a:pt x="23" y="297"/>
                    <a:pt x="114" y="343"/>
                  </a:cubicBezTo>
                  <a:cubicBezTo>
                    <a:pt x="139" y="355"/>
                    <a:pt x="165" y="361"/>
                    <a:pt x="191" y="361"/>
                  </a:cubicBezTo>
                  <a:cubicBezTo>
                    <a:pt x="262" y="361"/>
                    <a:pt x="332" y="318"/>
                    <a:pt x="365" y="252"/>
                  </a:cubicBezTo>
                  <a:cubicBezTo>
                    <a:pt x="411" y="160"/>
                    <a:pt x="365" y="69"/>
                    <a:pt x="274" y="23"/>
                  </a:cubicBezTo>
                  <a:cubicBezTo>
                    <a:pt x="244" y="8"/>
                    <a:pt x="211" y="1"/>
                    <a:pt x="17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5"/>
            <p:cNvSpPr/>
            <p:nvPr/>
          </p:nvSpPr>
          <p:spPr>
            <a:xfrm>
              <a:off x="5715050" y="19736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210" y="1"/>
                  </a:moveTo>
                  <a:cubicBezTo>
                    <a:pt x="142" y="1"/>
                    <a:pt x="81" y="31"/>
                    <a:pt x="46" y="100"/>
                  </a:cubicBezTo>
                  <a:cubicBezTo>
                    <a:pt x="0" y="192"/>
                    <a:pt x="23" y="283"/>
                    <a:pt x="114" y="329"/>
                  </a:cubicBezTo>
                  <a:cubicBezTo>
                    <a:pt x="139" y="341"/>
                    <a:pt x="163" y="347"/>
                    <a:pt x="187" y="347"/>
                  </a:cubicBezTo>
                  <a:cubicBezTo>
                    <a:pt x="251" y="347"/>
                    <a:pt x="309" y="304"/>
                    <a:pt x="343" y="237"/>
                  </a:cubicBezTo>
                  <a:cubicBezTo>
                    <a:pt x="388" y="169"/>
                    <a:pt x="343" y="55"/>
                    <a:pt x="274" y="9"/>
                  </a:cubicBezTo>
                  <a:cubicBezTo>
                    <a:pt x="253" y="4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5"/>
            <p:cNvSpPr/>
            <p:nvPr/>
          </p:nvSpPr>
          <p:spPr>
            <a:xfrm>
              <a:off x="5635150" y="1886675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40" y="1"/>
                  </a:moveTo>
                  <a:cubicBezTo>
                    <a:pt x="162" y="1"/>
                    <a:pt x="80" y="43"/>
                    <a:pt x="46" y="110"/>
                  </a:cubicBezTo>
                  <a:cubicBezTo>
                    <a:pt x="1" y="224"/>
                    <a:pt x="46" y="338"/>
                    <a:pt x="138" y="384"/>
                  </a:cubicBezTo>
                  <a:cubicBezTo>
                    <a:pt x="168" y="396"/>
                    <a:pt x="199" y="402"/>
                    <a:pt x="228" y="402"/>
                  </a:cubicBezTo>
                  <a:cubicBezTo>
                    <a:pt x="308" y="402"/>
                    <a:pt x="378" y="359"/>
                    <a:pt x="412" y="293"/>
                  </a:cubicBezTo>
                  <a:cubicBezTo>
                    <a:pt x="457" y="201"/>
                    <a:pt x="412" y="87"/>
                    <a:pt x="320" y="19"/>
                  </a:cubicBezTo>
                  <a:cubicBezTo>
                    <a:pt x="296" y="6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5"/>
            <p:cNvSpPr/>
            <p:nvPr/>
          </p:nvSpPr>
          <p:spPr>
            <a:xfrm>
              <a:off x="5784100" y="2033900"/>
              <a:ext cx="8000" cy="5600"/>
            </a:xfrm>
            <a:custGeom>
              <a:avLst/>
              <a:gdLst/>
              <a:ahLst/>
              <a:cxnLst/>
              <a:rect l="l" t="t" r="r" b="b"/>
              <a:pathLst>
                <a:path w="320" h="224" extrusionOk="0">
                  <a:moveTo>
                    <a:pt x="144" y="0"/>
                  </a:moveTo>
                  <a:cubicBezTo>
                    <a:pt x="90" y="0"/>
                    <a:pt x="33" y="38"/>
                    <a:pt x="0" y="87"/>
                  </a:cubicBezTo>
                  <a:lnTo>
                    <a:pt x="297" y="224"/>
                  </a:lnTo>
                  <a:cubicBezTo>
                    <a:pt x="320" y="133"/>
                    <a:pt x="297" y="41"/>
                    <a:pt x="206" y="19"/>
                  </a:cubicBezTo>
                  <a:cubicBezTo>
                    <a:pt x="186" y="6"/>
                    <a:pt x="166" y="0"/>
                    <a:pt x="14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5"/>
            <p:cNvSpPr/>
            <p:nvPr/>
          </p:nvSpPr>
          <p:spPr>
            <a:xfrm>
              <a:off x="5501050" y="1784200"/>
              <a:ext cx="8600" cy="7650"/>
            </a:xfrm>
            <a:custGeom>
              <a:avLst/>
              <a:gdLst/>
              <a:ahLst/>
              <a:cxnLst/>
              <a:rect l="l" t="t" r="r" b="b"/>
              <a:pathLst>
                <a:path w="344" h="306" extrusionOk="0">
                  <a:moveTo>
                    <a:pt x="174" y="1"/>
                  </a:moveTo>
                  <a:cubicBezTo>
                    <a:pt x="118" y="1"/>
                    <a:pt x="58" y="26"/>
                    <a:pt x="24" y="78"/>
                  </a:cubicBezTo>
                  <a:cubicBezTo>
                    <a:pt x="1" y="169"/>
                    <a:pt x="24" y="260"/>
                    <a:pt x="92" y="283"/>
                  </a:cubicBezTo>
                  <a:cubicBezTo>
                    <a:pt x="123" y="298"/>
                    <a:pt x="153" y="306"/>
                    <a:pt x="181" y="306"/>
                  </a:cubicBezTo>
                  <a:cubicBezTo>
                    <a:pt x="237" y="306"/>
                    <a:pt x="282" y="275"/>
                    <a:pt x="298" y="215"/>
                  </a:cubicBezTo>
                  <a:cubicBezTo>
                    <a:pt x="343" y="146"/>
                    <a:pt x="298" y="55"/>
                    <a:pt x="229" y="9"/>
                  </a:cubicBezTo>
                  <a:cubicBezTo>
                    <a:pt x="212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5"/>
            <p:cNvSpPr/>
            <p:nvPr/>
          </p:nvSpPr>
          <p:spPr>
            <a:xfrm>
              <a:off x="5415475" y="1833850"/>
              <a:ext cx="6850" cy="6425"/>
            </a:xfrm>
            <a:custGeom>
              <a:avLst/>
              <a:gdLst/>
              <a:ahLst/>
              <a:cxnLst/>
              <a:rect l="l" t="t" r="r" b="b"/>
              <a:pathLst>
                <a:path w="274" h="257" extrusionOk="0">
                  <a:moveTo>
                    <a:pt x="142" y="0"/>
                  </a:moveTo>
                  <a:cubicBezTo>
                    <a:pt x="96" y="0"/>
                    <a:pt x="40" y="26"/>
                    <a:pt x="23" y="77"/>
                  </a:cubicBezTo>
                  <a:cubicBezTo>
                    <a:pt x="0" y="146"/>
                    <a:pt x="23" y="214"/>
                    <a:pt x="91" y="237"/>
                  </a:cubicBezTo>
                  <a:cubicBezTo>
                    <a:pt x="105" y="251"/>
                    <a:pt x="122" y="256"/>
                    <a:pt x="140" y="256"/>
                  </a:cubicBezTo>
                  <a:cubicBezTo>
                    <a:pt x="185" y="256"/>
                    <a:pt x="235" y="224"/>
                    <a:pt x="251" y="192"/>
                  </a:cubicBezTo>
                  <a:cubicBezTo>
                    <a:pt x="274" y="123"/>
                    <a:pt x="251" y="55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5"/>
            <p:cNvSpPr/>
            <p:nvPr/>
          </p:nvSpPr>
          <p:spPr>
            <a:xfrm>
              <a:off x="5341275" y="1801500"/>
              <a:ext cx="5175" cy="4050"/>
            </a:xfrm>
            <a:custGeom>
              <a:avLst/>
              <a:gdLst/>
              <a:ahLst/>
              <a:cxnLst/>
              <a:rect l="l" t="t" r="r" b="b"/>
              <a:pathLst>
                <a:path w="207" h="162" extrusionOk="0">
                  <a:moveTo>
                    <a:pt x="84" y="1"/>
                  </a:moveTo>
                  <a:cubicBezTo>
                    <a:pt x="49" y="1"/>
                    <a:pt x="15" y="26"/>
                    <a:pt x="1" y="70"/>
                  </a:cubicBezTo>
                  <a:lnTo>
                    <a:pt x="183" y="162"/>
                  </a:lnTo>
                  <a:cubicBezTo>
                    <a:pt x="206" y="93"/>
                    <a:pt x="206" y="48"/>
                    <a:pt x="138" y="25"/>
                  </a:cubicBezTo>
                  <a:cubicBezTo>
                    <a:pt x="121" y="9"/>
                    <a:pt x="102" y="1"/>
                    <a:pt x="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5"/>
            <p:cNvSpPr/>
            <p:nvPr/>
          </p:nvSpPr>
          <p:spPr>
            <a:xfrm>
              <a:off x="5377225" y="1368775"/>
              <a:ext cx="8025" cy="7300"/>
            </a:xfrm>
            <a:custGeom>
              <a:avLst/>
              <a:gdLst/>
              <a:ahLst/>
              <a:cxnLst/>
              <a:rect l="l" t="t" r="r" b="b"/>
              <a:pathLst>
                <a:path w="321" h="292" extrusionOk="0">
                  <a:moveTo>
                    <a:pt x="174" y="1"/>
                  </a:moveTo>
                  <a:cubicBezTo>
                    <a:pt x="118" y="1"/>
                    <a:pt x="58" y="26"/>
                    <a:pt x="24" y="78"/>
                  </a:cubicBezTo>
                  <a:cubicBezTo>
                    <a:pt x="1" y="169"/>
                    <a:pt x="24" y="238"/>
                    <a:pt x="92" y="283"/>
                  </a:cubicBezTo>
                  <a:cubicBezTo>
                    <a:pt x="115" y="289"/>
                    <a:pt x="136" y="292"/>
                    <a:pt x="156" y="292"/>
                  </a:cubicBezTo>
                  <a:cubicBezTo>
                    <a:pt x="216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9" y="9"/>
                  </a:cubicBezTo>
                  <a:cubicBezTo>
                    <a:pt x="212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5"/>
            <p:cNvSpPr/>
            <p:nvPr/>
          </p:nvSpPr>
          <p:spPr>
            <a:xfrm>
              <a:off x="5240850" y="1570800"/>
              <a:ext cx="10300" cy="9225"/>
            </a:xfrm>
            <a:custGeom>
              <a:avLst/>
              <a:gdLst/>
              <a:ahLst/>
              <a:cxnLst/>
              <a:rect l="l" t="t" r="r" b="b"/>
              <a:pathLst>
                <a:path w="412" h="369" extrusionOk="0">
                  <a:moveTo>
                    <a:pt x="207" y="0"/>
                  </a:moveTo>
                  <a:cubicBezTo>
                    <a:pt x="134" y="0"/>
                    <a:pt x="64" y="30"/>
                    <a:pt x="46" y="100"/>
                  </a:cubicBezTo>
                  <a:cubicBezTo>
                    <a:pt x="0" y="191"/>
                    <a:pt x="23" y="305"/>
                    <a:pt x="115" y="351"/>
                  </a:cubicBezTo>
                  <a:cubicBezTo>
                    <a:pt x="139" y="363"/>
                    <a:pt x="165" y="369"/>
                    <a:pt x="191" y="369"/>
                  </a:cubicBezTo>
                  <a:cubicBezTo>
                    <a:pt x="262" y="369"/>
                    <a:pt x="332" y="326"/>
                    <a:pt x="366" y="260"/>
                  </a:cubicBezTo>
                  <a:cubicBezTo>
                    <a:pt x="411" y="168"/>
                    <a:pt x="366" y="54"/>
                    <a:pt x="274" y="8"/>
                  </a:cubicBezTo>
                  <a:cubicBezTo>
                    <a:pt x="253" y="3"/>
                    <a:pt x="230" y="0"/>
                    <a:pt x="20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5"/>
            <p:cNvSpPr/>
            <p:nvPr/>
          </p:nvSpPr>
          <p:spPr>
            <a:xfrm>
              <a:off x="5700200" y="1861225"/>
              <a:ext cx="8025" cy="7300"/>
            </a:xfrm>
            <a:custGeom>
              <a:avLst/>
              <a:gdLst/>
              <a:ahLst/>
              <a:cxnLst/>
              <a:rect l="l" t="t" r="r" b="b"/>
              <a:pathLst>
                <a:path w="321" h="292" extrusionOk="0">
                  <a:moveTo>
                    <a:pt x="155" y="1"/>
                  </a:moveTo>
                  <a:cubicBezTo>
                    <a:pt x="105" y="1"/>
                    <a:pt x="58" y="27"/>
                    <a:pt x="24" y="78"/>
                  </a:cubicBezTo>
                  <a:cubicBezTo>
                    <a:pt x="1" y="146"/>
                    <a:pt x="24" y="238"/>
                    <a:pt x="92" y="283"/>
                  </a:cubicBezTo>
                  <a:cubicBezTo>
                    <a:pt x="109" y="289"/>
                    <a:pt x="128" y="292"/>
                    <a:pt x="146" y="292"/>
                  </a:cubicBezTo>
                  <a:cubicBezTo>
                    <a:pt x="202" y="292"/>
                    <a:pt x="258" y="266"/>
                    <a:pt x="275" y="215"/>
                  </a:cubicBezTo>
                  <a:cubicBezTo>
                    <a:pt x="320" y="146"/>
                    <a:pt x="275" y="55"/>
                    <a:pt x="206" y="10"/>
                  </a:cubicBezTo>
                  <a:cubicBezTo>
                    <a:pt x="189" y="4"/>
                    <a:pt x="172" y="1"/>
                    <a:pt x="15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5"/>
            <p:cNvSpPr/>
            <p:nvPr/>
          </p:nvSpPr>
          <p:spPr>
            <a:xfrm>
              <a:off x="5724750" y="1602375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9" y="1"/>
                  </a:moveTo>
                  <a:cubicBezTo>
                    <a:pt x="114" y="1"/>
                    <a:pt x="54" y="31"/>
                    <a:pt x="23" y="92"/>
                  </a:cubicBezTo>
                  <a:cubicBezTo>
                    <a:pt x="0" y="183"/>
                    <a:pt x="23" y="275"/>
                    <a:pt x="114" y="320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2" y="343"/>
                    <a:pt x="312" y="313"/>
                    <a:pt x="343" y="252"/>
                  </a:cubicBezTo>
                  <a:cubicBezTo>
                    <a:pt x="388" y="161"/>
                    <a:pt x="343" y="46"/>
                    <a:pt x="274" y="24"/>
                  </a:cubicBezTo>
                  <a:cubicBezTo>
                    <a:pt x="244" y="8"/>
                    <a:pt x="211" y="1"/>
                    <a:pt x="17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5"/>
            <p:cNvSpPr/>
            <p:nvPr/>
          </p:nvSpPr>
          <p:spPr>
            <a:xfrm>
              <a:off x="5844575" y="1891825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21" y="0"/>
                  </a:moveTo>
                  <a:cubicBezTo>
                    <a:pt x="150" y="0"/>
                    <a:pt x="80" y="43"/>
                    <a:pt x="46" y="109"/>
                  </a:cubicBezTo>
                  <a:cubicBezTo>
                    <a:pt x="1" y="201"/>
                    <a:pt x="23" y="315"/>
                    <a:pt x="138" y="360"/>
                  </a:cubicBezTo>
                  <a:cubicBezTo>
                    <a:pt x="166" y="375"/>
                    <a:pt x="198" y="382"/>
                    <a:pt x="228" y="382"/>
                  </a:cubicBezTo>
                  <a:cubicBezTo>
                    <a:pt x="294" y="382"/>
                    <a:pt x="357" y="347"/>
                    <a:pt x="389" y="269"/>
                  </a:cubicBezTo>
                  <a:cubicBezTo>
                    <a:pt x="434" y="178"/>
                    <a:pt x="389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5"/>
            <p:cNvSpPr/>
            <p:nvPr/>
          </p:nvSpPr>
          <p:spPr>
            <a:xfrm>
              <a:off x="5359550" y="1650975"/>
              <a:ext cx="7425" cy="6675"/>
            </a:xfrm>
            <a:custGeom>
              <a:avLst/>
              <a:gdLst/>
              <a:ahLst/>
              <a:cxnLst/>
              <a:rect l="l" t="t" r="r" b="b"/>
              <a:pathLst>
                <a:path w="297" h="267" extrusionOk="0">
                  <a:moveTo>
                    <a:pt x="146" y="1"/>
                  </a:moveTo>
                  <a:cubicBezTo>
                    <a:pt x="99" y="1"/>
                    <a:pt x="55" y="33"/>
                    <a:pt x="23" y="65"/>
                  </a:cubicBezTo>
                  <a:cubicBezTo>
                    <a:pt x="0" y="134"/>
                    <a:pt x="23" y="225"/>
                    <a:pt x="91" y="248"/>
                  </a:cubicBezTo>
                  <a:cubicBezTo>
                    <a:pt x="111" y="261"/>
                    <a:pt x="130" y="266"/>
                    <a:pt x="148" y="266"/>
                  </a:cubicBezTo>
                  <a:cubicBezTo>
                    <a:pt x="196" y="266"/>
                    <a:pt x="241" y="229"/>
                    <a:pt x="274" y="180"/>
                  </a:cubicBezTo>
                  <a:cubicBezTo>
                    <a:pt x="297" y="134"/>
                    <a:pt x="274" y="43"/>
                    <a:pt x="206" y="20"/>
                  </a:cubicBezTo>
                  <a:cubicBezTo>
                    <a:pt x="185" y="6"/>
                    <a:pt x="165" y="1"/>
                    <a:pt x="14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5"/>
            <p:cNvSpPr/>
            <p:nvPr/>
          </p:nvSpPr>
          <p:spPr>
            <a:xfrm>
              <a:off x="5780100" y="1671975"/>
              <a:ext cx="6875" cy="6550"/>
            </a:xfrm>
            <a:custGeom>
              <a:avLst/>
              <a:gdLst/>
              <a:ahLst/>
              <a:cxnLst/>
              <a:rect l="l" t="t" r="r" b="b"/>
              <a:pathLst>
                <a:path w="275" h="262" extrusionOk="0">
                  <a:moveTo>
                    <a:pt x="122" y="1"/>
                  </a:moveTo>
                  <a:cubicBezTo>
                    <a:pt x="81" y="1"/>
                    <a:pt x="38" y="26"/>
                    <a:pt x="23" y="70"/>
                  </a:cubicBezTo>
                  <a:cubicBezTo>
                    <a:pt x="0" y="138"/>
                    <a:pt x="23" y="207"/>
                    <a:pt x="69" y="253"/>
                  </a:cubicBezTo>
                  <a:cubicBezTo>
                    <a:pt x="86" y="258"/>
                    <a:pt x="103" y="261"/>
                    <a:pt x="120" y="261"/>
                  </a:cubicBezTo>
                  <a:cubicBezTo>
                    <a:pt x="170" y="261"/>
                    <a:pt x="217" y="235"/>
                    <a:pt x="251" y="184"/>
                  </a:cubicBezTo>
                  <a:cubicBezTo>
                    <a:pt x="274" y="116"/>
                    <a:pt x="251" y="47"/>
                    <a:pt x="183" y="24"/>
                  </a:cubicBezTo>
                  <a:cubicBezTo>
                    <a:pt x="167" y="8"/>
                    <a:pt x="145" y="1"/>
                    <a:pt x="12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5"/>
            <p:cNvSpPr/>
            <p:nvPr/>
          </p:nvSpPr>
          <p:spPr>
            <a:xfrm>
              <a:off x="5250550" y="1641875"/>
              <a:ext cx="10300" cy="9475"/>
            </a:xfrm>
            <a:custGeom>
              <a:avLst/>
              <a:gdLst/>
              <a:ahLst/>
              <a:cxnLst/>
              <a:rect l="l" t="t" r="r" b="b"/>
              <a:pathLst>
                <a:path w="412" h="379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2" y="373"/>
                    <a:pt x="186" y="379"/>
                    <a:pt x="210" y="379"/>
                  </a:cubicBezTo>
                  <a:cubicBezTo>
                    <a:pt x="274" y="379"/>
                    <a:pt x="332" y="337"/>
                    <a:pt x="366" y="270"/>
                  </a:cubicBezTo>
                  <a:cubicBezTo>
                    <a:pt x="411" y="178"/>
                    <a:pt x="389" y="64"/>
                    <a:pt x="297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5"/>
            <p:cNvSpPr/>
            <p:nvPr/>
          </p:nvSpPr>
          <p:spPr>
            <a:xfrm>
              <a:off x="6109350" y="1285775"/>
              <a:ext cx="7450" cy="6675"/>
            </a:xfrm>
            <a:custGeom>
              <a:avLst/>
              <a:gdLst/>
              <a:ahLst/>
              <a:cxnLst/>
              <a:rect l="l" t="t" r="r" b="b"/>
              <a:pathLst>
                <a:path w="298" h="267" extrusionOk="0">
                  <a:moveTo>
                    <a:pt x="157" y="1"/>
                  </a:moveTo>
                  <a:cubicBezTo>
                    <a:pt x="113" y="1"/>
                    <a:pt x="62" y="33"/>
                    <a:pt x="46" y="65"/>
                  </a:cubicBezTo>
                  <a:cubicBezTo>
                    <a:pt x="1" y="134"/>
                    <a:pt x="46" y="225"/>
                    <a:pt x="92" y="248"/>
                  </a:cubicBezTo>
                  <a:cubicBezTo>
                    <a:pt x="111" y="261"/>
                    <a:pt x="132" y="266"/>
                    <a:pt x="153" y="266"/>
                  </a:cubicBezTo>
                  <a:cubicBezTo>
                    <a:pt x="206" y="266"/>
                    <a:pt x="258" y="229"/>
                    <a:pt x="274" y="179"/>
                  </a:cubicBezTo>
                  <a:cubicBezTo>
                    <a:pt x="297" y="134"/>
                    <a:pt x="274" y="42"/>
                    <a:pt x="206" y="20"/>
                  </a:cubicBezTo>
                  <a:cubicBezTo>
                    <a:pt x="193" y="6"/>
                    <a:pt x="175" y="1"/>
                    <a:pt x="15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5"/>
            <p:cNvSpPr/>
            <p:nvPr/>
          </p:nvSpPr>
          <p:spPr>
            <a:xfrm>
              <a:off x="5862850" y="19919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8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24"/>
                    <a:pt x="23" y="169"/>
                    <a:pt x="91" y="215"/>
                  </a:cubicBezTo>
                  <a:cubicBezTo>
                    <a:pt x="103" y="221"/>
                    <a:pt x="116" y="223"/>
                    <a:pt x="129" y="223"/>
                  </a:cubicBezTo>
                  <a:cubicBezTo>
                    <a:pt x="168" y="223"/>
                    <a:pt x="211" y="198"/>
                    <a:pt x="228" y="146"/>
                  </a:cubicBezTo>
                  <a:cubicBezTo>
                    <a:pt x="251" y="101"/>
                    <a:pt x="228" y="32"/>
                    <a:pt x="183" y="9"/>
                  </a:cubicBezTo>
                  <a:cubicBezTo>
                    <a:pt x="164" y="3"/>
                    <a:pt x="146" y="1"/>
                    <a:pt x="12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5"/>
            <p:cNvSpPr/>
            <p:nvPr/>
          </p:nvSpPr>
          <p:spPr>
            <a:xfrm>
              <a:off x="6311925" y="1955575"/>
              <a:ext cx="6300" cy="5975"/>
            </a:xfrm>
            <a:custGeom>
              <a:avLst/>
              <a:gdLst/>
              <a:ahLst/>
              <a:cxnLst/>
              <a:rect l="l" t="t" r="r" b="b"/>
              <a:pathLst>
                <a:path w="252" h="239" extrusionOk="0">
                  <a:moveTo>
                    <a:pt x="112" y="1"/>
                  </a:moveTo>
                  <a:cubicBezTo>
                    <a:pt x="72" y="1"/>
                    <a:pt x="38" y="26"/>
                    <a:pt x="23" y="70"/>
                  </a:cubicBezTo>
                  <a:cubicBezTo>
                    <a:pt x="1" y="116"/>
                    <a:pt x="23" y="184"/>
                    <a:pt x="69" y="230"/>
                  </a:cubicBezTo>
                  <a:cubicBezTo>
                    <a:pt x="86" y="236"/>
                    <a:pt x="103" y="238"/>
                    <a:pt x="120" y="238"/>
                  </a:cubicBezTo>
                  <a:cubicBezTo>
                    <a:pt x="169" y="238"/>
                    <a:pt x="212" y="213"/>
                    <a:pt x="229" y="161"/>
                  </a:cubicBezTo>
                  <a:cubicBezTo>
                    <a:pt x="252" y="116"/>
                    <a:pt x="229" y="47"/>
                    <a:pt x="183" y="25"/>
                  </a:cubicBezTo>
                  <a:cubicBezTo>
                    <a:pt x="159" y="8"/>
                    <a:pt x="135" y="1"/>
                    <a:pt x="11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5"/>
            <p:cNvSpPr/>
            <p:nvPr/>
          </p:nvSpPr>
          <p:spPr>
            <a:xfrm>
              <a:off x="6074550" y="2145400"/>
              <a:ext cx="8000" cy="7300"/>
            </a:xfrm>
            <a:custGeom>
              <a:avLst/>
              <a:gdLst/>
              <a:ahLst/>
              <a:cxnLst/>
              <a:rect l="l" t="t" r="r" b="b"/>
              <a:pathLst>
                <a:path w="320" h="292" extrusionOk="0">
                  <a:moveTo>
                    <a:pt x="174" y="1"/>
                  </a:moveTo>
                  <a:cubicBezTo>
                    <a:pt x="117" y="1"/>
                    <a:pt x="57" y="27"/>
                    <a:pt x="23" y="78"/>
                  </a:cubicBezTo>
                  <a:cubicBezTo>
                    <a:pt x="0" y="146"/>
                    <a:pt x="23" y="238"/>
                    <a:pt x="92" y="283"/>
                  </a:cubicBezTo>
                  <a:cubicBezTo>
                    <a:pt x="109" y="289"/>
                    <a:pt x="127" y="292"/>
                    <a:pt x="146" y="292"/>
                  </a:cubicBezTo>
                  <a:cubicBezTo>
                    <a:pt x="203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8" y="9"/>
                  </a:cubicBezTo>
                  <a:cubicBezTo>
                    <a:pt x="211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5"/>
            <p:cNvSpPr/>
            <p:nvPr/>
          </p:nvSpPr>
          <p:spPr>
            <a:xfrm>
              <a:off x="6133325" y="2189350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42" y="0"/>
                  </a:moveTo>
                  <a:cubicBezTo>
                    <a:pt x="102" y="0"/>
                    <a:pt x="56" y="21"/>
                    <a:pt x="23" y="55"/>
                  </a:cubicBezTo>
                  <a:cubicBezTo>
                    <a:pt x="0" y="123"/>
                    <a:pt x="23" y="192"/>
                    <a:pt x="92" y="214"/>
                  </a:cubicBezTo>
                  <a:cubicBezTo>
                    <a:pt x="104" y="221"/>
                    <a:pt x="118" y="223"/>
                    <a:pt x="132" y="223"/>
                  </a:cubicBezTo>
                  <a:cubicBezTo>
                    <a:pt x="172" y="223"/>
                    <a:pt x="218" y="202"/>
                    <a:pt x="251" y="169"/>
                  </a:cubicBezTo>
                  <a:cubicBezTo>
                    <a:pt x="274" y="100"/>
                    <a:pt x="251" y="32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5"/>
            <p:cNvSpPr/>
            <p:nvPr/>
          </p:nvSpPr>
          <p:spPr>
            <a:xfrm>
              <a:off x="6122475" y="209837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9" y="0"/>
                  </a:moveTo>
                  <a:cubicBezTo>
                    <a:pt x="136" y="0"/>
                    <a:pt x="79" y="38"/>
                    <a:pt x="46" y="87"/>
                  </a:cubicBezTo>
                  <a:cubicBezTo>
                    <a:pt x="1" y="179"/>
                    <a:pt x="23" y="270"/>
                    <a:pt x="115" y="316"/>
                  </a:cubicBezTo>
                  <a:cubicBezTo>
                    <a:pt x="145" y="331"/>
                    <a:pt x="176" y="338"/>
                    <a:pt x="204" y="338"/>
                  </a:cubicBezTo>
                  <a:cubicBezTo>
                    <a:pt x="262" y="338"/>
                    <a:pt x="313" y="308"/>
                    <a:pt x="343" y="247"/>
                  </a:cubicBezTo>
                  <a:cubicBezTo>
                    <a:pt x="389" y="156"/>
                    <a:pt x="343" y="64"/>
                    <a:pt x="274" y="19"/>
                  </a:cubicBezTo>
                  <a:cubicBezTo>
                    <a:pt x="249" y="6"/>
                    <a:pt x="223" y="0"/>
                    <a:pt x="1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5"/>
            <p:cNvSpPr/>
            <p:nvPr/>
          </p:nvSpPr>
          <p:spPr>
            <a:xfrm>
              <a:off x="6488250" y="218650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42" y="0"/>
                  </a:moveTo>
                  <a:cubicBezTo>
                    <a:pt x="96" y="0"/>
                    <a:pt x="41" y="26"/>
                    <a:pt x="23" y="77"/>
                  </a:cubicBezTo>
                  <a:cubicBezTo>
                    <a:pt x="1" y="123"/>
                    <a:pt x="23" y="214"/>
                    <a:pt x="92" y="237"/>
                  </a:cubicBezTo>
                  <a:cubicBezTo>
                    <a:pt x="103" y="243"/>
                    <a:pt x="116" y="246"/>
                    <a:pt x="130" y="246"/>
                  </a:cubicBezTo>
                  <a:cubicBezTo>
                    <a:pt x="170" y="246"/>
                    <a:pt x="217" y="220"/>
                    <a:pt x="252" y="169"/>
                  </a:cubicBezTo>
                  <a:cubicBezTo>
                    <a:pt x="274" y="123"/>
                    <a:pt x="252" y="55"/>
                    <a:pt x="183" y="9"/>
                  </a:cubicBezTo>
                  <a:cubicBezTo>
                    <a:pt x="172" y="3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5"/>
            <p:cNvSpPr/>
            <p:nvPr/>
          </p:nvSpPr>
          <p:spPr>
            <a:xfrm>
              <a:off x="6179550" y="2178825"/>
              <a:ext cx="10275" cy="8925"/>
            </a:xfrm>
            <a:custGeom>
              <a:avLst/>
              <a:gdLst/>
              <a:ahLst/>
              <a:cxnLst/>
              <a:rect l="l" t="t" r="r" b="b"/>
              <a:pathLst>
                <a:path w="411" h="357" extrusionOk="0">
                  <a:moveTo>
                    <a:pt x="199" y="1"/>
                  </a:moveTo>
                  <a:cubicBezTo>
                    <a:pt x="135" y="1"/>
                    <a:pt x="79" y="38"/>
                    <a:pt x="46" y="88"/>
                  </a:cubicBezTo>
                  <a:cubicBezTo>
                    <a:pt x="0" y="179"/>
                    <a:pt x="23" y="293"/>
                    <a:pt x="114" y="339"/>
                  </a:cubicBezTo>
                  <a:cubicBezTo>
                    <a:pt x="139" y="351"/>
                    <a:pt x="165" y="357"/>
                    <a:pt x="191" y="357"/>
                  </a:cubicBezTo>
                  <a:cubicBezTo>
                    <a:pt x="262" y="357"/>
                    <a:pt x="332" y="314"/>
                    <a:pt x="365" y="247"/>
                  </a:cubicBezTo>
                  <a:cubicBezTo>
                    <a:pt x="411" y="156"/>
                    <a:pt x="365" y="65"/>
                    <a:pt x="274" y="19"/>
                  </a:cubicBezTo>
                  <a:cubicBezTo>
                    <a:pt x="248" y="6"/>
                    <a:pt x="223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5"/>
            <p:cNvSpPr/>
            <p:nvPr/>
          </p:nvSpPr>
          <p:spPr>
            <a:xfrm>
              <a:off x="5923325" y="2101675"/>
              <a:ext cx="8025" cy="5750"/>
            </a:xfrm>
            <a:custGeom>
              <a:avLst/>
              <a:gdLst/>
              <a:ahLst/>
              <a:cxnLst/>
              <a:rect l="l" t="t" r="r" b="b"/>
              <a:pathLst>
                <a:path w="321" h="230" extrusionOk="0">
                  <a:moveTo>
                    <a:pt x="117" y="1"/>
                  </a:moveTo>
                  <a:cubicBezTo>
                    <a:pt x="61" y="1"/>
                    <a:pt x="16" y="31"/>
                    <a:pt x="1" y="92"/>
                  </a:cubicBezTo>
                  <a:lnTo>
                    <a:pt x="274" y="229"/>
                  </a:lnTo>
                  <a:cubicBezTo>
                    <a:pt x="320" y="161"/>
                    <a:pt x="274" y="47"/>
                    <a:pt x="206" y="24"/>
                  </a:cubicBezTo>
                  <a:cubicBezTo>
                    <a:pt x="176" y="9"/>
                    <a:pt x="145" y="1"/>
                    <a:pt x="11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5"/>
            <p:cNvSpPr/>
            <p:nvPr/>
          </p:nvSpPr>
          <p:spPr>
            <a:xfrm>
              <a:off x="6234900" y="2023875"/>
              <a:ext cx="6875" cy="5950"/>
            </a:xfrm>
            <a:custGeom>
              <a:avLst/>
              <a:gdLst/>
              <a:ahLst/>
              <a:cxnLst/>
              <a:rect l="l" t="t" r="r" b="b"/>
              <a:pathLst>
                <a:path w="275" h="238" extrusionOk="0">
                  <a:moveTo>
                    <a:pt x="145" y="0"/>
                  </a:moveTo>
                  <a:cubicBezTo>
                    <a:pt x="104" y="0"/>
                    <a:pt x="57" y="26"/>
                    <a:pt x="23" y="77"/>
                  </a:cubicBezTo>
                  <a:cubicBezTo>
                    <a:pt x="0" y="123"/>
                    <a:pt x="23" y="191"/>
                    <a:pt x="91" y="214"/>
                  </a:cubicBezTo>
                  <a:cubicBezTo>
                    <a:pt x="108" y="230"/>
                    <a:pt x="127" y="238"/>
                    <a:pt x="146" y="238"/>
                  </a:cubicBezTo>
                  <a:cubicBezTo>
                    <a:pt x="180" y="238"/>
                    <a:pt x="214" y="213"/>
                    <a:pt x="228" y="168"/>
                  </a:cubicBezTo>
                  <a:cubicBezTo>
                    <a:pt x="274" y="100"/>
                    <a:pt x="251" y="32"/>
                    <a:pt x="183" y="9"/>
                  </a:cubicBezTo>
                  <a:cubicBezTo>
                    <a:pt x="171" y="3"/>
                    <a:pt x="158" y="0"/>
                    <a:pt x="14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5"/>
            <p:cNvSpPr/>
            <p:nvPr/>
          </p:nvSpPr>
          <p:spPr>
            <a:xfrm>
              <a:off x="6446600" y="2141750"/>
              <a:ext cx="8575" cy="7525"/>
            </a:xfrm>
            <a:custGeom>
              <a:avLst/>
              <a:gdLst/>
              <a:ahLst/>
              <a:cxnLst/>
              <a:rect l="l" t="t" r="r" b="b"/>
              <a:pathLst>
                <a:path w="343" h="301" extrusionOk="0">
                  <a:moveTo>
                    <a:pt x="176" y="0"/>
                  </a:moveTo>
                  <a:cubicBezTo>
                    <a:pt x="114" y="0"/>
                    <a:pt x="62" y="38"/>
                    <a:pt x="46" y="87"/>
                  </a:cubicBezTo>
                  <a:cubicBezTo>
                    <a:pt x="0" y="155"/>
                    <a:pt x="46" y="247"/>
                    <a:pt x="114" y="292"/>
                  </a:cubicBezTo>
                  <a:cubicBezTo>
                    <a:pt x="132" y="298"/>
                    <a:pt x="150" y="301"/>
                    <a:pt x="169" y="301"/>
                  </a:cubicBezTo>
                  <a:cubicBezTo>
                    <a:pt x="226" y="301"/>
                    <a:pt x="286" y="275"/>
                    <a:pt x="320" y="224"/>
                  </a:cubicBezTo>
                  <a:cubicBezTo>
                    <a:pt x="343" y="133"/>
                    <a:pt x="320" y="64"/>
                    <a:pt x="251" y="19"/>
                  </a:cubicBezTo>
                  <a:cubicBezTo>
                    <a:pt x="226" y="6"/>
                    <a:pt x="200" y="0"/>
                    <a:pt x="17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5"/>
            <p:cNvSpPr/>
            <p:nvPr/>
          </p:nvSpPr>
          <p:spPr>
            <a:xfrm>
              <a:off x="6334175" y="2114225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23" y="0"/>
                  </a:moveTo>
                  <a:cubicBezTo>
                    <a:pt x="82" y="0"/>
                    <a:pt x="38" y="25"/>
                    <a:pt x="24" y="70"/>
                  </a:cubicBezTo>
                  <a:cubicBezTo>
                    <a:pt x="1" y="138"/>
                    <a:pt x="24" y="207"/>
                    <a:pt x="92" y="229"/>
                  </a:cubicBezTo>
                  <a:cubicBezTo>
                    <a:pt x="104" y="235"/>
                    <a:pt x="118" y="238"/>
                    <a:pt x="133" y="238"/>
                  </a:cubicBezTo>
                  <a:cubicBezTo>
                    <a:pt x="173" y="238"/>
                    <a:pt x="218" y="217"/>
                    <a:pt x="252" y="184"/>
                  </a:cubicBezTo>
                  <a:cubicBezTo>
                    <a:pt x="275" y="115"/>
                    <a:pt x="252" y="47"/>
                    <a:pt x="183" y="24"/>
                  </a:cubicBezTo>
                  <a:cubicBezTo>
                    <a:pt x="167" y="8"/>
                    <a:pt x="145" y="0"/>
                    <a:pt x="12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5"/>
            <p:cNvSpPr/>
            <p:nvPr/>
          </p:nvSpPr>
          <p:spPr>
            <a:xfrm>
              <a:off x="6487100" y="2171275"/>
              <a:ext cx="7450" cy="6800"/>
            </a:xfrm>
            <a:custGeom>
              <a:avLst/>
              <a:gdLst/>
              <a:ahLst/>
              <a:cxnLst/>
              <a:rect l="l" t="t" r="r" b="b"/>
              <a:pathLst>
                <a:path w="298" h="272" extrusionOk="0">
                  <a:moveTo>
                    <a:pt x="129" y="1"/>
                  </a:moveTo>
                  <a:cubicBezTo>
                    <a:pt x="82" y="1"/>
                    <a:pt x="38" y="26"/>
                    <a:pt x="24" y="70"/>
                  </a:cubicBezTo>
                  <a:cubicBezTo>
                    <a:pt x="1" y="139"/>
                    <a:pt x="24" y="230"/>
                    <a:pt x="92" y="253"/>
                  </a:cubicBezTo>
                  <a:cubicBezTo>
                    <a:pt x="111" y="265"/>
                    <a:pt x="130" y="271"/>
                    <a:pt x="149" y="271"/>
                  </a:cubicBezTo>
                  <a:cubicBezTo>
                    <a:pt x="197" y="271"/>
                    <a:pt x="242" y="234"/>
                    <a:pt x="275" y="184"/>
                  </a:cubicBezTo>
                  <a:cubicBezTo>
                    <a:pt x="298" y="139"/>
                    <a:pt x="275" y="47"/>
                    <a:pt x="206" y="24"/>
                  </a:cubicBezTo>
                  <a:cubicBezTo>
                    <a:pt x="182" y="8"/>
                    <a:pt x="155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5"/>
            <p:cNvSpPr/>
            <p:nvPr/>
          </p:nvSpPr>
          <p:spPr>
            <a:xfrm>
              <a:off x="5616325" y="1456100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7" y="0"/>
                  </a:moveTo>
                  <a:cubicBezTo>
                    <a:pt x="134" y="0"/>
                    <a:pt x="64" y="30"/>
                    <a:pt x="46" y="100"/>
                  </a:cubicBezTo>
                  <a:cubicBezTo>
                    <a:pt x="1" y="168"/>
                    <a:pt x="23" y="260"/>
                    <a:pt x="115" y="305"/>
                  </a:cubicBezTo>
                  <a:cubicBezTo>
                    <a:pt x="132" y="311"/>
                    <a:pt x="152" y="314"/>
                    <a:pt x="172" y="314"/>
                  </a:cubicBezTo>
                  <a:cubicBezTo>
                    <a:pt x="234" y="314"/>
                    <a:pt x="303" y="288"/>
                    <a:pt x="320" y="237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7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5"/>
            <p:cNvSpPr/>
            <p:nvPr/>
          </p:nvSpPr>
          <p:spPr>
            <a:xfrm>
              <a:off x="6119625" y="1335100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24"/>
                    <a:pt x="23" y="192"/>
                    <a:pt x="69" y="215"/>
                  </a:cubicBezTo>
                  <a:cubicBezTo>
                    <a:pt x="87" y="221"/>
                    <a:pt x="106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4" y="101"/>
                    <a:pt x="252" y="32"/>
                    <a:pt x="183" y="10"/>
                  </a:cubicBezTo>
                  <a:cubicBezTo>
                    <a:pt x="165" y="4"/>
                    <a:pt x="146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5"/>
            <p:cNvSpPr/>
            <p:nvPr/>
          </p:nvSpPr>
          <p:spPr>
            <a:xfrm>
              <a:off x="6379250" y="2269800"/>
              <a:ext cx="7450" cy="655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56" y="1"/>
                  </a:moveTo>
                  <a:cubicBezTo>
                    <a:pt x="107" y="1"/>
                    <a:pt x="64" y="27"/>
                    <a:pt x="47" y="78"/>
                  </a:cubicBezTo>
                  <a:cubicBezTo>
                    <a:pt x="1" y="146"/>
                    <a:pt x="47" y="215"/>
                    <a:pt x="92" y="238"/>
                  </a:cubicBezTo>
                  <a:cubicBezTo>
                    <a:pt x="117" y="254"/>
                    <a:pt x="141" y="261"/>
                    <a:pt x="164" y="261"/>
                  </a:cubicBezTo>
                  <a:cubicBezTo>
                    <a:pt x="206" y="261"/>
                    <a:pt x="245" y="236"/>
                    <a:pt x="275" y="192"/>
                  </a:cubicBezTo>
                  <a:cubicBezTo>
                    <a:pt x="298" y="124"/>
                    <a:pt x="275" y="55"/>
                    <a:pt x="206" y="9"/>
                  </a:cubicBezTo>
                  <a:cubicBezTo>
                    <a:pt x="189" y="4"/>
                    <a:pt x="172" y="1"/>
                    <a:pt x="15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5"/>
            <p:cNvSpPr/>
            <p:nvPr/>
          </p:nvSpPr>
          <p:spPr>
            <a:xfrm>
              <a:off x="5894225" y="1387375"/>
              <a:ext cx="7450" cy="6775"/>
            </a:xfrm>
            <a:custGeom>
              <a:avLst/>
              <a:gdLst/>
              <a:ahLst/>
              <a:cxnLst/>
              <a:rect l="l" t="t" r="r" b="b"/>
              <a:pathLst>
                <a:path w="298" h="271" extrusionOk="0">
                  <a:moveTo>
                    <a:pt x="159" y="0"/>
                  </a:moveTo>
                  <a:cubicBezTo>
                    <a:pt x="115" y="0"/>
                    <a:pt x="63" y="38"/>
                    <a:pt x="46" y="87"/>
                  </a:cubicBezTo>
                  <a:cubicBezTo>
                    <a:pt x="0" y="133"/>
                    <a:pt x="23" y="224"/>
                    <a:pt x="92" y="247"/>
                  </a:cubicBezTo>
                  <a:cubicBezTo>
                    <a:pt x="116" y="263"/>
                    <a:pt x="143" y="271"/>
                    <a:pt x="169" y="271"/>
                  </a:cubicBezTo>
                  <a:cubicBezTo>
                    <a:pt x="216" y="271"/>
                    <a:pt x="260" y="245"/>
                    <a:pt x="274" y="201"/>
                  </a:cubicBezTo>
                  <a:cubicBezTo>
                    <a:pt x="297" y="133"/>
                    <a:pt x="274" y="41"/>
                    <a:pt x="206" y="19"/>
                  </a:cubicBezTo>
                  <a:cubicBezTo>
                    <a:pt x="193" y="6"/>
                    <a:pt x="177" y="0"/>
                    <a:pt x="15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5"/>
            <p:cNvSpPr/>
            <p:nvPr/>
          </p:nvSpPr>
          <p:spPr>
            <a:xfrm>
              <a:off x="6001500" y="1393650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30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38"/>
                    <a:pt x="138" y="384"/>
                  </a:cubicBezTo>
                  <a:cubicBezTo>
                    <a:pt x="162" y="396"/>
                    <a:pt x="190" y="402"/>
                    <a:pt x="218" y="402"/>
                  </a:cubicBezTo>
                  <a:cubicBezTo>
                    <a:pt x="296" y="402"/>
                    <a:pt x="378" y="359"/>
                    <a:pt x="411" y="293"/>
                  </a:cubicBezTo>
                  <a:cubicBezTo>
                    <a:pt x="457" y="178"/>
                    <a:pt x="411" y="64"/>
                    <a:pt x="320" y="19"/>
                  </a:cubicBezTo>
                  <a:cubicBezTo>
                    <a:pt x="290" y="6"/>
                    <a:pt x="259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5"/>
            <p:cNvSpPr/>
            <p:nvPr/>
          </p:nvSpPr>
          <p:spPr>
            <a:xfrm>
              <a:off x="6008350" y="1367625"/>
              <a:ext cx="6875" cy="5625"/>
            </a:xfrm>
            <a:custGeom>
              <a:avLst/>
              <a:gdLst/>
              <a:ahLst/>
              <a:cxnLst/>
              <a:rect l="l" t="t" r="r" b="b"/>
              <a:pathLst>
                <a:path w="275" h="225" extrusionOk="0">
                  <a:moveTo>
                    <a:pt x="143" y="1"/>
                  </a:moveTo>
                  <a:cubicBezTo>
                    <a:pt x="104" y="1"/>
                    <a:pt x="63" y="22"/>
                    <a:pt x="46" y="55"/>
                  </a:cubicBezTo>
                  <a:cubicBezTo>
                    <a:pt x="0" y="124"/>
                    <a:pt x="46" y="192"/>
                    <a:pt x="92" y="215"/>
                  </a:cubicBezTo>
                  <a:cubicBezTo>
                    <a:pt x="104" y="221"/>
                    <a:pt x="118" y="224"/>
                    <a:pt x="133" y="224"/>
                  </a:cubicBezTo>
                  <a:cubicBezTo>
                    <a:pt x="173" y="224"/>
                    <a:pt x="218" y="203"/>
                    <a:pt x="252" y="169"/>
                  </a:cubicBezTo>
                  <a:cubicBezTo>
                    <a:pt x="274" y="101"/>
                    <a:pt x="252" y="32"/>
                    <a:pt x="183" y="10"/>
                  </a:cubicBezTo>
                  <a:cubicBezTo>
                    <a:pt x="171" y="4"/>
                    <a:pt x="157" y="1"/>
                    <a:pt x="14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5"/>
            <p:cNvSpPr/>
            <p:nvPr/>
          </p:nvSpPr>
          <p:spPr>
            <a:xfrm>
              <a:off x="5362975" y="1316625"/>
              <a:ext cx="10850" cy="10050"/>
            </a:xfrm>
            <a:custGeom>
              <a:avLst/>
              <a:gdLst/>
              <a:ahLst/>
              <a:cxnLst/>
              <a:rect l="l" t="t" r="r" b="b"/>
              <a:pathLst>
                <a:path w="434" h="402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24"/>
                    <a:pt x="23" y="338"/>
                    <a:pt x="137" y="383"/>
                  </a:cubicBezTo>
                  <a:cubicBezTo>
                    <a:pt x="161" y="396"/>
                    <a:pt x="188" y="401"/>
                    <a:pt x="214" y="401"/>
                  </a:cubicBezTo>
                  <a:cubicBezTo>
                    <a:pt x="285" y="401"/>
                    <a:pt x="355" y="359"/>
                    <a:pt x="388" y="292"/>
                  </a:cubicBezTo>
                  <a:cubicBezTo>
                    <a:pt x="434" y="201"/>
                    <a:pt x="411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5"/>
            <p:cNvSpPr/>
            <p:nvPr/>
          </p:nvSpPr>
          <p:spPr>
            <a:xfrm>
              <a:off x="5700775" y="1946600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21" y="0"/>
                  </a:moveTo>
                  <a:cubicBezTo>
                    <a:pt x="150" y="0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167" y="375"/>
                    <a:pt x="198" y="383"/>
                    <a:pt x="228" y="383"/>
                  </a:cubicBezTo>
                  <a:cubicBezTo>
                    <a:pt x="294" y="383"/>
                    <a:pt x="357" y="347"/>
                    <a:pt x="389" y="269"/>
                  </a:cubicBezTo>
                  <a:cubicBezTo>
                    <a:pt x="434" y="178"/>
                    <a:pt x="389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5"/>
            <p:cNvSpPr/>
            <p:nvPr/>
          </p:nvSpPr>
          <p:spPr>
            <a:xfrm>
              <a:off x="5855425" y="1750525"/>
              <a:ext cx="6300" cy="5850"/>
            </a:xfrm>
            <a:custGeom>
              <a:avLst/>
              <a:gdLst/>
              <a:ahLst/>
              <a:cxnLst/>
              <a:rect l="l" t="t" r="r" b="b"/>
              <a:pathLst>
                <a:path w="252" h="234" extrusionOk="0">
                  <a:moveTo>
                    <a:pt x="132" y="1"/>
                  </a:moveTo>
                  <a:cubicBezTo>
                    <a:pt x="83" y="1"/>
                    <a:pt x="40" y="27"/>
                    <a:pt x="23" y="78"/>
                  </a:cubicBezTo>
                  <a:cubicBezTo>
                    <a:pt x="0" y="124"/>
                    <a:pt x="23" y="192"/>
                    <a:pt x="69" y="215"/>
                  </a:cubicBezTo>
                  <a:cubicBezTo>
                    <a:pt x="89" y="228"/>
                    <a:pt x="109" y="234"/>
                    <a:pt x="128" y="234"/>
                  </a:cubicBezTo>
                  <a:cubicBezTo>
                    <a:pt x="173" y="234"/>
                    <a:pt x="212" y="201"/>
                    <a:pt x="229" y="169"/>
                  </a:cubicBezTo>
                  <a:cubicBezTo>
                    <a:pt x="251" y="101"/>
                    <a:pt x="229" y="32"/>
                    <a:pt x="183" y="9"/>
                  </a:cubicBezTo>
                  <a:cubicBezTo>
                    <a:pt x="166" y="4"/>
                    <a:pt x="149" y="1"/>
                    <a:pt x="13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5"/>
            <p:cNvSpPr/>
            <p:nvPr/>
          </p:nvSpPr>
          <p:spPr>
            <a:xfrm>
              <a:off x="6088250" y="20384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4" y="1"/>
                  </a:moveTo>
                  <a:cubicBezTo>
                    <a:pt x="124" y="1"/>
                    <a:pt x="56" y="38"/>
                    <a:pt x="23" y="88"/>
                  </a:cubicBezTo>
                  <a:cubicBezTo>
                    <a:pt x="0" y="179"/>
                    <a:pt x="23" y="293"/>
                    <a:pt x="114" y="339"/>
                  </a:cubicBezTo>
                  <a:cubicBezTo>
                    <a:pt x="136" y="344"/>
                    <a:pt x="157" y="347"/>
                    <a:pt x="178" y="347"/>
                  </a:cubicBezTo>
                  <a:cubicBezTo>
                    <a:pt x="246" y="347"/>
                    <a:pt x="308" y="317"/>
                    <a:pt x="342" y="247"/>
                  </a:cubicBezTo>
                  <a:cubicBezTo>
                    <a:pt x="388" y="156"/>
                    <a:pt x="342" y="65"/>
                    <a:pt x="274" y="19"/>
                  </a:cubicBezTo>
                  <a:cubicBezTo>
                    <a:pt x="248" y="6"/>
                    <a:pt x="221" y="1"/>
                    <a:pt x="19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5"/>
            <p:cNvSpPr/>
            <p:nvPr/>
          </p:nvSpPr>
          <p:spPr>
            <a:xfrm>
              <a:off x="6130475" y="20136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36" y="0"/>
                  </a:moveTo>
                  <a:cubicBezTo>
                    <a:pt x="93" y="0"/>
                    <a:pt x="63" y="26"/>
                    <a:pt x="46" y="77"/>
                  </a:cubicBezTo>
                  <a:cubicBezTo>
                    <a:pt x="0" y="123"/>
                    <a:pt x="23" y="191"/>
                    <a:pt x="91" y="214"/>
                  </a:cubicBezTo>
                  <a:cubicBezTo>
                    <a:pt x="104" y="220"/>
                    <a:pt x="118" y="223"/>
                    <a:pt x="132" y="223"/>
                  </a:cubicBezTo>
                  <a:cubicBezTo>
                    <a:pt x="170" y="223"/>
                    <a:pt x="212" y="202"/>
                    <a:pt x="228" y="169"/>
                  </a:cubicBezTo>
                  <a:cubicBezTo>
                    <a:pt x="251" y="100"/>
                    <a:pt x="228" y="55"/>
                    <a:pt x="183" y="9"/>
                  </a:cubicBezTo>
                  <a:cubicBezTo>
                    <a:pt x="166" y="3"/>
                    <a:pt x="150" y="0"/>
                    <a:pt x="13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5"/>
            <p:cNvSpPr/>
            <p:nvPr/>
          </p:nvSpPr>
          <p:spPr>
            <a:xfrm>
              <a:off x="6356425" y="1213000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75" y="0"/>
                  </a:moveTo>
                  <a:cubicBezTo>
                    <a:pt x="119" y="0"/>
                    <a:pt x="64" y="26"/>
                    <a:pt x="47" y="77"/>
                  </a:cubicBezTo>
                  <a:cubicBezTo>
                    <a:pt x="1" y="146"/>
                    <a:pt x="47" y="237"/>
                    <a:pt x="115" y="260"/>
                  </a:cubicBezTo>
                  <a:cubicBezTo>
                    <a:pt x="134" y="273"/>
                    <a:pt x="153" y="278"/>
                    <a:pt x="172" y="278"/>
                  </a:cubicBezTo>
                  <a:cubicBezTo>
                    <a:pt x="220" y="278"/>
                    <a:pt x="265" y="241"/>
                    <a:pt x="298" y="192"/>
                  </a:cubicBezTo>
                  <a:cubicBezTo>
                    <a:pt x="320" y="123"/>
                    <a:pt x="298" y="55"/>
                    <a:pt x="229" y="9"/>
                  </a:cubicBezTo>
                  <a:cubicBezTo>
                    <a:pt x="212" y="3"/>
                    <a:pt x="194" y="0"/>
                    <a:pt x="17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5"/>
            <p:cNvSpPr/>
            <p:nvPr/>
          </p:nvSpPr>
          <p:spPr>
            <a:xfrm>
              <a:off x="6440325" y="1140150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12" y="0"/>
                  </a:moveTo>
                  <a:cubicBezTo>
                    <a:pt x="72" y="0"/>
                    <a:pt x="38" y="26"/>
                    <a:pt x="23" y="70"/>
                  </a:cubicBezTo>
                  <a:cubicBezTo>
                    <a:pt x="0" y="138"/>
                    <a:pt x="23" y="207"/>
                    <a:pt x="92" y="230"/>
                  </a:cubicBezTo>
                  <a:cubicBezTo>
                    <a:pt x="103" y="235"/>
                    <a:pt x="116" y="238"/>
                    <a:pt x="129" y="238"/>
                  </a:cubicBezTo>
                  <a:cubicBezTo>
                    <a:pt x="169" y="238"/>
                    <a:pt x="211" y="213"/>
                    <a:pt x="229" y="161"/>
                  </a:cubicBezTo>
                  <a:cubicBezTo>
                    <a:pt x="274" y="116"/>
                    <a:pt x="251" y="47"/>
                    <a:pt x="183" y="24"/>
                  </a:cubicBezTo>
                  <a:cubicBezTo>
                    <a:pt x="159" y="8"/>
                    <a:pt x="134" y="0"/>
                    <a:pt x="11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5"/>
            <p:cNvSpPr/>
            <p:nvPr/>
          </p:nvSpPr>
          <p:spPr>
            <a:xfrm>
              <a:off x="5971250" y="1554575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89" y="0"/>
                  </a:moveTo>
                  <a:cubicBezTo>
                    <a:pt x="127" y="0"/>
                    <a:pt x="57" y="43"/>
                    <a:pt x="24" y="110"/>
                  </a:cubicBezTo>
                  <a:cubicBezTo>
                    <a:pt x="1" y="178"/>
                    <a:pt x="24" y="292"/>
                    <a:pt x="115" y="338"/>
                  </a:cubicBezTo>
                  <a:cubicBezTo>
                    <a:pt x="137" y="343"/>
                    <a:pt x="158" y="346"/>
                    <a:pt x="179" y="346"/>
                  </a:cubicBezTo>
                  <a:cubicBezTo>
                    <a:pt x="247" y="346"/>
                    <a:pt x="308" y="316"/>
                    <a:pt x="343" y="247"/>
                  </a:cubicBezTo>
                  <a:cubicBezTo>
                    <a:pt x="389" y="178"/>
                    <a:pt x="343" y="64"/>
                    <a:pt x="252" y="18"/>
                  </a:cubicBezTo>
                  <a:cubicBezTo>
                    <a:pt x="234" y="6"/>
                    <a:pt x="212" y="0"/>
                    <a:pt x="18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5"/>
            <p:cNvSpPr/>
            <p:nvPr/>
          </p:nvSpPr>
          <p:spPr>
            <a:xfrm>
              <a:off x="5831450" y="1597350"/>
              <a:ext cx="6875" cy="6225"/>
            </a:xfrm>
            <a:custGeom>
              <a:avLst/>
              <a:gdLst/>
              <a:ahLst/>
              <a:cxnLst/>
              <a:rect l="l" t="t" r="r" b="b"/>
              <a:pathLst>
                <a:path w="275" h="249" extrusionOk="0">
                  <a:moveTo>
                    <a:pt x="138" y="0"/>
                  </a:moveTo>
                  <a:cubicBezTo>
                    <a:pt x="99" y="0"/>
                    <a:pt x="56" y="33"/>
                    <a:pt x="23" y="65"/>
                  </a:cubicBezTo>
                  <a:cubicBezTo>
                    <a:pt x="1" y="133"/>
                    <a:pt x="23" y="202"/>
                    <a:pt x="92" y="225"/>
                  </a:cubicBezTo>
                  <a:cubicBezTo>
                    <a:pt x="108" y="241"/>
                    <a:pt x="130" y="248"/>
                    <a:pt x="153" y="248"/>
                  </a:cubicBezTo>
                  <a:cubicBezTo>
                    <a:pt x="194" y="248"/>
                    <a:pt x="237" y="223"/>
                    <a:pt x="252" y="179"/>
                  </a:cubicBezTo>
                  <a:cubicBezTo>
                    <a:pt x="275" y="111"/>
                    <a:pt x="252" y="42"/>
                    <a:pt x="183" y="19"/>
                  </a:cubicBezTo>
                  <a:cubicBezTo>
                    <a:pt x="170" y="6"/>
                    <a:pt x="155" y="0"/>
                    <a:pt x="13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5"/>
            <p:cNvSpPr/>
            <p:nvPr/>
          </p:nvSpPr>
          <p:spPr>
            <a:xfrm>
              <a:off x="6038600" y="1537125"/>
              <a:ext cx="7425" cy="6725"/>
            </a:xfrm>
            <a:custGeom>
              <a:avLst/>
              <a:gdLst/>
              <a:ahLst/>
              <a:cxnLst/>
              <a:rect l="l" t="t" r="r" b="b"/>
              <a:pathLst>
                <a:path w="297" h="269" extrusionOk="0">
                  <a:moveTo>
                    <a:pt x="155" y="0"/>
                  </a:moveTo>
                  <a:cubicBezTo>
                    <a:pt x="104" y="0"/>
                    <a:pt x="57" y="26"/>
                    <a:pt x="23" y="77"/>
                  </a:cubicBezTo>
                  <a:cubicBezTo>
                    <a:pt x="0" y="146"/>
                    <a:pt x="23" y="214"/>
                    <a:pt x="92" y="260"/>
                  </a:cubicBezTo>
                  <a:cubicBezTo>
                    <a:pt x="109" y="266"/>
                    <a:pt x="126" y="268"/>
                    <a:pt x="142" y="268"/>
                  </a:cubicBezTo>
                  <a:cubicBezTo>
                    <a:pt x="191" y="268"/>
                    <a:pt x="234" y="243"/>
                    <a:pt x="251" y="191"/>
                  </a:cubicBezTo>
                  <a:cubicBezTo>
                    <a:pt x="297" y="123"/>
                    <a:pt x="274" y="54"/>
                    <a:pt x="206" y="9"/>
                  </a:cubicBezTo>
                  <a:cubicBezTo>
                    <a:pt x="189" y="3"/>
                    <a:pt x="171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5"/>
            <p:cNvSpPr/>
            <p:nvPr/>
          </p:nvSpPr>
          <p:spPr>
            <a:xfrm>
              <a:off x="5843425" y="1571125"/>
              <a:ext cx="10875" cy="9475"/>
            </a:xfrm>
            <a:custGeom>
              <a:avLst/>
              <a:gdLst/>
              <a:ahLst/>
              <a:cxnLst/>
              <a:rect l="l" t="t" r="r" b="b"/>
              <a:pathLst>
                <a:path w="435" h="379" extrusionOk="0">
                  <a:moveTo>
                    <a:pt x="221" y="0"/>
                  </a:moveTo>
                  <a:cubicBezTo>
                    <a:pt x="150" y="0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62" y="373"/>
                    <a:pt x="189" y="379"/>
                    <a:pt x="214" y="379"/>
                  </a:cubicBezTo>
                  <a:cubicBezTo>
                    <a:pt x="285" y="379"/>
                    <a:pt x="356" y="336"/>
                    <a:pt x="389" y="269"/>
                  </a:cubicBezTo>
                  <a:cubicBezTo>
                    <a:pt x="435" y="178"/>
                    <a:pt x="389" y="64"/>
                    <a:pt x="298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5"/>
            <p:cNvSpPr/>
            <p:nvPr/>
          </p:nvSpPr>
          <p:spPr>
            <a:xfrm>
              <a:off x="5876525" y="1557650"/>
              <a:ext cx="8025" cy="6750"/>
            </a:xfrm>
            <a:custGeom>
              <a:avLst/>
              <a:gdLst/>
              <a:ahLst/>
              <a:cxnLst/>
              <a:rect l="l" t="t" r="r" b="b"/>
              <a:pathLst>
                <a:path w="321" h="270" extrusionOk="0">
                  <a:moveTo>
                    <a:pt x="175" y="1"/>
                  </a:moveTo>
                  <a:cubicBezTo>
                    <a:pt x="119" y="1"/>
                    <a:pt x="64" y="27"/>
                    <a:pt x="47" y="78"/>
                  </a:cubicBezTo>
                  <a:cubicBezTo>
                    <a:pt x="1" y="146"/>
                    <a:pt x="24" y="215"/>
                    <a:pt x="92" y="261"/>
                  </a:cubicBezTo>
                  <a:cubicBezTo>
                    <a:pt x="109" y="266"/>
                    <a:pt x="128" y="269"/>
                    <a:pt x="146" y="269"/>
                  </a:cubicBezTo>
                  <a:cubicBezTo>
                    <a:pt x="202" y="269"/>
                    <a:pt x="258" y="243"/>
                    <a:pt x="275" y="192"/>
                  </a:cubicBezTo>
                  <a:cubicBezTo>
                    <a:pt x="320" y="124"/>
                    <a:pt x="298" y="32"/>
                    <a:pt x="229" y="9"/>
                  </a:cubicBezTo>
                  <a:cubicBezTo>
                    <a:pt x="212" y="4"/>
                    <a:pt x="193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5"/>
            <p:cNvSpPr/>
            <p:nvPr/>
          </p:nvSpPr>
          <p:spPr>
            <a:xfrm>
              <a:off x="5967825" y="1547400"/>
              <a:ext cx="9175" cy="7650"/>
            </a:xfrm>
            <a:custGeom>
              <a:avLst/>
              <a:gdLst/>
              <a:ahLst/>
              <a:cxnLst/>
              <a:rect l="l" t="t" r="r" b="b"/>
              <a:pathLst>
                <a:path w="367" h="306" extrusionOk="0">
                  <a:moveTo>
                    <a:pt x="197" y="0"/>
                  </a:moveTo>
                  <a:cubicBezTo>
                    <a:pt x="141" y="0"/>
                    <a:pt x="81" y="26"/>
                    <a:pt x="47" y="77"/>
                  </a:cubicBezTo>
                  <a:cubicBezTo>
                    <a:pt x="1" y="168"/>
                    <a:pt x="47" y="260"/>
                    <a:pt x="115" y="283"/>
                  </a:cubicBezTo>
                  <a:cubicBezTo>
                    <a:pt x="145" y="298"/>
                    <a:pt x="176" y="305"/>
                    <a:pt x="204" y="305"/>
                  </a:cubicBezTo>
                  <a:cubicBezTo>
                    <a:pt x="260" y="305"/>
                    <a:pt x="305" y="275"/>
                    <a:pt x="320" y="214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5"/>
            <p:cNvSpPr/>
            <p:nvPr/>
          </p:nvSpPr>
          <p:spPr>
            <a:xfrm>
              <a:off x="6727925" y="1650100"/>
              <a:ext cx="8575" cy="7100"/>
            </a:xfrm>
            <a:custGeom>
              <a:avLst/>
              <a:gdLst/>
              <a:ahLst/>
              <a:cxnLst/>
              <a:rect l="l" t="t" r="r" b="b"/>
              <a:pathLst>
                <a:path w="343" h="284" extrusionOk="0">
                  <a:moveTo>
                    <a:pt x="174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0" y="146"/>
                    <a:pt x="46" y="237"/>
                    <a:pt x="114" y="260"/>
                  </a:cubicBezTo>
                  <a:cubicBezTo>
                    <a:pt x="137" y="275"/>
                    <a:pt x="163" y="283"/>
                    <a:pt x="187" y="283"/>
                  </a:cubicBezTo>
                  <a:cubicBezTo>
                    <a:pt x="236" y="283"/>
                    <a:pt x="282" y="253"/>
                    <a:pt x="297" y="192"/>
                  </a:cubicBezTo>
                  <a:cubicBezTo>
                    <a:pt x="343" y="123"/>
                    <a:pt x="297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5"/>
            <p:cNvSpPr/>
            <p:nvPr/>
          </p:nvSpPr>
          <p:spPr>
            <a:xfrm>
              <a:off x="6325050" y="2057525"/>
              <a:ext cx="11450" cy="10400"/>
            </a:xfrm>
            <a:custGeom>
              <a:avLst/>
              <a:gdLst/>
              <a:ahLst/>
              <a:cxnLst/>
              <a:rect l="l" t="t" r="r" b="b"/>
              <a:pathLst>
                <a:path w="458" h="416" extrusionOk="0">
                  <a:moveTo>
                    <a:pt x="213" y="0"/>
                  </a:moveTo>
                  <a:cubicBezTo>
                    <a:pt x="140" y="0"/>
                    <a:pt x="77" y="46"/>
                    <a:pt x="46" y="124"/>
                  </a:cubicBezTo>
                  <a:cubicBezTo>
                    <a:pt x="1" y="215"/>
                    <a:pt x="23" y="352"/>
                    <a:pt x="137" y="397"/>
                  </a:cubicBezTo>
                  <a:cubicBezTo>
                    <a:pt x="162" y="410"/>
                    <a:pt x="190" y="415"/>
                    <a:pt x="218" y="415"/>
                  </a:cubicBezTo>
                  <a:cubicBezTo>
                    <a:pt x="296" y="415"/>
                    <a:pt x="378" y="373"/>
                    <a:pt x="411" y="306"/>
                  </a:cubicBezTo>
                  <a:cubicBezTo>
                    <a:pt x="457" y="192"/>
                    <a:pt x="411" y="78"/>
                    <a:pt x="320" y="32"/>
                  </a:cubicBezTo>
                  <a:cubicBezTo>
                    <a:pt x="284" y="10"/>
                    <a:pt x="247" y="0"/>
                    <a:pt x="21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5"/>
            <p:cNvSpPr/>
            <p:nvPr/>
          </p:nvSpPr>
          <p:spPr>
            <a:xfrm>
              <a:off x="6331900" y="204472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9" y="1"/>
                  </a:moveTo>
                  <a:cubicBezTo>
                    <a:pt x="136" y="1"/>
                    <a:pt x="79" y="38"/>
                    <a:pt x="46" y="88"/>
                  </a:cubicBezTo>
                  <a:cubicBezTo>
                    <a:pt x="0" y="179"/>
                    <a:pt x="46" y="293"/>
                    <a:pt x="115" y="316"/>
                  </a:cubicBezTo>
                  <a:cubicBezTo>
                    <a:pt x="145" y="331"/>
                    <a:pt x="178" y="339"/>
                    <a:pt x="209" y="339"/>
                  </a:cubicBezTo>
                  <a:cubicBezTo>
                    <a:pt x="272" y="339"/>
                    <a:pt x="328" y="308"/>
                    <a:pt x="343" y="247"/>
                  </a:cubicBezTo>
                  <a:cubicBezTo>
                    <a:pt x="388" y="156"/>
                    <a:pt x="366" y="65"/>
                    <a:pt x="274" y="19"/>
                  </a:cubicBezTo>
                  <a:cubicBezTo>
                    <a:pt x="249" y="6"/>
                    <a:pt x="223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5"/>
            <p:cNvSpPr/>
            <p:nvPr/>
          </p:nvSpPr>
          <p:spPr>
            <a:xfrm>
              <a:off x="6327900" y="2032050"/>
              <a:ext cx="8600" cy="7100"/>
            </a:xfrm>
            <a:custGeom>
              <a:avLst/>
              <a:gdLst/>
              <a:ahLst/>
              <a:cxnLst/>
              <a:rect l="l" t="t" r="r" b="b"/>
              <a:pathLst>
                <a:path w="344" h="284" extrusionOk="0">
                  <a:moveTo>
                    <a:pt x="152" y="0"/>
                  </a:moveTo>
                  <a:cubicBezTo>
                    <a:pt x="104" y="0"/>
                    <a:pt x="61" y="26"/>
                    <a:pt x="46" y="70"/>
                  </a:cubicBezTo>
                  <a:cubicBezTo>
                    <a:pt x="1" y="161"/>
                    <a:pt x="46" y="230"/>
                    <a:pt x="115" y="275"/>
                  </a:cubicBezTo>
                  <a:cubicBezTo>
                    <a:pt x="132" y="281"/>
                    <a:pt x="150" y="284"/>
                    <a:pt x="169" y="284"/>
                  </a:cubicBezTo>
                  <a:cubicBezTo>
                    <a:pt x="225" y="284"/>
                    <a:pt x="280" y="258"/>
                    <a:pt x="297" y="207"/>
                  </a:cubicBezTo>
                  <a:cubicBezTo>
                    <a:pt x="343" y="138"/>
                    <a:pt x="297" y="47"/>
                    <a:pt x="229" y="24"/>
                  </a:cubicBezTo>
                  <a:cubicBezTo>
                    <a:pt x="205" y="8"/>
                    <a:pt x="178" y="0"/>
                    <a:pt x="1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5"/>
            <p:cNvSpPr/>
            <p:nvPr/>
          </p:nvSpPr>
          <p:spPr>
            <a:xfrm>
              <a:off x="6327900" y="2017025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75" y="0"/>
                  </a:moveTo>
                  <a:cubicBezTo>
                    <a:pt x="119" y="0"/>
                    <a:pt x="63" y="26"/>
                    <a:pt x="46" y="77"/>
                  </a:cubicBezTo>
                  <a:cubicBezTo>
                    <a:pt x="1" y="146"/>
                    <a:pt x="23" y="237"/>
                    <a:pt x="92" y="260"/>
                  </a:cubicBezTo>
                  <a:cubicBezTo>
                    <a:pt x="124" y="276"/>
                    <a:pt x="154" y="284"/>
                    <a:pt x="180" y="284"/>
                  </a:cubicBezTo>
                  <a:cubicBezTo>
                    <a:pt x="229" y="284"/>
                    <a:pt x="268" y="258"/>
                    <a:pt x="297" y="214"/>
                  </a:cubicBezTo>
                  <a:cubicBezTo>
                    <a:pt x="320" y="123"/>
                    <a:pt x="297" y="54"/>
                    <a:pt x="229" y="9"/>
                  </a:cubicBezTo>
                  <a:cubicBezTo>
                    <a:pt x="212" y="3"/>
                    <a:pt x="193" y="0"/>
                    <a:pt x="17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5"/>
            <p:cNvSpPr/>
            <p:nvPr/>
          </p:nvSpPr>
          <p:spPr>
            <a:xfrm>
              <a:off x="6072825" y="2014725"/>
              <a:ext cx="6300" cy="5050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33" y="1"/>
                  </a:moveTo>
                  <a:cubicBezTo>
                    <a:pt x="90" y="1"/>
                    <a:pt x="57" y="22"/>
                    <a:pt x="24" y="55"/>
                  </a:cubicBezTo>
                  <a:cubicBezTo>
                    <a:pt x="1" y="101"/>
                    <a:pt x="24" y="169"/>
                    <a:pt x="92" y="192"/>
                  </a:cubicBezTo>
                  <a:cubicBezTo>
                    <a:pt x="104" y="198"/>
                    <a:pt x="118" y="201"/>
                    <a:pt x="132" y="201"/>
                  </a:cubicBezTo>
                  <a:cubicBezTo>
                    <a:pt x="171" y="201"/>
                    <a:pt x="212" y="180"/>
                    <a:pt x="229" y="146"/>
                  </a:cubicBezTo>
                  <a:cubicBezTo>
                    <a:pt x="252" y="101"/>
                    <a:pt x="229" y="32"/>
                    <a:pt x="183" y="10"/>
                  </a:cubicBezTo>
                  <a:cubicBezTo>
                    <a:pt x="165" y="3"/>
                    <a:pt x="148" y="1"/>
                    <a:pt x="13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5"/>
            <p:cNvSpPr/>
            <p:nvPr/>
          </p:nvSpPr>
          <p:spPr>
            <a:xfrm>
              <a:off x="6262275" y="145460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63" y="0"/>
                  </a:moveTo>
                  <a:cubicBezTo>
                    <a:pt x="107" y="0"/>
                    <a:pt x="62" y="31"/>
                    <a:pt x="46" y="91"/>
                  </a:cubicBezTo>
                  <a:cubicBezTo>
                    <a:pt x="1" y="160"/>
                    <a:pt x="24" y="251"/>
                    <a:pt x="115" y="297"/>
                  </a:cubicBezTo>
                  <a:cubicBezTo>
                    <a:pt x="134" y="310"/>
                    <a:pt x="155" y="315"/>
                    <a:pt x="176" y="315"/>
                  </a:cubicBezTo>
                  <a:cubicBezTo>
                    <a:pt x="231" y="315"/>
                    <a:pt x="287" y="278"/>
                    <a:pt x="320" y="228"/>
                  </a:cubicBezTo>
                  <a:cubicBezTo>
                    <a:pt x="366" y="137"/>
                    <a:pt x="320" y="46"/>
                    <a:pt x="252" y="23"/>
                  </a:cubicBezTo>
                  <a:cubicBezTo>
                    <a:pt x="221" y="8"/>
                    <a:pt x="191" y="0"/>
                    <a:pt x="16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5"/>
            <p:cNvSpPr/>
            <p:nvPr/>
          </p:nvSpPr>
          <p:spPr>
            <a:xfrm>
              <a:off x="6254300" y="1462350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38" y="1"/>
                  </a:moveTo>
                  <a:cubicBezTo>
                    <a:pt x="93" y="1"/>
                    <a:pt x="40" y="22"/>
                    <a:pt x="23" y="55"/>
                  </a:cubicBezTo>
                  <a:cubicBezTo>
                    <a:pt x="0" y="124"/>
                    <a:pt x="23" y="192"/>
                    <a:pt x="92" y="215"/>
                  </a:cubicBezTo>
                  <a:cubicBezTo>
                    <a:pt x="108" y="231"/>
                    <a:pt x="127" y="239"/>
                    <a:pt x="147" y="239"/>
                  </a:cubicBezTo>
                  <a:cubicBezTo>
                    <a:pt x="183" y="239"/>
                    <a:pt x="222" y="214"/>
                    <a:pt x="251" y="169"/>
                  </a:cubicBezTo>
                  <a:cubicBezTo>
                    <a:pt x="274" y="101"/>
                    <a:pt x="251" y="32"/>
                    <a:pt x="183" y="10"/>
                  </a:cubicBezTo>
                  <a:cubicBezTo>
                    <a:pt x="171" y="4"/>
                    <a:pt x="155" y="1"/>
                    <a:pt x="1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5"/>
            <p:cNvSpPr/>
            <p:nvPr/>
          </p:nvSpPr>
          <p:spPr>
            <a:xfrm>
              <a:off x="6276550" y="1513125"/>
              <a:ext cx="11425" cy="10425"/>
            </a:xfrm>
            <a:custGeom>
              <a:avLst/>
              <a:gdLst/>
              <a:ahLst/>
              <a:cxnLst/>
              <a:rect l="l" t="t" r="r" b="b"/>
              <a:pathLst>
                <a:path w="457" h="417" extrusionOk="0">
                  <a:moveTo>
                    <a:pt x="223" y="1"/>
                  </a:moveTo>
                  <a:cubicBezTo>
                    <a:pt x="150" y="1"/>
                    <a:pt x="77" y="47"/>
                    <a:pt x="46" y="124"/>
                  </a:cubicBezTo>
                  <a:cubicBezTo>
                    <a:pt x="0" y="216"/>
                    <a:pt x="46" y="352"/>
                    <a:pt x="137" y="398"/>
                  </a:cubicBezTo>
                  <a:cubicBezTo>
                    <a:pt x="168" y="410"/>
                    <a:pt x="199" y="416"/>
                    <a:pt x="228" y="416"/>
                  </a:cubicBezTo>
                  <a:cubicBezTo>
                    <a:pt x="308" y="416"/>
                    <a:pt x="378" y="374"/>
                    <a:pt x="411" y="307"/>
                  </a:cubicBezTo>
                  <a:cubicBezTo>
                    <a:pt x="457" y="193"/>
                    <a:pt x="411" y="79"/>
                    <a:pt x="320" y="33"/>
                  </a:cubicBezTo>
                  <a:cubicBezTo>
                    <a:pt x="291" y="11"/>
                    <a:pt x="257" y="1"/>
                    <a:pt x="2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5"/>
            <p:cNvSpPr/>
            <p:nvPr/>
          </p:nvSpPr>
          <p:spPr>
            <a:xfrm>
              <a:off x="6273700" y="1481950"/>
              <a:ext cx="6300" cy="5425"/>
            </a:xfrm>
            <a:custGeom>
              <a:avLst/>
              <a:gdLst/>
              <a:ahLst/>
              <a:cxnLst/>
              <a:rect l="l" t="t" r="r" b="b"/>
              <a:pathLst>
                <a:path w="252" h="217" extrusionOk="0">
                  <a:moveTo>
                    <a:pt x="106" y="1"/>
                  </a:moveTo>
                  <a:cubicBezTo>
                    <a:pt x="72" y="1"/>
                    <a:pt x="38" y="26"/>
                    <a:pt x="23" y="70"/>
                  </a:cubicBezTo>
                  <a:cubicBezTo>
                    <a:pt x="0" y="116"/>
                    <a:pt x="23" y="184"/>
                    <a:pt x="69" y="207"/>
                  </a:cubicBezTo>
                  <a:cubicBezTo>
                    <a:pt x="81" y="213"/>
                    <a:pt x="95" y="216"/>
                    <a:pt x="109" y="216"/>
                  </a:cubicBezTo>
                  <a:cubicBezTo>
                    <a:pt x="148" y="216"/>
                    <a:pt x="189" y="195"/>
                    <a:pt x="206" y="161"/>
                  </a:cubicBezTo>
                  <a:cubicBezTo>
                    <a:pt x="251" y="116"/>
                    <a:pt x="229" y="47"/>
                    <a:pt x="160" y="25"/>
                  </a:cubicBezTo>
                  <a:cubicBezTo>
                    <a:pt x="144" y="8"/>
                    <a:pt x="125" y="1"/>
                    <a:pt x="1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5"/>
            <p:cNvSpPr/>
            <p:nvPr/>
          </p:nvSpPr>
          <p:spPr>
            <a:xfrm>
              <a:off x="5680800" y="1186375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52" y="0"/>
                  </a:moveTo>
                  <a:cubicBezTo>
                    <a:pt x="104" y="0"/>
                    <a:pt x="61" y="25"/>
                    <a:pt x="46" y="70"/>
                  </a:cubicBezTo>
                  <a:cubicBezTo>
                    <a:pt x="1" y="138"/>
                    <a:pt x="24" y="229"/>
                    <a:pt x="92" y="275"/>
                  </a:cubicBezTo>
                  <a:cubicBezTo>
                    <a:pt x="109" y="281"/>
                    <a:pt x="128" y="284"/>
                    <a:pt x="146" y="284"/>
                  </a:cubicBezTo>
                  <a:cubicBezTo>
                    <a:pt x="202" y="284"/>
                    <a:pt x="258" y="258"/>
                    <a:pt x="275" y="207"/>
                  </a:cubicBezTo>
                  <a:cubicBezTo>
                    <a:pt x="320" y="138"/>
                    <a:pt x="298" y="47"/>
                    <a:pt x="229" y="24"/>
                  </a:cubicBezTo>
                  <a:cubicBezTo>
                    <a:pt x="205" y="8"/>
                    <a:pt x="178" y="0"/>
                    <a:pt x="1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5"/>
            <p:cNvSpPr/>
            <p:nvPr/>
          </p:nvSpPr>
          <p:spPr>
            <a:xfrm>
              <a:off x="5685950" y="114795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32" y="0"/>
                  </a:moveTo>
                  <a:cubicBezTo>
                    <a:pt x="83" y="0"/>
                    <a:pt x="40" y="26"/>
                    <a:pt x="23" y="77"/>
                  </a:cubicBezTo>
                  <a:cubicBezTo>
                    <a:pt x="0" y="123"/>
                    <a:pt x="23" y="192"/>
                    <a:pt x="69" y="237"/>
                  </a:cubicBezTo>
                  <a:cubicBezTo>
                    <a:pt x="86" y="243"/>
                    <a:pt x="103" y="246"/>
                    <a:pt x="119" y="246"/>
                  </a:cubicBezTo>
                  <a:cubicBezTo>
                    <a:pt x="169" y="246"/>
                    <a:pt x="211" y="220"/>
                    <a:pt x="228" y="169"/>
                  </a:cubicBezTo>
                  <a:cubicBezTo>
                    <a:pt x="274" y="123"/>
                    <a:pt x="228" y="55"/>
                    <a:pt x="183" y="9"/>
                  </a:cubicBezTo>
                  <a:cubicBezTo>
                    <a:pt x="166" y="3"/>
                    <a:pt x="149" y="0"/>
                    <a:pt x="13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9" name="Google Shape;3189;p15"/>
          <p:cNvGrpSpPr/>
          <p:nvPr/>
        </p:nvGrpSpPr>
        <p:grpSpPr>
          <a:xfrm>
            <a:off x="7906817" y="416855"/>
            <a:ext cx="1048180" cy="245101"/>
            <a:chOff x="3504975" y="1233750"/>
            <a:chExt cx="324725" cy="75925"/>
          </a:xfrm>
        </p:grpSpPr>
        <p:sp>
          <p:nvSpPr>
            <p:cNvPr id="3190" name="Google Shape;3190;p15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5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5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3" name="Google Shape;3193;p15"/>
          <p:cNvGrpSpPr/>
          <p:nvPr/>
        </p:nvGrpSpPr>
        <p:grpSpPr>
          <a:xfrm>
            <a:off x="-2981108" y="-2280879"/>
            <a:ext cx="5958123" cy="5505660"/>
            <a:chOff x="407025" y="3490600"/>
            <a:chExt cx="1442575" cy="1333025"/>
          </a:xfrm>
        </p:grpSpPr>
        <p:sp>
          <p:nvSpPr>
            <p:cNvPr id="3194" name="Google Shape;3194;p15"/>
            <p:cNvSpPr/>
            <p:nvPr/>
          </p:nvSpPr>
          <p:spPr>
            <a:xfrm>
              <a:off x="810450" y="3490600"/>
              <a:ext cx="1039150" cy="1082525"/>
            </a:xfrm>
            <a:custGeom>
              <a:avLst/>
              <a:gdLst/>
              <a:ahLst/>
              <a:cxnLst/>
              <a:rect l="l" t="t" r="r" b="b"/>
              <a:pathLst>
                <a:path w="41566" h="43301" extrusionOk="0">
                  <a:moveTo>
                    <a:pt x="1" y="41497"/>
                  </a:moveTo>
                  <a:lnTo>
                    <a:pt x="252" y="43300"/>
                  </a:lnTo>
                  <a:lnTo>
                    <a:pt x="41566" y="1804"/>
                  </a:lnTo>
                  <a:lnTo>
                    <a:pt x="4131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5"/>
            <p:cNvSpPr/>
            <p:nvPr/>
          </p:nvSpPr>
          <p:spPr>
            <a:xfrm>
              <a:off x="566225" y="3920300"/>
              <a:ext cx="783500" cy="816575"/>
            </a:xfrm>
            <a:custGeom>
              <a:avLst/>
              <a:gdLst/>
              <a:ahLst/>
              <a:cxnLst/>
              <a:rect l="l" t="t" r="r" b="b"/>
              <a:pathLst>
                <a:path w="31340" h="32663" extrusionOk="0">
                  <a:moveTo>
                    <a:pt x="31157" y="0"/>
                  </a:moveTo>
                  <a:lnTo>
                    <a:pt x="1" y="31293"/>
                  </a:lnTo>
                  <a:lnTo>
                    <a:pt x="183" y="32663"/>
                  </a:lnTo>
                  <a:lnTo>
                    <a:pt x="31340" y="1370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5"/>
            <p:cNvSpPr/>
            <p:nvPr/>
          </p:nvSpPr>
          <p:spPr>
            <a:xfrm>
              <a:off x="1016450" y="3682900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1"/>
                  </a:moveTo>
                  <a:lnTo>
                    <a:pt x="1" y="31294"/>
                  </a:lnTo>
                  <a:lnTo>
                    <a:pt x="183" y="32641"/>
                  </a:lnTo>
                  <a:lnTo>
                    <a:pt x="31340" y="1370"/>
                  </a:lnTo>
                  <a:lnTo>
                    <a:pt x="31157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5"/>
            <p:cNvSpPr/>
            <p:nvPr/>
          </p:nvSpPr>
          <p:spPr>
            <a:xfrm>
              <a:off x="788775" y="3843825"/>
              <a:ext cx="783500" cy="816025"/>
            </a:xfrm>
            <a:custGeom>
              <a:avLst/>
              <a:gdLst/>
              <a:ahLst/>
              <a:cxnLst/>
              <a:rect l="l" t="t" r="r" b="b"/>
              <a:pathLst>
                <a:path w="31340" h="32641" extrusionOk="0">
                  <a:moveTo>
                    <a:pt x="31157" y="0"/>
                  </a:moveTo>
                  <a:lnTo>
                    <a:pt x="0" y="31294"/>
                  </a:lnTo>
                  <a:lnTo>
                    <a:pt x="183" y="32641"/>
                  </a:lnTo>
                  <a:lnTo>
                    <a:pt x="31340" y="1347"/>
                  </a:lnTo>
                  <a:lnTo>
                    <a:pt x="31157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5"/>
            <p:cNvSpPr/>
            <p:nvPr/>
          </p:nvSpPr>
          <p:spPr>
            <a:xfrm>
              <a:off x="407025" y="3741675"/>
              <a:ext cx="1038575" cy="1081950"/>
            </a:xfrm>
            <a:custGeom>
              <a:avLst/>
              <a:gdLst/>
              <a:ahLst/>
              <a:cxnLst/>
              <a:rect l="l" t="t" r="r" b="b"/>
              <a:pathLst>
                <a:path w="41543" h="43278" extrusionOk="0">
                  <a:moveTo>
                    <a:pt x="41314" y="1"/>
                  </a:moveTo>
                  <a:lnTo>
                    <a:pt x="0" y="41474"/>
                  </a:lnTo>
                  <a:lnTo>
                    <a:pt x="229" y="43277"/>
                  </a:lnTo>
                  <a:lnTo>
                    <a:pt x="41542" y="1804"/>
                  </a:lnTo>
                  <a:lnTo>
                    <a:pt x="41314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5"/>
            <p:cNvSpPr/>
            <p:nvPr/>
          </p:nvSpPr>
          <p:spPr>
            <a:xfrm>
              <a:off x="1095775" y="3693175"/>
              <a:ext cx="536425" cy="575800"/>
            </a:xfrm>
            <a:custGeom>
              <a:avLst/>
              <a:gdLst/>
              <a:ahLst/>
              <a:cxnLst/>
              <a:rect l="l" t="t" r="r" b="b"/>
              <a:pathLst>
                <a:path w="21457" h="23032" extrusionOk="0">
                  <a:moveTo>
                    <a:pt x="21411" y="1"/>
                  </a:moveTo>
                  <a:lnTo>
                    <a:pt x="0" y="21434"/>
                  </a:lnTo>
                  <a:lnTo>
                    <a:pt x="23" y="23031"/>
                  </a:lnTo>
                  <a:lnTo>
                    <a:pt x="21456" y="1598"/>
                  </a:lnTo>
                  <a:lnTo>
                    <a:pt x="21411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70980"/>
                  </a:srgbClr>
                </a:gs>
                <a:gs pos="100000">
                  <a:srgbClr val="00E0FF">
                    <a:alpha val="6901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0" name="Google Shape;3200;p15"/>
          <p:cNvGrpSpPr/>
          <p:nvPr/>
        </p:nvGrpSpPr>
        <p:grpSpPr>
          <a:xfrm>
            <a:off x="-829308" y="4062095"/>
            <a:ext cx="2352860" cy="2352860"/>
            <a:chOff x="3413675" y="1416350"/>
            <a:chExt cx="685925" cy="685925"/>
          </a:xfrm>
        </p:grpSpPr>
        <p:sp>
          <p:nvSpPr>
            <p:cNvPr id="3201" name="Google Shape;3201;p15"/>
            <p:cNvSpPr/>
            <p:nvPr/>
          </p:nvSpPr>
          <p:spPr>
            <a:xfrm>
              <a:off x="3514125" y="1599525"/>
              <a:ext cx="435400" cy="402325"/>
            </a:xfrm>
            <a:custGeom>
              <a:avLst/>
              <a:gdLst/>
              <a:ahLst/>
              <a:cxnLst/>
              <a:rect l="l" t="t" r="r" b="b"/>
              <a:pathLst>
                <a:path w="17416" h="16093" extrusionOk="0">
                  <a:moveTo>
                    <a:pt x="0" y="6392"/>
                  </a:moveTo>
                  <a:cubicBezTo>
                    <a:pt x="0" y="4041"/>
                    <a:pt x="845" y="1758"/>
                    <a:pt x="2397" y="1"/>
                  </a:cubicBezTo>
                  <a:lnTo>
                    <a:pt x="3424" y="914"/>
                  </a:lnTo>
                  <a:cubicBezTo>
                    <a:pt x="2100" y="2420"/>
                    <a:pt x="1370" y="4360"/>
                    <a:pt x="1370" y="6392"/>
                  </a:cubicBezTo>
                  <a:cubicBezTo>
                    <a:pt x="1370" y="10980"/>
                    <a:pt x="5113" y="14723"/>
                    <a:pt x="9701" y="14723"/>
                  </a:cubicBezTo>
                  <a:cubicBezTo>
                    <a:pt x="12326" y="14723"/>
                    <a:pt x="14722" y="13513"/>
                    <a:pt x="16320" y="11436"/>
                  </a:cubicBezTo>
                  <a:lnTo>
                    <a:pt x="17416" y="12281"/>
                  </a:lnTo>
                  <a:cubicBezTo>
                    <a:pt x="15567" y="14700"/>
                    <a:pt x="12759" y="16093"/>
                    <a:pt x="9701" y="16093"/>
                  </a:cubicBezTo>
                  <a:cubicBezTo>
                    <a:pt x="4360" y="16093"/>
                    <a:pt x="0" y="11733"/>
                    <a:pt x="0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5"/>
            <p:cNvSpPr/>
            <p:nvPr/>
          </p:nvSpPr>
          <p:spPr>
            <a:xfrm>
              <a:off x="3570025" y="1516800"/>
              <a:ext cx="429150" cy="398875"/>
            </a:xfrm>
            <a:custGeom>
              <a:avLst/>
              <a:gdLst/>
              <a:ahLst/>
              <a:cxnLst/>
              <a:rect l="l" t="t" r="r" b="b"/>
              <a:pathLst>
                <a:path w="17166" h="15955" extrusionOk="0">
                  <a:moveTo>
                    <a:pt x="161" y="3310"/>
                  </a:moveTo>
                  <a:cubicBezTo>
                    <a:pt x="47" y="3447"/>
                    <a:pt x="1" y="3606"/>
                    <a:pt x="1" y="3766"/>
                  </a:cubicBezTo>
                  <a:lnTo>
                    <a:pt x="1" y="3766"/>
                  </a:lnTo>
                  <a:cubicBezTo>
                    <a:pt x="1" y="3949"/>
                    <a:pt x="69" y="4131"/>
                    <a:pt x="229" y="4268"/>
                  </a:cubicBezTo>
                  <a:lnTo>
                    <a:pt x="229" y="4268"/>
                  </a:lnTo>
                  <a:cubicBezTo>
                    <a:pt x="503" y="4519"/>
                    <a:pt x="960" y="4497"/>
                    <a:pt x="1188" y="4223"/>
                  </a:cubicBezTo>
                  <a:lnTo>
                    <a:pt x="1188" y="4223"/>
                  </a:lnTo>
                  <a:cubicBezTo>
                    <a:pt x="2786" y="2397"/>
                    <a:pt x="5068" y="1370"/>
                    <a:pt x="7465" y="1370"/>
                  </a:cubicBezTo>
                  <a:lnTo>
                    <a:pt x="7465" y="1370"/>
                  </a:lnTo>
                  <a:cubicBezTo>
                    <a:pt x="12053" y="1370"/>
                    <a:pt x="15796" y="5113"/>
                    <a:pt x="15796" y="9701"/>
                  </a:cubicBezTo>
                  <a:lnTo>
                    <a:pt x="15796" y="9701"/>
                  </a:lnTo>
                  <a:cubicBezTo>
                    <a:pt x="15796" y="11550"/>
                    <a:pt x="15203" y="13284"/>
                    <a:pt x="14084" y="14745"/>
                  </a:cubicBezTo>
                  <a:lnTo>
                    <a:pt x="14084" y="14745"/>
                  </a:lnTo>
                  <a:cubicBezTo>
                    <a:pt x="13856" y="15065"/>
                    <a:pt x="13902" y="15498"/>
                    <a:pt x="14221" y="15727"/>
                  </a:cubicBezTo>
                  <a:lnTo>
                    <a:pt x="14221" y="15727"/>
                  </a:lnTo>
                  <a:cubicBezTo>
                    <a:pt x="14518" y="15955"/>
                    <a:pt x="14952" y="15886"/>
                    <a:pt x="15180" y="15590"/>
                  </a:cubicBezTo>
                  <a:lnTo>
                    <a:pt x="15180" y="15590"/>
                  </a:lnTo>
                  <a:cubicBezTo>
                    <a:pt x="16481" y="13878"/>
                    <a:pt x="17166" y="11846"/>
                    <a:pt x="17166" y="9701"/>
                  </a:cubicBezTo>
                  <a:lnTo>
                    <a:pt x="17166" y="9701"/>
                  </a:lnTo>
                  <a:cubicBezTo>
                    <a:pt x="17166" y="4337"/>
                    <a:pt x="12806" y="0"/>
                    <a:pt x="7465" y="0"/>
                  </a:cubicBezTo>
                  <a:lnTo>
                    <a:pt x="7465" y="0"/>
                  </a:lnTo>
                  <a:cubicBezTo>
                    <a:pt x="4657" y="0"/>
                    <a:pt x="2010" y="1210"/>
                    <a:pt x="161" y="3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5"/>
            <p:cNvSpPr/>
            <p:nvPr/>
          </p:nvSpPr>
          <p:spPr>
            <a:xfrm>
              <a:off x="3596850" y="1599525"/>
              <a:ext cx="319575" cy="290475"/>
            </a:xfrm>
            <a:custGeom>
              <a:avLst/>
              <a:gdLst/>
              <a:ahLst/>
              <a:cxnLst/>
              <a:rect l="l" t="t" r="r" b="b"/>
              <a:pathLst>
                <a:path w="12783" h="11619" extrusionOk="0">
                  <a:moveTo>
                    <a:pt x="1" y="6392"/>
                  </a:moveTo>
                  <a:cubicBezTo>
                    <a:pt x="1" y="2854"/>
                    <a:pt x="2877" y="1"/>
                    <a:pt x="6392" y="1"/>
                  </a:cubicBezTo>
                  <a:cubicBezTo>
                    <a:pt x="9907" y="1"/>
                    <a:pt x="12783" y="2854"/>
                    <a:pt x="12783" y="6392"/>
                  </a:cubicBezTo>
                  <a:cubicBezTo>
                    <a:pt x="12783" y="8378"/>
                    <a:pt x="11870" y="10226"/>
                    <a:pt x="10295" y="11459"/>
                  </a:cubicBezTo>
                  <a:lnTo>
                    <a:pt x="9450" y="10363"/>
                  </a:lnTo>
                  <a:cubicBezTo>
                    <a:pt x="10706" y="9405"/>
                    <a:pt x="11413" y="7967"/>
                    <a:pt x="11413" y="6392"/>
                  </a:cubicBezTo>
                  <a:cubicBezTo>
                    <a:pt x="11413" y="3630"/>
                    <a:pt x="9154" y="1370"/>
                    <a:pt x="6392" y="1370"/>
                  </a:cubicBezTo>
                  <a:cubicBezTo>
                    <a:pt x="3630" y="1370"/>
                    <a:pt x="1370" y="3630"/>
                    <a:pt x="1370" y="6392"/>
                  </a:cubicBezTo>
                  <a:cubicBezTo>
                    <a:pt x="1370" y="8012"/>
                    <a:pt x="2169" y="9542"/>
                    <a:pt x="3516" y="10500"/>
                  </a:cubicBezTo>
                  <a:lnTo>
                    <a:pt x="2717" y="11619"/>
                  </a:lnTo>
                  <a:cubicBezTo>
                    <a:pt x="1005" y="10432"/>
                    <a:pt x="1" y="8469"/>
                    <a:pt x="1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5"/>
            <p:cNvSpPr/>
            <p:nvPr/>
          </p:nvSpPr>
          <p:spPr>
            <a:xfrm>
              <a:off x="3657350" y="1855175"/>
              <a:ext cx="206025" cy="63925"/>
            </a:xfrm>
            <a:custGeom>
              <a:avLst/>
              <a:gdLst/>
              <a:ahLst/>
              <a:cxnLst/>
              <a:rect l="l" t="t" r="r" b="b"/>
              <a:pathLst>
                <a:path w="8241" h="2557" extrusionOk="0">
                  <a:moveTo>
                    <a:pt x="7030" y="137"/>
                  </a:moveTo>
                  <a:cubicBezTo>
                    <a:pt x="6140" y="822"/>
                    <a:pt x="5090" y="1187"/>
                    <a:pt x="3972" y="1187"/>
                  </a:cubicBezTo>
                  <a:lnTo>
                    <a:pt x="3972" y="1187"/>
                  </a:lnTo>
                  <a:cubicBezTo>
                    <a:pt x="2922" y="1187"/>
                    <a:pt x="1940" y="868"/>
                    <a:pt x="1096" y="274"/>
                  </a:cubicBezTo>
                  <a:lnTo>
                    <a:pt x="1096" y="274"/>
                  </a:lnTo>
                  <a:cubicBezTo>
                    <a:pt x="776" y="46"/>
                    <a:pt x="343" y="115"/>
                    <a:pt x="137" y="434"/>
                  </a:cubicBezTo>
                  <a:lnTo>
                    <a:pt x="137" y="434"/>
                  </a:lnTo>
                  <a:cubicBezTo>
                    <a:pt x="46" y="548"/>
                    <a:pt x="0" y="685"/>
                    <a:pt x="0" y="822"/>
                  </a:cubicBezTo>
                  <a:lnTo>
                    <a:pt x="0" y="822"/>
                  </a:lnTo>
                  <a:cubicBezTo>
                    <a:pt x="0" y="1050"/>
                    <a:pt x="92" y="1256"/>
                    <a:pt x="297" y="1393"/>
                  </a:cubicBezTo>
                  <a:lnTo>
                    <a:pt x="297" y="1393"/>
                  </a:lnTo>
                  <a:cubicBezTo>
                    <a:pt x="1370" y="2146"/>
                    <a:pt x="2648" y="2557"/>
                    <a:pt x="3972" y="2557"/>
                  </a:cubicBezTo>
                  <a:lnTo>
                    <a:pt x="3972" y="2557"/>
                  </a:lnTo>
                  <a:cubicBezTo>
                    <a:pt x="5387" y="2557"/>
                    <a:pt x="6757" y="2100"/>
                    <a:pt x="7875" y="1233"/>
                  </a:cubicBezTo>
                  <a:lnTo>
                    <a:pt x="7875" y="1233"/>
                  </a:lnTo>
                  <a:cubicBezTo>
                    <a:pt x="8172" y="1005"/>
                    <a:pt x="8240" y="571"/>
                    <a:pt x="7989" y="274"/>
                  </a:cubicBezTo>
                  <a:lnTo>
                    <a:pt x="7989" y="274"/>
                  </a:lnTo>
                  <a:cubicBezTo>
                    <a:pt x="7852" y="92"/>
                    <a:pt x="7647" y="0"/>
                    <a:pt x="7441" y="0"/>
                  </a:cubicBezTo>
                  <a:lnTo>
                    <a:pt x="7441" y="0"/>
                  </a:lnTo>
                  <a:cubicBezTo>
                    <a:pt x="7304" y="0"/>
                    <a:pt x="7167" y="46"/>
                    <a:pt x="7030" y="137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5"/>
            <p:cNvSpPr/>
            <p:nvPr/>
          </p:nvSpPr>
          <p:spPr>
            <a:xfrm>
              <a:off x="3413675" y="1416350"/>
              <a:ext cx="551825" cy="631150"/>
            </a:xfrm>
            <a:custGeom>
              <a:avLst/>
              <a:gdLst/>
              <a:ahLst/>
              <a:cxnLst/>
              <a:rect l="l" t="t" r="r" b="b"/>
              <a:pathLst>
                <a:path w="22073" h="25246" extrusionOk="0">
                  <a:moveTo>
                    <a:pt x="1" y="13719"/>
                  </a:moveTo>
                  <a:cubicBezTo>
                    <a:pt x="1" y="6141"/>
                    <a:pt x="6141" y="1"/>
                    <a:pt x="13719" y="1"/>
                  </a:cubicBezTo>
                  <a:cubicBezTo>
                    <a:pt x="16755" y="1"/>
                    <a:pt x="19653" y="959"/>
                    <a:pt x="22073" y="2808"/>
                  </a:cubicBezTo>
                  <a:lnTo>
                    <a:pt x="21228" y="3904"/>
                  </a:lnTo>
                  <a:cubicBezTo>
                    <a:pt x="19060" y="2238"/>
                    <a:pt x="16458" y="1370"/>
                    <a:pt x="13719" y="1370"/>
                  </a:cubicBezTo>
                  <a:cubicBezTo>
                    <a:pt x="6917" y="1370"/>
                    <a:pt x="1370" y="6917"/>
                    <a:pt x="1370" y="13719"/>
                  </a:cubicBezTo>
                  <a:cubicBezTo>
                    <a:pt x="1370" y="17919"/>
                    <a:pt x="3493" y="21799"/>
                    <a:pt x="7008" y="24081"/>
                  </a:cubicBezTo>
                  <a:lnTo>
                    <a:pt x="6278" y="25246"/>
                  </a:lnTo>
                  <a:cubicBezTo>
                    <a:pt x="2329" y="22712"/>
                    <a:pt x="1" y="18398"/>
                    <a:pt x="1" y="13719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5"/>
            <p:cNvSpPr/>
            <p:nvPr/>
          </p:nvSpPr>
          <p:spPr>
            <a:xfrm>
              <a:off x="3562625" y="1483125"/>
              <a:ext cx="536975" cy="619150"/>
            </a:xfrm>
            <a:custGeom>
              <a:avLst/>
              <a:gdLst/>
              <a:ahLst/>
              <a:cxnLst/>
              <a:rect l="l" t="t" r="r" b="b"/>
              <a:pathLst>
                <a:path w="21479" h="24766" extrusionOk="0">
                  <a:moveTo>
                    <a:pt x="15133" y="274"/>
                  </a:moveTo>
                  <a:cubicBezTo>
                    <a:pt x="14905" y="571"/>
                    <a:pt x="14974" y="1005"/>
                    <a:pt x="15270" y="1233"/>
                  </a:cubicBezTo>
                  <a:lnTo>
                    <a:pt x="15270" y="1233"/>
                  </a:lnTo>
                  <a:cubicBezTo>
                    <a:pt x="18352" y="3607"/>
                    <a:pt x="20109" y="7167"/>
                    <a:pt x="20109" y="11048"/>
                  </a:cubicBezTo>
                  <a:lnTo>
                    <a:pt x="20109" y="11048"/>
                  </a:lnTo>
                  <a:cubicBezTo>
                    <a:pt x="20109" y="17850"/>
                    <a:pt x="14563" y="23396"/>
                    <a:pt x="7761" y="23396"/>
                  </a:cubicBezTo>
                  <a:lnTo>
                    <a:pt x="7761" y="23396"/>
                  </a:lnTo>
                  <a:cubicBezTo>
                    <a:pt x="5364" y="23396"/>
                    <a:pt x="3059" y="22711"/>
                    <a:pt x="1050" y="21410"/>
                  </a:cubicBezTo>
                  <a:lnTo>
                    <a:pt x="1050" y="21410"/>
                  </a:lnTo>
                  <a:cubicBezTo>
                    <a:pt x="731" y="21205"/>
                    <a:pt x="320" y="21296"/>
                    <a:pt x="114" y="21616"/>
                  </a:cubicBezTo>
                  <a:lnTo>
                    <a:pt x="114" y="21616"/>
                  </a:lnTo>
                  <a:cubicBezTo>
                    <a:pt x="23" y="21730"/>
                    <a:pt x="0" y="21867"/>
                    <a:pt x="0" y="22004"/>
                  </a:cubicBezTo>
                  <a:lnTo>
                    <a:pt x="0" y="22004"/>
                  </a:lnTo>
                  <a:cubicBezTo>
                    <a:pt x="0" y="22232"/>
                    <a:pt x="114" y="22438"/>
                    <a:pt x="320" y="22575"/>
                  </a:cubicBezTo>
                  <a:lnTo>
                    <a:pt x="320" y="22575"/>
                  </a:lnTo>
                  <a:cubicBezTo>
                    <a:pt x="2534" y="24013"/>
                    <a:pt x="5113" y="24766"/>
                    <a:pt x="7761" y="24766"/>
                  </a:cubicBezTo>
                  <a:lnTo>
                    <a:pt x="7761" y="24766"/>
                  </a:lnTo>
                  <a:cubicBezTo>
                    <a:pt x="15339" y="24766"/>
                    <a:pt x="21479" y="18603"/>
                    <a:pt x="21479" y="11048"/>
                  </a:cubicBezTo>
                  <a:lnTo>
                    <a:pt x="21479" y="11048"/>
                  </a:lnTo>
                  <a:cubicBezTo>
                    <a:pt x="21479" y="6734"/>
                    <a:pt x="19516" y="2762"/>
                    <a:pt x="16115" y="137"/>
                  </a:cubicBezTo>
                  <a:lnTo>
                    <a:pt x="16115" y="137"/>
                  </a:lnTo>
                  <a:cubicBezTo>
                    <a:pt x="15978" y="46"/>
                    <a:pt x="15841" y="0"/>
                    <a:pt x="15681" y="0"/>
                  </a:cubicBezTo>
                  <a:lnTo>
                    <a:pt x="15681" y="0"/>
                  </a:lnTo>
                  <a:cubicBezTo>
                    <a:pt x="15476" y="0"/>
                    <a:pt x="15270" y="92"/>
                    <a:pt x="15133" y="27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7" name="Google Shape;3207;p15"/>
          <p:cNvSpPr/>
          <p:nvPr/>
        </p:nvSpPr>
        <p:spPr>
          <a:xfrm>
            <a:off x="-135928" y="2779476"/>
            <a:ext cx="488023" cy="880051"/>
          </a:xfrm>
          <a:custGeom>
            <a:avLst/>
            <a:gdLst/>
            <a:ahLst/>
            <a:cxnLst/>
            <a:rect l="l" t="t" r="r" b="b"/>
            <a:pathLst>
              <a:path w="6848" h="12349" extrusionOk="0">
                <a:moveTo>
                  <a:pt x="0" y="1"/>
                </a:moveTo>
                <a:lnTo>
                  <a:pt x="183" y="12349"/>
                </a:lnTo>
                <a:lnTo>
                  <a:pt x="6848" y="4337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8" name="Google Shape;3208;p15"/>
          <p:cNvSpPr/>
          <p:nvPr/>
        </p:nvSpPr>
        <p:spPr>
          <a:xfrm flipH="1">
            <a:off x="2977035" y="4466577"/>
            <a:ext cx="1756869" cy="1273904"/>
          </a:xfrm>
          <a:custGeom>
            <a:avLst/>
            <a:gdLst/>
            <a:ahLst/>
            <a:cxnLst/>
            <a:rect l="l" t="t" r="r" b="b"/>
            <a:pathLst>
              <a:path w="16686" h="12099" extrusionOk="0">
                <a:moveTo>
                  <a:pt x="12988" y="1"/>
                </a:moveTo>
                <a:lnTo>
                  <a:pt x="1" y="12098"/>
                </a:lnTo>
                <a:lnTo>
                  <a:pt x="16686" y="8058"/>
                </a:lnTo>
                <a:lnTo>
                  <a:pt x="12988" y="1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9" name="Google Shape;3209;p15"/>
          <p:cNvSpPr>
            <a:spLocks noGrp="1"/>
          </p:cNvSpPr>
          <p:nvPr>
            <p:ph type="pic" idx="2"/>
          </p:nvPr>
        </p:nvSpPr>
        <p:spPr>
          <a:xfrm>
            <a:off x="5035150" y="1081425"/>
            <a:ext cx="3395700" cy="2980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0" name="Google Shape;3210;p15"/>
          <p:cNvSpPr txBox="1">
            <a:spLocks noGrp="1"/>
          </p:cNvSpPr>
          <p:nvPr>
            <p:ph type="title"/>
          </p:nvPr>
        </p:nvSpPr>
        <p:spPr>
          <a:xfrm>
            <a:off x="713100" y="1232650"/>
            <a:ext cx="3954300" cy="16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11" name="Google Shape;3211;p15"/>
          <p:cNvSpPr txBox="1">
            <a:spLocks noGrp="1"/>
          </p:cNvSpPr>
          <p:nvPr>
            <p:ph type="subTitle" idx="1"/>
          </p:nvPr>
        </p:nvSpPr>
        <p:spPr>
          <a:xfrm>
            <a:off x="713100" y="2906150"/>
            <a:ext cx="39543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603667"/>
            <a:ext cx="7204226" cy="7944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1508159"/>
            <a:ext cx="3483864" cy="25864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1513007"/>
            <a:ext cx="3483864" cy="25811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1206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603123"/>
            <a:ext cx="7205746" cy="79223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1514662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118202"/>
            <a:ext cx="3483864" cy="198334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1517253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116119"/>
            <a:ext cx="3483864" cy="19780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0586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1065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5455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599230"/>
            <a:ext cx="2454824" cy="1685338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599230"/>
            <a:ext cx="4509353" cy="349412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2404119"/>
            <a:ext cx="2456260" cy="1686136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2404118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6211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847135"/>
            <a:ext cx="4149246" cy="13729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2359494"/>
            <a:ext cx="4143303" cy="1502807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4102393"/>
            <a:ext cx="4145513" cy="240092"/>
          </a:xfrm>
        </p:spPr>
        <p:txBody>
          <a:bodyPr/>
          <a:lstStyle>
            <a:lvl1pPr algn="l">
              <a:defRPr/>
            </a:lvl1pPr>
          </a:lstStyle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238981"/>
            <a:ext cx="4155753" cy="240698"/>
          </a:xfrm>
        </p:spPr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2357704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450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7546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599230"/>
            <a:ext cx="121180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599230"/>
            <a:ext cx="5871623" cy="34949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599230"/>
            <a:ext cx="0" cy="349491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3710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601724"/>
            <a:ext cx="6477805" cy="1906073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2648403"/>
            <a:ext cx="6477804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246981"/>
            <a:ext cx="3730436" cy="231901"/>
          </a:xfrm>
        </p:spPr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599230"/>
            <a:ext cx="608264" cy="377684"/>
          </a:xfrm>
        </p:spPr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2646407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4095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07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100000">
              <a:schemeClr val="l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 Shoulders Text ExtraBold"/>
              <a:buNone/>
              <a:defRPr sz="3500">
                <a:solidFill>
                  <a:schemeClr val="dk1"/>
                </a:solidFill>
                <a:latin typeface="Big Shoulders Text ExtraBold"/>
                <a:ea typeface="Big Shoulders Text ExtraBold"/>
                <a:cs typeface="Big Shoulders Text ExtraBold"/>
                <a:sym typeface="Big Shoulders Tex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1" r:id="rId9"/>
    <p:sldLayoutId id="2147483662" r:id="rId10"/>
    <p:sldLayoutId id="2147483664" r:id="rId11"/>
    <p:sldLayoutId id="2147483668" r:id="rId12"/>
    <p:sldLayoutId id="2147483670" r:id="rId13"/>
    <p:sldLayoutId id="2147483671" r:id="rId14"/>
    <p:sldLayoutId id="2147483672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412457"/>
            <a:ext cx="50046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731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79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34655"/>
            <a:ext cx="7886700" cy="801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000250"/>
            <a:ext cx="7886700" cy="2940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lowchart: Process 9"/>
          <p:cNvSpPr/>
          <p:nvPr userDrawn="1"/>
        </p:nvSpPr>
        <p:spPr>
          <a:xfrm rot="5400000">
            <a:off x="595312" y="-595313"/>
            <a:ext cx="838202" cy="2028829"/>
          </a:xfrm>
          <a:prstGeom prst="flowChartProcess">
            <a:avLst/>
          </a:prstGeom>
          <a:solidFill>
            <a:srgbClr val="31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 userDrawn="1"/>
        </p:nvSpPr>
        <p:spPr>
          <a:xfrm rot="5400000">
            <a:off x="592337" y="-598289"/>
            <a:ext cx="691752" cy="1876425"/>
          </a:xfrm>
          <a:prstGeom prst="flowChartProces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7" y="144539"/>
            <a:ext cx="434123" cy="4108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25790"/>
            <a:ext cx="839440" cy="447319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7052310" y="3337560"/>
            <a:ext cx="1988820" cy="1645920"/>
            <a:chOff x="9768840" y="4533900"/>
            <a:chExt cx="2324100" cy="2194560"/>
          </a:xfrm>
        </p:grpSpPr>
        <p:cxnSp>
          <p:nvCxnSpPr>
            <p:cNvPr id="17" name="Straight Connector 16"/>
            <p:cNvCxnSpPr/>
            <p:nvPr userDrawn="1"/>
          </p:nvCxnSpPr>
          <p:spPr>
            <a:xfrm>
              <a:off x="11788140" y="4533900"/>
              <a:ext cx="0" cy="204216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11940540" y="4686300"/>
              <a:ext cx="0" cy="204216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9768840" y="6576060"/>
              <a:ext cx="2171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9921240" y="6728460"/>
              <a:ext cx="2171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13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34655"/>
            <a:ext cx="7886700" cy="801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000250"/>
            <a:ext cx="7886700" cy="2940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lowchart: Process 9"/>
          <p:cNvSpPr/>
          <p:nvPr userDrawn="1"/>
        </p:nvSpPr>
        <p:spPr>
          <a:xfrm rot="5400000">
            <a:off x="595312" y="-595313"/>
            <a:ext cx="838202" cy="2028829"/>
          </a:xfrm>
          <a:prstGeom prst="flowChartProcess">
            <a:avLst/>
          </a:prstGeom>
          <a:solidFill>
            <a:srgbClr val="31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 userDrawn="1"/>
        </p:nvSpPr>
        <p:spPr>
          <a:xfrm rot="5400000">
            <a:off x="592337" y="-598289"/>
            <a:ext cx="691752" cy="1876425"/>
          </a:xfrm>
          <a:prstGeom prst="flowChartProces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7" y="144539"/>
            <a:ext cx="434123" cy="4108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25790"/>
            <a:ext cx="839440" cy="447319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7052310" y="3337560"/>
            <a:ext cx="1988820" cy="1645920"/>
            <a:chOff x="9768840" y="4533900"/>
            <a:chExt cx="2324100" cy="2194560"/>
          </a:xfrm>
        </p:grpSpPr>
        <p:cxnSp>
          <p:nvCxnSpPr>
            <p:cNvPr id="17" name="Straight Connector 16"/>
            <p:cNvCxnSpPr/>
            <p:nvPr userDrawn="1"/>
          </p:nvCxnSpPr>
          <p:spPr>
            <a:xfrm>
              <a:off x="11788140" y="4533900"/>
              <a:ext cx="0" cy="204216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11940540" y="4686300"/>
              <a:ext cx="0" cy="204216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9768840" y="6576060"/>
              <a:ext cx="2171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9921240" y="6728460"/>
              <a:ext cx="2171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313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514350"/>
            <a:ext cx="7200900" cy="11144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714500"/>
            <a:ext cx="7200900" cy="2686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4840039"/>
            <a:ext cx="903429" cy="303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4840039"/>
            <a:ext cx="4710623" cy="303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pPr defTabSz="685800">
              <a:buClrTx/>
            </a:pPr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4840039"/>
            <a:ext cx="1197219" cy="303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2"/>
                </a:solidFill>
              </a:defRPr>
            </a:lvl1pPr>
          </a:lstStyle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191B0E"/>
                </a:solidFill>
                <a:latin typeface="Franklin Gothic Book" panose="020B050302010202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191B0E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9" name="Rectangle 8" title="Side bar"/>
          <p:cNvSpPr/>
          <p:nvPr/>
        </p:nvSpPr>
        <p:spPr>
          <a:xfrm>
            <a:off x="358571" y="282"/>
            <a:ext cx="1714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791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33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036" indent="-288036" algn="l" defTabSz="685800" rtl="0" eaLnBrk="1" latinLnBrk="0" hangingPunct="1">
        <a:lnSpc>
          <a:spcPct val="94000"/>
        </a:lnSpc>
        <a:spcBef>
          <a:spcPts val="750"/>
        </a:spcBef>
        <a:spcAft>
          <a:spcPts val="150"/>
        </a:spcAft>
        <a:buFont typeface="Franklin Gothic Book" panose="020B0503020102020204" pitchFamily="34" charset="0"/>
        <a:buChar char="■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5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0287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35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35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7145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0574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2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4003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05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0861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64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369219"/>
            <a:ext cx="767535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412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48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14607"/>
            <a:ext cx="9144000" cy="30794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603390"/>
            <a:ext cx="7202456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1511799"/>
            <a:ext cx="7202456" cy="258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247778"/>
            <a:ext cx="2625536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246981"/>
            <a:ext cx="445412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599230"/>
            <a:ext cx="608264" cy="3776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59631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5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14607"/>
            <a:ext cx="9144000" cy="30794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603390"/>
            <a:ext cx="7202456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1511799"/>
            <a:ext cx="7202456" cy="258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247778"/>
            <a:ext cx="2625536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0F8DE6D-7604-4A5B-A977-55978508746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28/07/2025</a:t>
            </a:fld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246981"/>
            <a:ext cx="445412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id-ID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599230"/>
            <a:ext cx="608264" cy="3776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pPr defTabSz="685800">
              <a:buClrTx/>
            </a:pPr>
            <a:fld id="{C6D785D1-3F15-41AE-97EC-3C407AA7908C}" type="slidenum">
              <a:rPr lang="id-ID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59631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51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A3oPFY5OVp0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0103-016-2071-2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l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7" name="Google Shape;5087;p30"/>
          <p:cNvGrpSpPr/>
          <p:nvPr/>
        </p:nvGrpSpPr>
        <p:grpSpPr>
          <a:xfrm>
            <a:off x="751017" y="1136558"/>
            <a:ext cx="2549070" cy="2707469"/>
            <a:chOff x="713112" y="1531930"/>
            <a:chExt cx="1957962" cy="2079629"/>
          </a:xfrm>
        </p:grpSpPr>
        <p:sp>
          <p:nvSpPr>
            <p:cNvPr id="5088" name="Google Shape;5088;p30"/>
            <p:cNvSpPr/>
            <p:nvPr/>
          </p:nvSpPr>
          <p:spPr>
            <a:xfrm>
              <a:off x="1349797" y="2629205"/>
              <a:ext cx="344252" cy="550168"/>
            </a:xfrm>
            <a:custGeom>
              <a:avLst/>
              <a:gdLst/>
              <a:ahLst/>
              <a:cxnLst/>
              <a:rect l="l" t="t" r="r" b="b"/>
              <a:pathLst>
                <a:path w="6072" h="9704" extrusionOk="0">
                  <a:moveTo>
                    <a:pt x="1394" y="1"/>
                  </a:moveTo>
                  <a:cubicBezTo>
                    <a:pt x="889" y="1"/>
                    <a:pt x="479" y="381"/>
                    <a:pt x="457" y="869"/>
                  </a:cubicBezTo>
                  <a:lnTo>
                    <a:pt x="23" y="8516"/>
                  </a:lnTo>
                  <a:cubicBezTo>
                    <a:pt x="0" y="9041"/>
                    <a:pt x="411" y="9474"/>
                    <a:pt x="913" y="9497"/>
                  </a:cubicBezTo>
                  <a:lnTo>
                    <a:pt x="4634" y="9703"/>
                  </a:lnTo>
                  <a:cubicBezTo>
                    <a:pt x="4648" y="9703"/>
                    <a:pt x="4663" y="9704"/>
                    <a:pt x="4678" y="9704"/>
                  </a:cubicBezTo>
                  <a:cubicBezTo>
                    <a:pt x="5183" y="9704"/>
                    <a:pt x="5593" y="9323"/>
                    <a:pt x="5615" y="8813"/>
                  </a:cubicBezTo>
                  <a:lnTo>
                    <a:pt x="6049" y="1189"/>
                  </a:lnTo>
                  <a:cubicBezTo>
                    <a:pt x="6072" y="664"/>
                    <a:pt x="5661" y="230"/>
                    <a:pt x="5159" y="207"/>
                  </a:cubicBezTo>
                  <a:lnTo>
                    <a:pt x="1438" y="2"/>
                  </a:lnTo>
                  <a:cubicBezTo>
                    <a:pt x="1423" y="1"/>
                    <a:pt x="1409" y="1"/>
                    <a:pt x="139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30"/>
            <p:cNvSpPr/>
            <p:nvPr/>
          </p:nvSpPr>
          <p:spPr>
            <a:xfrm>
              <a:off x="1321336" y="3100341"/>
              <a:ext cx="380480" cy="50515"/>
            </a:xfrm>
            <a:custGeom>
              <a:avLst/>
              <a:gdLst/>
              <a:ahLst/>
              <a:cxnLst/>
              <a:rect l="l" t="t" r="r" b="b"/>
              <a:pathLst>
                <a:path w="6711" h="891" extrusionOk="0">
                  <a:moveTo>
                    <a:pt x="23" y="251"/>
                  </a:moveTo>
                  <a:lnTo>
                    <a:pt x="23" y="297"/>
                  </a:lnTo>
                  <a:cubicBezTo>
                    <a:pt x="0" y="434"/>
                    <a:pt x="114" y="548"/>
                    <a:pt x="251" y="548"/>
                  </a:cubicBezTo>
                  <a:lnTo>
                    <a:pt x="251" y="548"/>
                  </a:lnTo>
                  <a:lnTo>
                    <a:pt x="6437" y="891"/>
                  </a:lnTo>
                  <a:cubicBezTo>
                    <a:pt x="6574" y="891"/>
                    <a:pt x="6688" y="799"/>
                    <a:pt x="6688" y="639"/>
                  </a:cubicBezTo>
                  <a:lnTo>
                    <a:pt x="6688" y="639"/>
                  </a:lnTo>
                  <a:lnTo>
                    <a:pt x="6711" y="617"/>
                  </a:lnTo>
                  <a:cubicBezTo>
                    <a:pt x="6711" y="457"/>
                    <a:pt x="6597" y="343"/>
                    <a:pt x="6460" y="343"/>
                  </a:cubicBezTo>
                  <a:lnTo>
                    <a:pt x="6460" y="343"/>
                  </a:lnTo>
                  <a:lnTo>
                    <a:pt x="297" y="0"/>
                  </a:lnTo>
                  <a:cubicBezTo>
                    <a:pt x="297" y="0"/>
                    <a:pt x="274" y="0"/>
                    <a:pt x="274" y="0"/>
                  </a:cubicBezTo>
                  <a:lnTo>
                    <a:pt x="274" y="0"/>
                  </a:lnTo>
                  <a:cubicBezTo>
                    <a:pt x="137" y="0"/>
                    <a:pt x="23" y="114"/>
                    <a:pt x="23" y="251"/>
                  </a:cubicBezTo>
                </a:path>
              </a:pathLst>
            </a:custGeom>
            <a:solidFill>
              <a:srgbClr val="00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30"/>
            <p:cNvSpPr/>
            <p:nvPr/>
          </p:nvSpPr>
          <p:spPr>
            <a:xfrm>
              <a:off x="1325191" y="3038203"/>
              <a:ext cx="379233" cy="50515"/>
            </a:xfrm>
            <a:custGeom>
              <a:avLst/>
              <a:gdLst/>
              <a:ahLst/>
              <a:cxnLst/>
              <a:rect l="l" t="t" r="r" b="b"/>
              <a:pathLst>
                <a:path w="6689" h="891" extrusionOk="0">
                  <a:moveTo>
                    <a:pt x="1" y="229"/>
                  </a:moveTo>
                  <a:lnTo>
                    <a:pt x="1" y="275"/>
                  </a:lnTo>
                  <a:cubicBezTo>
                    <a:pt x="1" y="412"/>
                    <a:pt x="115" y="549"/>
                    <a:pt x="252" y="549"/>
                  </a:cubicBezTo>
                  <a:lnTo>
                    <a:pt x="252" y="549"/>
                  </a:lnTo>
                  <a:lnTo>
                    <a:pt x="6414" y="891"/>
                  </a:lnTo>
                  <a:cubicBezTo>
                    <a:pt x="6551" y="891"/>
                    <a:pt x="6688" y="777"/>
                    <a:pt x="6688" y="640"/>
                  </a:cubicBezTo>
                  <a:lnTo>
                    <a:pt x="6688" y="640"/>
                  </a:lnTo>
                  <a:lnTo>
                    <a:pt x="6688" y="594"/>
                  </a:lnTo>
                  <a:cubicBezTo>
                    <a:pt x="6688" y="457"/>
                    <a:pt x="6597" y="343"/>
                    <a:pt x="6437" y="320"/>
                  </a:cubicBezTo>
                  <a:lnTo>
                    <a:pt x="6437" y="320"/>
                  </a:lnTo>
                  <a:lnTo>
                    <a:pt x="274" y="1"/>
                  </a:lnTo>
                  <a:cubicBezTo>
                    <a:pt x="274" y="1"/>
                    <a:pt x="274" y="1"/>
                    <a:pt x="274" y="1"/>
                  </a:cubicBezTo>
                  <a:lnTo>
                    <a:pt x="274" y="1"/>
                  </a:lnTo>
                  <a:cubicBezTo>
                    <a:pt x="138" y="1"/>
                    <a:pt x="23" y="92"/>
                    <a:pt x="1" y="229"/>
                  </a:cubicBezTo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30"/>
            <p:cNvSpPr/>
            <p:nvPr/>
          </p:nvSpPr>
          <p:spPr>
            <a:xfrm>
              <a:off x="1329103" y="2974818"/>
              <a:ext cx="379176" cy="50515"/>
            </a:xfrm>
            <a:custGeom>
              <a:avLst/>
              <a:gdLst/>
              <a:ahLst/>
              <a:cxnLst/>
              <a:rect l="l" t="t" r="r" b="b"/>
              <a:pathLst>
                <a:path w="6688" h="891" extrusionOk="0">
                  <a:moveTo>
                    <a:pt x="0" y="251"/>
                  </a:moveTo>
                  <a:lnTo>
                    <a:pt x="0" y="297"/>
                  </a:lnTo>
                  <a:cubicBezTo>
                    <a:pt x="0" y="434"/>
                    <a:pt x="91" y="548"/>
                    <a:pt x="251" y="548"/>
                  </a:cubicBezTo>
                  <a:lnTo>
                    <a:pt x="251" y="548"/>
                  </a:lnTo>
                  <a:lnTo>
                    <a:pt x="6414" y="890"/>
                  </a:lnTo>
                  <a:cubicBezTo>
                    <a:pt x="6551" y="890"/>
                    <a:pt x="6665" y="799"/>
                    <a:pt x="6688" y="639"/>
                  </a:cubicBezTo>
                  <a:lnTo>
                    <a:pt x="6688" y="639"/>
                  </a:lnTo>
                  <a:lnTo>
                    <a:pt x="6688" y="617"/>
                  </a:lnTo>
                  <a:cubicBezTo>
                    <a:pt x="6688" y="457"/>
                    <a:pt x="6574" y="343"/>
                    <a:pt x="6437" y="343"/>
                  </a:cubicBezTo>
                  <a:lnTo>
                    <a:pt x="6437" y="343"/>
                  </a:lnTo>
                  <a:lnTo>
                    <a:pt x="274" y="0"/>
                  </a:lnTo>
                  <a:cubicBezTo>
                    <a:pt x="274" y="0"/>
                    <a:pt x="274" y="0"/>
                    <a:pt x="251" y="0"/>
                  </a:cubicBezTo>
                  <a:lnTo>
                    <a:pt x="251" y="0"/>
                  </a:lnTo>
                  <a:cubicBezTo>
                    <a:pt x="114" y="0"/>
                    <a:pt x="0" y="114"/>
                    <a:pt x="0" y="251"/>
                  </a:cubicBezTo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30"/>
            <p:cNvSpPr/>
            <p:nvPr/>
          </p:nvSpPr>
          <p:spPr>
            <a:xfrm>
              <a:off x="1331655" y="2912680"/>
              <a:ext cx="380537" cy="50515"/>
            </a:xfrm>
            <a:custGeom>
              <a:avLst/>
              <a:gdLst/>
              <a:ahLst/>
              <a:cxnLst/>
              <a:rect l="l" t="t" r="r" b="b"/>
              <a:pathLst>
                <a:path w="6712" h="891" extrusionOk="0">
                  <a:moveTo>
                    <a:pt x="24" y="229"/>
                  </a:moveTo>
                  <a:lnTo>
                    <a:pt x="24" y="275"/>
                  </a:lnTo>
                  <a:cubicBezTo>
                    <a:pt x="1" y="412"/>
                    <a:pt x="115" y="548"/>
                    <a:pt x="252" y="548"/>
                  </a:cubicBezTo>
                  <a:lnTo>
                    <a:pt x="252" y="548"/>
                  </a:lnTo>
                  <a:lnTo>
                    <a:pt x="6415" y="891"/>
                  </a:lnTo>
                  <a:cubicBezTo>
                    <a:pt x="6574" y="891"/>
                    <a:pt x="6688" y="777"/>
                    <a:pt x="6688" y="640"/>
                  </a:cubicBezTo>
                  <a:lnTo>
                    <a:pt x="6688" y="640"/>
                  </a:lnTo>
                  <a:lnTo>
                    <a:pt x="6688" y="594"/>
                  </a:lnTo>
                  <a:cubicBezTo>
                    <a:pt x="6711" y="457"/>
                    <a:pt x="6597" y="343"/>
                    <a:pt x="6460" y="320"/>
                  </a:cubicBezTo>
                  <a:lnTo>
                    <a:pt x="6460" y="320"/>
                  </a:lnTo>
                  <a:lnTo>
                    <a:pt x="297" y="1"/>
                  </a:lnTo>
                  <a:lnTo>
                    <a:pt x="275" y="1"/>
                  </a:lnTo>
                  <a:lnTo>
                    <a:pt x="275" y="1"/>
                  </a:lnTo>
                  <a:cubicBezTo>
                    <a:pt x="138" y="1"/>
                    <a:pt x="24" y="92"/>
                    <a:pt x="24" y="22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30"/>
            <p:cNvSpPr/>
            <p:nvPr/>
          </p:nvSpPr>
          <p:spPr>
            <a:xfrm>
              <a:off x="1335567" y="2849295"/>
              <a:ext cx="379176" cy="50515"/>
            </a:xfrm>
            <a:custGeom>
              <a:avLst/>
              <a:gdLst/>
              <a:ahLst/>
              <a:cxnLst/>
              <a:rect l="l" t="t" r="r" b="b"/>
              <a:pathLst>
                <a:path w="6688" h="891" extrusionOk="0">
                  <a:moveTo>
                    <a:pt x="0" y="251"/>
                  </a:moveTo>
                  <a:lnTo>
                    <a:pt x="0" y="297"/>
                  </a:lnTo>
                  <a:cubicBezTo>
                    <a:pt x="0" y="434"/>
                    <a:pt x="114" y="548"/>
                    <a:pt x="251" y="548"/>
                  </a:cubicBezTo>
                  <a:lnTo>
                    <a:pt x="251" y="548"/>
                  </a:lnTo>
                  <a:lnTo>
                    <a:pt x="6414" y="890"/>
                  </a:lnTo>
                  <a:cubicBezTo>
                    <a:pt x="6551" y="890"/>
                    <a:pt x="6688" y="799"/>
                    <a:pt x="6688" y="639"/>
                  </a:cubicBezTo>
                  <a:lnTo>
                    <a:pt x="6688" y="639"/>
                  </a:lnTo>
                  <a:lnTo>
                    <a:pt x="6688" y="617"/>
                  </a:lnTo>
                  <a:cubicBezTo>
                    <a:pt x="6688" y="457"/>
                    <a:pt x="6597" y="343"/>
                    <a:pt x="6437" y="343"/>
                  </a:cubicBezTo>
                  <a:lnTo>
                    <a:pt x="6437" y="343"/>
                  </a:lnTo>
                  <a:lnTo>
                    <a:pt x="274" y="0"/>
                  </a:lnTo>
                  <a:cubicBezTo>
                    <a:pt x="274" y="0"/>
                    <a:pt x="274" y="0"/>
                    <a:pt x="274" y="0"/>
                  </a:cubicBezTo>
                  <a:lnTo>
                    <a:pt x="274" y="0"/>
                  </a:lnTo>
                  <a:cubicBezTo>
                    <a:pt x="137" y="0"/>
                    <a:pt x="23" y="114"/>
                    <a:pt x="0" y="251"/>
                  </a:cubicBezTo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30"/>
            <p:cNvSpPr/>
            <p:nvPr/>
          </p:nvSpPr>
          <p:spPr>
            <a:xfrm>
              <a:off x="1339422" y="2787158"/>
              <a:ext cx="379233" cy="50515"/>
            </a:xfrm>
            <a:custGeom>
              <a:avLst/>
              <a:gdLst/>
              <a:ahLst/>
              <a:cxnLst/>
              <a:rect l="l" t="t" r="r" b="b"/>
              <a:pathLst>
                <a:path w="6689" h="891" extrusionOk="0">
                  <a:moveTo>
                    <a:pt x="1" y="229"/>
                  </a:moveTo>
                  <a:lnTo>
                    <a:pt x="1" y="275"/>
                  </a:lnTo>
                  <a:cubicBezTo>
                    <a:pt x="1" y="411"/>
                    <a:pt x="92" y="548"/>
                    <a:pt x="252" y="548"/>
                  </a:cubicBezTo>
                  <a:lnTo>
                    <a:pt x="252" y="548"/>
                  </a:lnTo>
                  <a:lnTo>
                    <a:pt x="6415" y="891"/>
                  </a:lnTo>
                  <a:cubicBezTo>
                    <a:pt x="6551" y="891"/>
                    <a:pt x="6666" y="777"/>
                    <a:pt x="6688" y="640"/>
                  </a:cubicBezTo>
                  <a:lnTo>
                    <a:pt x="6688" y="640"/>
                  </a:lnTo>
                  <a:lnTo>
                    <a:pt x="6688" y="594"/>
                  </a:lnTo>
                  <a:cubicBezTo>
                    <a:pt x="6688" y="457"/>
                    <a:pt x="6574" y="343"/>
                    <a:pt x="6437" y="320"/>
                  </a:cubicBezTo>
                  <a:lnTo>
                    <a:pt x="6437" y="320"/>
                  </a:lnTo>
                  <a:lnTo>
                    <a:pt x="275" y="1"/>
                  </a:lnTo>
                  <a:cubicBezTo>
                    <a:pt x="275" y="1"/>
                    <a:pt x="252" y="1"/>
                    <a:pt x="252" y="1"/>
                  </a:cubicBezTo>
                  <a:lnTo>
                    <a:pt x="252" y="1"/>
                  </a:lnTo>
                  <a:cubicBezTo>
                    <a:pt x="115" y="1"/>
                    <a:pt x="1" y="92"/>
                    <a:pt x="1" y="22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30"/>
            <p:cNvSpPr/>
            <p:nvPr/>
          </p:nvSpPr>
          <p:spPr>
            <a:xfrm>
              <a:off x="1342030" y="2723773"/>
              <a:ext cx="380480" cy="50515"/>
            </a:xfrm>
            <a:custGeom>
              <a:avLst/>
              <a:gdLst/>
              <a:ahLst/>
              <a:cxnLst/>
              <a:rect l="l" t="t" r="r" b="b"/>
              <a:pathLst>
                <a:path w="6711" h="891" extrusionOk="0">
                  <a:moveTo>
                    <a:pt x="23" y="251"/>
                  </a:moveTo>
                  <a:lnTo>
                    <a:pt x="0" y="297"/>
                  </a:lnTo>
                  <a:cubicBezTo>
                    <a:pt x="0" y="434"/>
                    <a:pt x="114" y="548"/>
                    <a:pt x="251" y="548"/>
                  </a:cubicBezTo>
                  <a:lnTo>
                    <a:pt x="251" y="548"/>
                  </a:lnTo>
                  <a:lnTo>
                    <a:pt x="6414" y="890"/>
                  </a:lnTo>
                  <a:cubicBezTo>
                    <a:pt x="6551" y="890"/>
                    <a:pt x="6688" y="799"/>
                    <a:pt x="6688" y="639"/>
                  </a:cubicBezTo>
                  <a:lnTo>
                    <a:pt x="6688" y="639"/>
                  </a:lnTo>
                  <a:lnTo>
                    <a:pt x="6688" y="616"/>
                  </a:lnTo>
                  <a:cubicBezTo>
                    <a:pt x="6711" y="457"/>
                    <a:pt x="6597" y="343"/>
                    <a:pt x="6460" y="343"/>
                  </a:cubicBezTo>
                  <a:lnTo>
                    <a:pt x="6460" y="343"/>
                  </a:lnTo>
                  <a:lnTo>
                    <a:pt x="274" y="0"/>
                  </a:lnTo>
                  <a:cubicBezTo>
                    <a:pt x="274" y="0"/>
                    <a:pt x="274" y="0"/>
                    <a:pt x="274" y="0"/>
                  </a:cubicBezTo>
                  <a:lnTo>
                    <a:pt x="274" y="0"/>
                  </a:lnTo>
                  <a:cubicBezTo>
                    <a:pt x="137" y="0"/>
                    <a:pt x="23" y="114"/>
                    <a:pt x="23" y="251"/>
                  </a:cubicBezTo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30"/>
            <p:cNvSpPr/>
            <p:nvPr/>
          </p:nvSpPr>
          <p:spPr>
            <a:xfrm>
              <a:off x="1345885" y="2661635"/>
              <a:ext cx="379233" cy="50515"/>
            </a:xfrm>
            <a:custGeom>
              <a:avLst/>
              <a:gdLst/>
              <a:ahLst/>
              <a:cxnLst/>
              <a:rect l="l" t="t" r="r" b="b"/>
              <a:pathLst>
                <a:path w="6689" h="891" extrusionOk="0">
                  <a:moveTo>
                    <a:pt x="1" y="229"/>
                  </a:moveTo>
                  <a:lnTo>
                    <a:pt x="1" y="274"/>
                  </a:lnTo>
                  <a:cubicBezTo>
                    <a:pt x="1" y="411"/>
                    <a:pt x="115" y="548"/>
                    <a:pt x="252" y="548"/>
                  </a:cubicBezTo>
                  <a:lnTo>
                    <a:pt x="252" y="548"/>
                  </a:lnTo>
                  <a:lnTo>
                    <a:pt x="6415" y="891"/>
                  </a:lnTo>
                  <a:cubicBezTo>
                    <a:pt x="6552" y="891"/>
                    <a:pt x="6666" y="777"/>
                    <a:pt x="6689" y="640"/>
                  </a:cubicBezTo>
                  <a:lnTo>
                    <a:pt x="6689" y="640"/>
                  </a:lnTo>
                  <a:lnTo>
                    <a:pt x="6689" y="594"/>
                  </a:lnTo>
                  <a:cubicBezTo>
                    <a:pt x="6689" y="457"/>
                    <a:pt x="6574" y="343"/>
                    <a:pt x="6437" y="320"/>
                  </a:cubicBezTo>
                  <a:lnTo>
                    <a:pt x="6437" y="320"/>
                  </a:lnTo>
                  <a:lnTo>
                    <a:pt x="275" y="1"/>
                  </a:lnTo>
                  <a:cubicBezTo>
                    <a:pt x="275" y="1"/>
                    <a:pt x="275" y="1"/>
                    <a:pt x="252" y="1"/>
                  </a:cubicBezTo>
                  <a:lnTo>
                    <a:pt x="252" y="1"/>
                  </a:lnTo>
                  <a:cubicBezTo>
                    <a:pt x="138" y="1"/>
                    <a:pt x="24" y="92"/>
                    <a:pt x="1" y="229"/>
                  </a:cubicBezTo>
                  <a:close/>
                </a:path>
              </a:pathLst>
            </a:custGeom>
            <a:solidFill>
              <a:srgbClr val="00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30"/>
            <p:cNvSpPr/>
            <p:nvPr/>
          </p:nvSpPr>
          <p:spPr>
            <a:xfrm>
              <a:off x="1303194" y="2547735"/>
              <a:ext cx="441314" cy="416765"/>
            </a:xfrm>
            <a:custGeom>
              <a:avLst/>
              <a:gdLst/>
              <a:ahLst/>
              <a:cxnLst/>
              <a:rect l="l" t="t" r="r" b="b"/>
              <a:pathLst>
                <a:path w="7784" h="7351" extrusionOk="0">
                  <a:moveTo>
                    <a:pt x="6597" y="7351"/>
                  </a:moveTo>
                  <a:cubicBezTo>
                    <a:pt x="6597" y="7351"/>
                    <a:pt x="4862" y="5570"/>
                    <a:pt x="5022" y="3904"/>
                  </a:cubicBezTo>
                  <a:cubicBezTo>
                    <a:pt x="5045" y="3790"/>
                    <a:pt x="5068" y="3676"/>
                    <a:pt x="5091" y="3562"/>
                  </a:cubicBezTo>
                  <a:cubicBezTo>
                    <a:pt x="5593" y="1804"/>
                    <a:pt x="2580" y="6849"/>
                    <a:pt x="1" y="4269"/>
                  </a:cubicBezTo>
                  <a:lnTo>
                    <a:pt x="6323" y="1"/>
                  </a:lnTo>
                  <a:lnTo>
                    <a:pt x="7784" y="5776"/>
                  </a:lnTo>
                  <a:cubicBezTo>
                    <a:pt x="7784" y="5776"/>
                    <a:pt x="6346" y="6301"/>
                    <a:pt x="6597" y="735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30"/>
            <p:cNvSpPr/>
            <p:nvPr/>
          </p:nvSpPr>
          <p:spPr>
            <a:xfrm>
              <a:off x="713112" y="1531930"/>
              <a:ext cx="1957962" cy="1766446"/>
            </a:xfrm>
            <a:custGeom>
              <a:avLst/>
              <a:gdLst/>
              <a:ahLst/>
              <a:cxnLst/>
              <a:rect l="l" t="t" r="r" b="b"/>
              <a:pathLst>
                <a:path w="34535" h="31157" extrusionOk="0">
                  <a:moveTo>
                    <a:pt x="15065" y="0"/>
                  </a:moveTo>
                  <a:cubicBezTo>
                    <a:pt x="14312" y="23"/>
                    <a:pt x="13558" y="114"/>
                    <a:pt x="12805" y="251"/>
                  </a:cubicBezTo>
                  <a:lnTo>
                    <a:pt x="12805" y="251"/>
                  </a:lnTo>
                  <a:cubicBezTo>
                    <a:pt x="6642" y="1415"/>
                    <a:pt x="480" y="6391"/>
                    <a:pt x="137" y="12508"/>
                  </a:cubicBezTo>
                  <a:lnTo>
                    <a:pt x="137" y="12508"/>
                  </a:lnTo>
                  <a:cubicBezTo>
                    <a:pt x="0" y="15110"/>
                    <a:pt x="753" y="18717"/>
                    <a:pt x="2557" y="20840"/>
                  </a:cubicBezTo>
                  <a:lnTo>
                    <a:pt x="2557" y="20840"/>
                  </a:lnTo>
                  <a:cubicBezTo>
                    <a:pt x="8126" y="27459"/>
                    <a:pt x="16001" y="19721"/>
                    <a:pt x="16001" y="19721"/>
                  </a:cubicBezTo>
                  <a:lnTo>
                    <a:pt x="16001" y="19721"/>
                  </a:lnTo>
                  <a:cubicBezTo>
                    <a:pt x="17644" y="31157"/>
                    <a:pt x="31750" y="30837"/>
                    <a:pt x="31750" y="30837"/>
                  </a:cubicBezTo>
                  <a:lnTo>
                    <a:pt x="31750" y="30837"/>
                  </a:lnTo>
                  <a:lnTo>
                    <a:pt x="31225" y="26249"/>
                  </a:lnTo>
                  <a:cubicBezTo>
                    <a:pt x="32914" y="25884"/>
                    <a:pt x="31750" y="24400"/>
                    <a:pt x="31750" y="24400"/>
                  </a:cubicBezTo>
                  <a:lnTo>
                    <a:pt x="31750" y="24400"/>
                  </a:lnTo>
                  <a:cubicBezTo>
                    <a:pt x="33165" y="23579"/>
                    <a:pt x="31864" y="22734"/>
                    <a:pt x="31864" y="22734"/>
                  </a:cubicBezTo>
                  <a:lnTo>
                    <a:pt x="31864" y="22734"/>
                  </a:lnTo>
                  <a:cubicBezTo>
                    <a:pt x="31613" y="21593"/>
                    <a:pt x="33873" y="21524"/>
                    <a:pt x="33873" y="21524"/>
                  </a:cubicBezTo>
                  <a:lnTo>
                    <a:pt x="33873" y="21524"/>
                  </a:lnTo>
                  <a:cubicBezTo>
                    <a:pt x="34535" y="21159"/>
                    <a:pt x="34535" y="20155"/>
                    <a:pt x="33873" y="19036"/>
                  </a:cubicBezTo>
                  <a:lnTo>
                    <a:pt x="33873" y="19036"/>
                  </a:lnTo>
                  <a:cubicBezTo>
                    <a:pt x="33234" y="17918"/>
                    <a:pt x="31613" y="13467"/>
                    <a:pt x="31613" y="13467"/>
                  </a:cubicBezTo>
                  <a:lnTo>
                    <a:pt x="31613" y="13467"/>
                  </a:lnTo>
                  <a:cubicBezTo>
                    <a:pt x="33051" y="12851"/>
                    <a:pt x="31613" y="11002"/>
                    <a:pt x="31613" y="11002"/>
                  </a:cubicBezTo>
                  <a:lnTo>
                    <a:pt x="31613" y="11002"/>
                  </a:lnTo>
                  <a:cubicBezTo>
                    <a:pt x="30518" y="9564"/>
                    <a:pt x="29924" y="7738"/>
                    <a:pt x="28760" y="6277"/>
                  </a:cubicBezTo>
                  <a:lnTo>
                    <a:pt x="28760" y="6277"/>
                  </a:lnTo>
                  <a:cubicBezTo>
                    <a:pt x="25610" y="2374"/>
                    <a:pt x="20771" y="0"/>
                    <a:pt x="15613" y="0"/>
                  </a:cubicBezTo>
                  <a:lnTo>
                    <a:pt x="15613" y="0"/>
                  </a:lnTo>
                  <a:cubicBezTo>
                    <a:pt x="15430" y="0"/>
                    <a:pt x="15247" y="0"/>
                    <a:pt x="15065" y="0"/>
                  </a:cubicBezTo>
                </a:path>
              </a:pathLst>
            </a:custGeom>
            <a:gradFill>
              <a:gsLst>
                <a:gs pos="0">
                  <a:srgbClr val="00E0FF">
                    <a:alpha val="25490"/>
                  </a:srgbClr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30"/>
            <p:cNvSpPr/>
            <p:nvPr/>
          </p:nvSpPr>
          <p:spPr>
            <a:xfrm>
              <a:off x="713112" y="1997793"/>
              <a:ext cx="1800123" cy="1282498"/>
            </a:xfrm>
            <a:custGeom>
              <a:avLst/>
              <a:gdLst/>
              <a:ahLst/>
              <a:cxnLst/>
              <a:rect l="l" t="t" r="r" b="b"/>
              <a:pathLst>
                <a:path w="31751" h="22621" extrusionOk="0">
                  <a:moveTo>
                    <a:pt x="1370" y="0"/>
                  </a:moveTo>
                  <a:lnTo>
                    <a:pt x="1370" y="0"/>
                  </a:lnTo>
                  <a:cubicBezTo>
                    <a:pt x="662" y="1324"/>
                    <a:pt x="228" y="2762"/>
                    <a:pt x="160" y="4291"/>
                  </a:cubicBezTo>
                  <a:cubicBezTo>
                    <a:pt x="0" y="6893"/>
                    <a:pt x="753" y="10500"/>
                    <a:pt x="2557" y="12623"/>
                  </a:cubicBezTo>
                  <a:cubicBezTo>
                    <a:pt x="4225" y="14606"/>
                    <a:pt x="6101" y="15300"/>
                    <a:pt x="7909" y="15300"/>
                  </a:cubicBezTo>
                  <a:cubicBezTo>
                    <a:pt x="12138" y="15300"/>
                    <a:pt x="16001" y="11504"/>
                    <a:pt x="16001" y="11504"/>
                  </a:cubicBezTo>
                  <a:cubicBezTo>
                    <a:pt x="17557" y="22334"/>
                    <a:pt x="30292" y="22621"/>
                    <a:pt x="31636" y="22621"/>
                  </a:cubicBezTo>
                  <a:cubicBezTo>
                    <a:pt x="31711" y="22621"/>
                    <a:pt x="31750" y="22620"/>
                    <a:pt x="31750" y="22620"/>
                  </a:cubicBezTo>
                  <a:lnTo>
                    <a:pt x="31682" y="22118"/>
                  </a:lnTo>
                  <a:cubicBezTo>
                    <a:pt x="29605" y="22095"/>
                    <a:pt x="17758" y="21433"/>
                    <a:pt x="16252" y="11002"/>
                  </a:cubicBezTo>
                  <a:cubicBezTo>
                    <a:pt x="16252" y="11002"/>
                    <a:pt x="12387" y="14788"/>
                    <a:pt x="8158" y="14788"/>
                  </a:cubicBezTo>
                  <a:cubicBezTo>
                    <a:pt x="6350" y="14788"/>
                    <a:pt x="4476" y="14096"/>
                    <a:pt x="2808" y="12120"/>
                  </a:cubicBezTo>
                  <a:cubicBezTo>
                    <a:pt x="1005" y="9998"/>
                    <a:pt x="274" y="6391"/>
                    <a:pt x="411" y="3766"/>
                  </a:cubicBezTo>
                  <a:cubicBezTo>
                    <a:pt x="480" y="2443"/>
                    <a:pt x="822" y="1187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30"/>
            <p:cNvSpPr/>
            <p:nvPr/>
          </p:nvSpPr>
          <p:spPr>
            <a:xfrm>
              <a:off x="2533872" y="2714701"/>
              <a:ext cx="126883" cy="67354"/>
            </a:xfrm>
            <a:custGeom>
              <a:avLst/>
              <a:gdLst/>
              <a:ahLst/>
              <a:cxnLst/>
              <a:rect l="l" t="t" r="r" b="b"/>
              <a:pathLst>
                <a:path w="2238" h="1188" extrusionOk="0">
                  <a:moveTo>
                    <a:pt x="2237" y="0"/>
                  </a:moveTo>
                  <a:lnTo>
                    <a:pt x="2237" y="0"/>
                  </a:lnTo>
                  <a:cubicBezTo>
                    <a:pt x="2169" y="69"/>
                    <a:pt x="2100" y="115"/>
                    <a:pt x="2032" y="160"/>
                  </a:cubicBezTo>
                  <a:cubicBezTo>
                    <a:pt x="2032" y="160"/>
                    <a:pt x="0" y="229"/>
                    <a:pt x="0" y="1187"/>
                  </a:cubicBezTo>
                  <a:cubicBezTo>
                    <a:pt x="548" y="708"/>
                    <a:pt x="1758" y="662"/>
                    <a:pt x="1758" y="662"/>
                  </a:cubicBezTo>
                  <a:cubicBezTo>
                    <a:pt x="2009" y="525"/>
                    <a:pt x="2169" y="297"/>
                    <a:pt x="2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30"/>
            <p:cNvSpPr/>
            <p:nvPr/>
          </p:nvSpPr>
          <p:spPr>
            <a:xfrm>
              <a:off x="2489877" y="2926911"/>
              <a:ext cx="49211" cy="76425"/>
            </a:xfrm>
            <a:custGeom>
              <a:avLst/>
              <a:gdLst/>
              <a:ahLst/>
              <a:cxnLst/>
              <a:rect l="l" t="t" r="r" b="b"/>
              <a:pathLst>
                <a:path w="868" h="1348" extrusionOk="0">
                  <a:moveTo>
                    <a:pt x="411" y="1"/>
                  </a:moveTo>
                  <a:cubicBezTo>
                    <a:pt x="320" y="92"/>
                    <a:pt x="183" y="206"/>
                    <a:pt x="0" y="297"/>
                  </a:cubicBezTo>
                  <a:cubicBezTo>
                    <a:pt x="0" y="297"/>
                    <a:pt x="434" y="845"/>
                    <a:pt x="411" y="1347"/>
                  </a:cubicBezTo>
                  <a:cubicBezTo>
                    <a:pt x="868" y="937"/>
                    <a:pt x="594" y="320"/>
                    <a:pt x="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30"/>
            <p:cNvSpPr/>
            <p:nvPr/>
          </p:nvSpPr>
          <p:spPr>
            <a:xfrm>
              <a:off x="2351428" y="2820834"/>
              <a:ext cx="242031" cy="94511"/>
            </a:xfrm>
            <a:custGeom>
              <a:avLst/>
              <a:gdLst/>
              <a:ahLst/>
              <a:cxnLst/>
              <a:rect l="l" t="t" r="r" b="b"/>
              <a:pathLst>
                <a:path w="4269" h="1667" extrusionOk="0">
                  <a:moveTo>
                    <a:pt x="2967" y="0"/>
                  </a:moveTo>
                  <a:cubicBezTo>
                    <a:pt x="2967" y="0"/>
                    <a:pt x="1598" y="1119"/>
                    <a:pt x="936" y="1278"/>
                  </a:cubicBezTo>
                  <a:cubicBezTo>
                    <a:pt x="817" y="1307"/>
                    <a:pt x="716" y="1319"/>
                    <a:pt x="630" y="1319"/>
                  </a:cubicBezTo>
                  <a:cubicBezTo>
                    <a:pt x="237" y="1319"/>
                    <a:pt x="160" y="1073"/>
                    <a:pt x="160" y="1073"/>
                  </a:cubicBezTo>
                  <a:lnTo>
                    <a:pt x="160" y="1073"/>
                  </a:lnTo>
                  <a:cubicBezTo>
                    <a:pt x="0" y="1370"/>
                    <a:pt x="297" y="1666"/>
                    <a:pt x="297" y="1666"/>
                  </a:cubicBezTo>
                  <a:lnTo>
                    <a:pt x="2853" y="1666"/>
                  </a:lnTo>
                  <a:cubicBezTo>
                    <a:pt x="4268" y="822"/>
                    <a:pt x="3013" y="46"/>
                    <a:pt x="2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30"/>
            <p:cNvSpPr/>
            <p:nvPr/>
          </p:nvSpPr>
          <p:spPr>
            <a:xfrm>
              <a:off x="770034" y="1612154"/>
              <a:ext cx="1251429" cy="1376951"/>
            </a:xfrm>
            <a:custGeom>
              <a:avLst/>
              <a:gdLst/>
              <a:ahLst/>
              <a:cxnLst/>
              <a:rect l="l" t="t" r="r" b="b"/>
              <a:pathLst>
                <a:path w="22073" h="24287" extrusionOk="0">
                  <a:moveTo>
                    <a:pt x="11345" y="137"/>
                  </a:moveTo>
                  <a:cubicBezTo>
                    <a:pt x="5889" y="1187"/>
                    <a:pt x="411" y="5592"/>
                    <a:pt x="115" y="11002"/>
                  </a:cubicBezTo>
                  <a:lnTo>
                    <a:pt x="115" y="11002"/>
                  </a:lnTo>
                  <a:cubicBezTo>
                    <a:pt x="1" y="13330"/>
                    <a:pt x="662" y="16526"/>
                    <a:pt x="2260" y="18397"/>
                  </a:cubicBezTo>
                  <a:lnTo>
                    <a:pt x="2260" y="18397"/>
                  </a:lnTo>
                  <a:cubicBezTo>
                    <a:pt x="7190" y="24286"/>
                    <a:pt x="14175" y="17416"/>
                    <a:pt x="14175" y="17416"/>
                  </a:cubicBezTo>
                  <a:lnTo>
                    <a:pt x="14175" y="17416"/>
                  </a:lnTo>
                  <a:cubicBezTo>
                    <a:pt x="14198" y="17462"/>
                    <a:pt x="22073" y="776"/>
                    <a:pt x="12281" y="0"/>
                  </a:cubicBezTo>
                  <a:lnTo>
                    <a:pt x="12281" y="0"/>
                  </a:lnTo>
                  <a:cubicBezTo>
                    <a:pt x="12235" y="0"/>
                    <a:pt x="12212" y="0"/>
                    <a:pt x="12189" y="0"/>
                  </a:cubicBezTo>
                  <a:lnTo>
                    <a:pt x="12189" y="0"/>
                  </a:lnTo>
                  <a:cubicBezTo>
                    <a:pt x="11892" y="0"/>
                    <a:pt x="11619" y="92"/>
                    <a:pt x="11345" y="137"/>
                  </a:cubicBezTo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30"/>
            <p:cNvSpPr/>
            <p:nvPr/>
          </p:nvSpPr>
          <p:spPr>
            <a:xfrm>
              <a:off x="859329" y="1707912"/>
              <a:ext cx="1019773" cy="1281194"/>
            </a:xfrm>
            <a:custGeom>
              <a:avLst/>
              <a:gdLst/>
              <a:ahLst/>
              <a:cxnLst/>
              <a:rect l="l" t="t" r="r" b="b"/>
              <a:pathLst>
                <a:path w="17987" h="22598" extrusionOk="0">
                  <a:moveTo>
                    <a:pt x="14358" y="0"/>
                  </a:moveTo>
                  <a:cubicBezTo>
                    <a:pt x="15773" y="2694"/>
                    <a:pt x="15019" y="6300"/>
                    <a:pt x="14243" y="9062"/>
                  </a:cubicBezTo>
                  <a:cubicBezTo>
                    <a:pt x="13422" y="12075"/>
                    <a:pt x="12075" y="15134"/>
                    <a:pt x="9382" y="16891"/>
                  </a:cubicBezTo>
                  <a:cubicBezTo>
                    <a:pt x="6437" y="18831"/>
                    <a:pt x="2511" y="18740"/>
                    <a:pt x="160" y="15955"/>
                  </a:cubicBezTo>
                  <a:cubicBezTo>
                    <a:pt x="115" y="15887"/>
                    <a:pt x="46" y="15795"/>
                    <a:pt x="0" y="15727"/>
                  </a:cubicBezTo>
                  <a:cubicBezTo>
                    <a:pt x="206" y="16092"/>
                    <a:pt x="434" y="16412"/>
                    <a:pt x="685" y="16708"/>
                  </a:cubicBezTo>
                  <a:cubicBezTo>
                    <a:pt x="5615" y="22597"/>
                    <a:pt x="12600" y="15727"/>
                    <a:pt x="12600" y="15727"/>
                  </a:cubicBezTo>
                  <a:cubicBezTo>
                    <a:pt x="12623" y="15773"/>
                    <a:pt x="17987" y="4406"/>
                    <a:pt x="1435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30"/>
            <p:cNvSpPr/>
            <p:nvPr/>
          </p:nvSpPr>
          <p:spPr>
            <a:xfrm>
              <a:off x="819188" y="1634151"/>
              <a:ext cx="702735" cy="640597"/>
            </a:xfrm>
            <a:custGeom>
              <a:avLst/>
              <a:gdLst/>
              <a:ahLst/>
              <a:cxnLst/>
              <a:rect l="l" t="t" r="r" b="b"/>
              <a:pathLst>
                <a:path w="12395" h="11299" extrusionOk="0">
                  <a:moveTo>
                    <a:pt x="12395" y="891"/>
                  </a:moveTo>
                  <a:cubicBezTo>
                    <a:pt x="9724" y="0"/>
                    <a:pt x="6255" y="1849"/>
                    <a:pt x="4178" y="3447"/>
                  </a:cubicBezTo>
                  <a:cubicBezTo>
                    <a:pt x="1964" y="5182"/>
                    <a:pt x="183" y="7670"/>
                    <a:pt x="24" y="10568"/>
                  </a:cubicBezTo>
                  <a:cubicBezTo>
                    <a:pt x="1" y="10797"/>
                    <a:pt x="1" y="11048"/>
                    <a:pt x="1" y="11299"/>
                  </a:cubicBezTo>
                  <a:cubicBezTo>
                    <a:pt x="3014" y="6574"/>
                    <a:pt x="6848" y="2511"/>
                    <a:pt x="12395" y="891"/>
                  </a:cubicBezTo>
                  <a:close/>
                </a:path>
              </a:pathLst>
            </a:custGeom>
            <a:solidFill>
              <a:srgbClr val="FFFFFF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30"/>
            <p:cNvSpPr/>
            <p:nvPr/>
          </p:nvSpPr>
          <p:spPr>
            <a:xfrm>
              <a:off x="885181" y="1715679"/>
              <a:ext cx="742875" cy="968010"/>
            </a:xfrm>
            <a:custGeom>
              <a:avLst/>
              <a:gdLst/>
              <a:ahLst/>
              <a:cxnLst/>
              <a:rect l="l" t="t" r="r" b="b"/>
              <a:pathLst>
                <a:path w="13103" h="17074" extrusionOk="0">
                  <a:moveTo>
                    <a:pt x="13103" y="1164"/>
                  </a:moveTo>
                  <a:cubicBezTo>
                    <a:pt x="13057" y="1164"/>
                    <a:pt x="12349" y="388"/>
                    <a:pt x="12212" y="297"/>
                  </a:cubicBezTo>
                  <a:cubicBezTo>
                    <a:pt x="12053" y="183"/>
                    <a:pt x="11893" y="92"/>
                    <a:pt x="11710" y="0"/>
                  </a:cubicBezTo>
                  <a:cubicBezTo>
                    <a:pt x="5091" y="2146"/>
                    <a:pt x="2283" y="8195"/>
                    <a:pt x="1" y="14357"/>
                  </a:cubicBezTo>
                  <a:cubicBezTo>
                    <a:pt x="161" y="14608"/>
                    <a:pt x="343" y="14837"/>
                    <a:pt x="526" y="15065"/>
                  </a:cubicBezTo>
                  <a:cubicBezTo>
                    <a:pt x="1781" y="16457"/>
                    <a:pt x="3174" y="17005"/>
                    <a:pt x="4543" y="17074"/>
                  </a:cubicBezTo>
                  <a:cubicBezTo>
                    <a:pt x="4406" y="16708"/>
                    <a:pt x="4269" y="16343"/>
                    <a:pt x="4178" y="15978"/>
                  </a:cubicBezTo>
                  <a:cubicBezTo>
                    <a:pt x="2649" y="9861"/>
                    <a:pt x="6278" y="2009"/>
                    <a:pt x="13103" y="1164"/>
                  </a:cubicBezTo>
                </a:path>
              </a:pathLst>
            </a:custGeom>
            <a:solidFill>
              <a:srgbClr val="FFFFFF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30"/>
            <p:cNvSpPr/>
            <p:nvPr/>
          </p:nvSpPr>
          <p:spPr>
            <a:xfrm>
              <a:off x="1591771" y="1803669"/>
              <a:ext cx="69962" cy="69905"/>
            </a:xfrm>
            <a:custGeom>
              <a:avLst/>
              <a:gdLst/>
              <a:ahLst/>
              <a:cxnLst/>
              <a:rect l="l" t="t" r="r" b="b"/>
              <a:pathLst>
                <a:path w="1234" h="1233" extrusionOk="0">
                  <a:moveTo>
                    <a:pt x="1233" y="617"/>
                  </a:moveTo>
                  <a:cubicBezTo>
                    <a:pt x="1233" y="959"/>
                    <a:pt x="959" y="1233"/>
                    <a:pt x="617" y="1233"/>
                  </a:cubicBezTo>
                  <a:cubicBezTo>
                    <a:pt x="274" y="1233"/>
                    <a:pt x="1" y="959"/>
                    <a:pt x="1" y="617"/>
                  </a:cubicBezTo>
                  <a:cubicBezTo>
                    <a:pt x="1" y="274"/>
                    <a:pt x="274" y="0"/>
                    <a:pt x="617" y="0"/>
                  </a:cubicBezTo>
                  <a:cubicBezTo>
                    <a:pt x="959" y="0"/>
                    <a:pt x="1233" y="274"/>
                    <a:pt x="1233" y="617"/>
                  </a:cubicBezTo>
                  <a:close/>
                </a:path>
              </a:pathLst>
            </a:custGeom>
            <a:solidFill>
              <a:srgbClr val="FFFFFF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30"/>
            <p:cNvSpPr/>
            <p:nvPr/>
          </p:nvSpPr>
          <p:spPr>
            <a:xfrm>
              <a:off x="1661676" y="2432190"/>
              <a:ext cx="529305" cy="674784"/>
            </a:xfrm>
            <a:custGeom>
              <a:avLst/>
              <a:gdLst/>
              <a:ahLst/>
              <a:cxnLst/>
              <a:rect l="l" t="t" r="r" b="b"/>
              <a:pathLst>
                <a:path w="9336" h="11902" extrusionOk="0">
                  <a:moveTo>
                    <a:pt x="3297" y="1"/>
                  </a:moveTo>
                  <a:cubicBezTo>
                    <a:pt x="3123" y="1"/>
                    <a:pt x="2994" y="59"/>
                    <a:pt x="2922" y="190"/>
                  </a:cubicBezTo>
                  <a:cubicBezTo>
                    <a:pt x="2283" y="1331"/>
                    <a:pt x="0" y="3249"/>
                    <a:pt x="0" y="3249"/>
                  </a:cubicBezTo>
                  <a:cubicBezTo>
                    <a:pt x="3090" y="11573"/>
                    <a:pt x="8406" y="11902"/>
                    <a:pt x="9228" y="11902"/>
                  </a:cubicBezTo>
                  <a:cubicBezTo>
                    <a:pt x="9298" y="11902"/>
                    <a:pt x="9336" y="11899"/>
                    <a:pt x="9336" y="11899"/>
                  </a:cubicBezTo>
                  <a:cubicBezTo>
                    <a:pt x="9336" y="11899"/>
                    <a:pt x="8902" y="5280"/>
                    <a:pt x="8834" y="4436"/>
                  </a:cubicBezTo>
                  <a:cubicBezTo>
                    <a:pt x="8793" y="3666"/>
                    <a:pt x="4670" y="1"/>
                    <a:pt x="329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30"/>
            <p:cNvSpPr/>
            <p:nvPr/>
          </p:nvSpPr>
          <p:spPr>
            <a:xfrm>
              <a:off x="1925648" y="1834738"/>
              <a:ext cx="669114" cy="617295"/>
            </a:xfrm>
            <a:custGeom>
              <a:avLst/>
              <a:gdLst/>
              <a:ahLst/>
              <a:cxnLst/>
              <a:rect l="l" t="t" r="r" b="b"/>
              <a:pathLst>
                <a:path w="11802" h="10888" extrusionOk="0">
                  <a:moveTo>
                    <a:pt x="0" y="7304"/>
                  </a:moveTo>
                  <a:lnTo>
                    <a:pt x="2876" y="10888"/>
                  </a:lnTo>
                  <a:cubicBezTo>
                    <a:pt x="2876" y="10888"/>
                    <a:pt x="4246" y="8856"/>
                    <a:pt x="4748" y="8514"/>
                  </a:cubicBezTo>
                  <a:lnTo>
                    <a:pt x="4748" y="8514"/>
                  </a:lnTo>
                  <a:cubicBezTo>
                    <a:pt x="5250" y="8172"/>
                    <a:pt x="10226" y="8126"/>
                    <a:pt x="10226" y="8126"/>
                  </a:cubicBezTo>
                  <a:lnTo>
                    <a:pt x="10226" y="8126"/>
                  </a:lnTo>
                  <a:cubicBezTo>
                    <a:pt x="11801" y="7259"/>
                    <a:pt x="10226" y="5661"/>
                    <a:pt x="10226" y="5661"/>
                  </a:cubicBezTo>
                  <a:lnTo>
                    <a:pt x="10226" y="5661"/>
                  </a:lnTo>
                  <a:cubicBezTo>
                    <a:pt x="7967" y="1621"/>
                    <a:pt x="7373" y="936"/>
                    <a:pt x="4931" y="69"/>
                  </a:cubicBezTo>
                  <a:lnTo>
                    <a:pt x="4931" y="69"/>
                  </a:lnTo>
                  <a:cubicBezTo>
                    <a:pt x="4794" y="23"/>
                    <a:pt x="4680" y="0"/>
                    <a:pt x="4543" y="0"/>
                  </a:cubicBezTo>
                  <a:lnTo>
                    <a:pt x="4543" y="0"/>
                  </a:lnTo>
                  <a:cubicBezTo>
                    <a:pt x="2215" y="0"/>
                    <a:pt x="0" y="7304"/>
                    <a:pt x="0" y="7304"/>
                  </a:cubicBezTo>
                </a:path>
              </a:pathLst>
            </a:custGeom>
            <a:gradFill>
              <a:gsLst>
                <a:gs pos="0">
                  <a:srgbClr val="FFFFFF">
                    <a:alpha val="17647"/>
                    <a:alpha val="22330"/>
                  </a:srgbClr>
                </a:gs>
                <a:gs pos="100000">
                  <a:schemeClr val="dk1">
                    <a:alpha val="22330"/>
                  </a:scheme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30"/>
            <p:cNvSpPr/>
            <p:nvPr/>
          </p:nvSpPr>
          <p:spPr>
            <a:xfrm>
              <a:off x="1744451" y="1804577"/>
              <a:ext cx="339149" cy="565929"/>
            </a:xfrm>
            <a:custGeom>
              <a:avLst/>
              <a:gdLst/>
              <a:ahLst/>
              <a:cxnLst/>
              <a:rect l="l" t="t" r="r" b="b"/>
              <a:pathLst>
                <a:path w="5982" h="9982" extrusionOk="0">
                  <a:moveTo>
                    <a:pt x="1847" y="0"/>
                  </a:moveTo>
                  <a:cubicBezTo>
                    <a:pt x="1215" y="0"/>
                    <a:pt x="1170" y="1204"/>
                    <a:pt x="1325" y="2244"/>
                  </a:cubicBezTo>
                  <a:cubicBezTo>
                    <a:pt x="1576" y="3956"/>
                    <a:pt x="1" y="8293"/>
                    <a:pt x="1" y="8293"/>
                  </a:cubicBezTo>
                  <a:lnTo>
                    <a:pt x="1507" y="9982"/>
                  </a:lnTo>
                  <a:cubicBezTo>
                    <a:pt x="1507" y="9982"/>
                    <a:pt x="3904" y="8704"/>
                    <a:pt x="4954" y="7517"/>
                  </a:cubicBezTo>
                  <a:cubicBezTo>
                    <a:pt x="5981" y="6307"/>
                    <a:pt x="3813" y="1742"/>
                    <a:pt x="3813" y="1742"/>
                  </a:cubicBezTo>
                  <a:cubicBezTo>
                    <a:pt x="2865" y="470"/>
                    <a:pt x="2241" y="0"/>
                    <a:pt x="18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30"/>
            <p:cNvSpPr/>
            <p:nvPr/>
          </p:nvSpPr>
          <p:spPr>
            <a:xfrm>
              <a:off x="1829890" y="2030109"/>
              <a:ext cx="214874" cy="340397"/>
            </a:xfrm>
            <a:custGeom>
              <a:avLst/>
              <a:gdLst/>
              <a:ahLst/>
              <a:cxnLst/>
              <a:rect l="l" t="t" r="r" b="b"/>
              <a:pathLst>
                <a:path w="3790" h="6004" extrusionOk="0">
                  <a:moveTo>
                    <a:pt x="0" y="6004"/>
                  </a:moveTo>
                  <a:cubicBezTo>
                    <a:pt x="434" y="5570"/>
                    <a:pt x="913" y="5205"/>
                    <a:pt x="1393" y="4840"/>
                  </a:cubicBezTo>
                  <a:cubicBezTo>
                    <a:pt x="1872" y="4452"/>
                    <a:pt x="2374" y="4109"/>
                    <a:pt x="2854" y="3767"/>
                  </a:cubicBezTo>
                  <a:lnTo>
                    <a:pt x="2899" y="3744"/>
                  </a:lnTo>
                  <a:cubicBezTo>
                    <a:pt x="2899" y="3744"/>
                    <a:pt x="2968" y="3699"/>
                    <a:pt x="2991" y="3653"/>
                  </a:cubicBezTo>
                  <a:cubicBezTo>
                    <a:pt x="3036" y="3607"/>
                    <a:pt x="3082" y="3539"/>
                    <a:pt x="3105" y="3470"/>
                  </a:cubicBezTo>
                  <a:cubicBezTo>
                    <a:pt x="3173" y="3356"/>
                    <a:pt x="3219" y="3196"/>
                    <a:pt x="3242" y="3037"/>
                  </a:cubicBezTo>
                  <a:cubicBezTo>
                    <a:pt x="3310" y="2740"/>
                    <a:pt x="3333" y="2398"/>
                    <a:pt x="3333" y="2055"/>
                  </a:cubicBezTo>
                  <a:cubicBezTo>
                    <a:pt x="3333" y="1736"/>
                    <a:pt x="3310" y="1393"/>
                    <a:pt x="3287" y="1051"/>
                  </a:cubicBezTo>
                  <a:cubicBezTo>
                    <a:pt x="3264" y="708"/>
                    <a:pt x="3219" y="366"/>
                    <a:pt x="3196" y="1"/>
                  </a:cubicBezTo>
                  <a:cubicBezTo>
                    <a:pt x="3470" y="663"/>
                    <a:pt x="3675" y="1325"/>
                    <a:pt x="3744" y="2055"/>
                  </a:cubicBezTo>
                  <a:cubicBezTo>
                    <a:pt x="3789" y="2398"/>
                    <a:pt x="3789" y="2763"/>
                    <a:pt x="3721" y="3128"/>
                  </a:cubicBezTo>
                  <a:cubicBezTo>
                    <a:pt x="3698" y="3333"/>
                    <a:pt x="3652" y="3516"/>
                    <a:pt x="3561" y="3699"/>
                  </a:cubicBezTo>
                  <a:cubicBezTo>
                    <a:pt x="3516" y="3790"/>
                    <a:pt x="3470" y="3881"/>
                    <a:pt x="3401" y="3972"/>
                  </a:cubicBezTo>
                  <a:cubicBezTo>
                    <a:pt x="3356" y="4018"/>
                    <a:pt x="3333" y="4041"/>
                    <a:pt x="3287" y="4087"/>
                  </a:cubicBezTo>
                  <a:cubicBezTo>
                    <a:pt x="3219" y="4132"/>
                    <a:pt x="3196" y="4155"/>
                    <a:pt x="3105" y="4201"/>
                  </a:cubicBezTo>
                  <a:lnTo>
                    <a:pt x="3150" y="4178"/>
                  </a:lnTo>
                  <a:cubicBezTo>
                    <a:pt x="2648" y="4520"/>
                    <a:pt x="2123" y="4840"/>
                    <a:pt x="1598" y="5137"/>
                  </a:cubicBezTo>
                  <a:cubicBezTo>
                    <a:pt x="1073" y="5456"/>
                    <a:pt x="548" y="5753"/>
                    <a:pt x="0" y="60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30"/>
            <p:cNvSpPr/>
            <p:nvPr/>
          </p:nvSpPr>
          <p:spPr>
            <a:xfrm>
              <a:off x="2256917" y="2296689"/>
              <a:ext cx="216178" cy="73817"/>
            </a:xfrm>
            <a:custGeom>
              <a:avLst/>
              <a:gdLst/>
              <a:ahLst/>
              <a:cxnLst/>
              <a:rect l="l" t="t" r="r" b="b"/>
              <a:pathLst>
                <a:path w="3813" h="1302" extrusionOk="0">
                  <a:moveTo>
                    <a:pt x="3562" y="1"/>
                  </a:moveTo>
                  <a:cubicBezTo>
                    <a:pt x="3562" y="1"/>
                    <a:pt x="3813" y="1051"/>
                    <a:pt x="3562" y="1302"/>
                  </a:cubicBezTo>
                  <a:lnTo>
                    <a:pt x="1" y="549"/>
                  </a:lnTo>
                  <a:lnTo>
                    <a:pt x="1" y="2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30"/>
            <p:cNvSpPr/>
            <p:nvPr/>
          </p:nvSpPr>
          <p:spPr>
            <a:xfrm>
              <a:off x="2271147" y="2296689"/>
              <a:ext cx="195484" cy="57035"/>
            </a:xfrm>
            <a:custGeom>
              <a:avLst/>
              <a:gdLst/>
              <a:ahLst/>
              <a:cxnLst/>
              <a:rect l="l" t="t" r="r" b="b"/>
              <a:pathLst>
                <a:path w="3448" h="1006" extrusionOk="0">
                  <a:moveTo>
                    <a:pt x="1" y="229"/>
                  </a:moveTo>
                  <a:lnTo>
                    <a:pt x="1" y="298"/>
                  </a:lnTo>
                  <a:lnTo>
                    <a:pt x="3402" y="1005"/>
                  </a:lnTo>
                  <a:cubicBezTo>
                    <a:pt x="3447" y="617"/>
                    <a:pt x="3311" y="1"/>
                    <a:pt x="3311" y="1"/>
                  </a:cubicBezTo>
                  <a:lnTo>
                    <a:pt x="3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30"/>
            <p:cNvSpPr/>
            <p:nvPr/>
          </p:nvSpPr>
          <p:spPr>
            <a:xfrm>
              <a:off x="2256917" y="2327758"/>
              <a:ext cx="226553" cy="93263"/>
            </a:xfrm>
            <a:custGeom>
              <a:avLst/>
              <a:gdLst/>
              <a:ahLst/>
              <a:cxnLst/>
              <a:rect l="l" t="t" r="r" b="b"/>
              <a:pathLst>
                <a:path w="3996" h="1645" extrusionOk="0">
                  <a:moveTo>
                    <a:pt x="1" y="252"/>
                  </a:moveTo>
                  <a:lnTo>
                    <a:pt x="3562" y="1644"/>
                  </a:lnTo>
                  <a:cubicBezTo>
                    <a:pt x="3995" y="1073"/>
                    <a:pt x="3562" y="754"/>
                    <a:pt x="3562" y="754"/>
                  </a:cubicBezTo>
                  <a:lnTo>
                    <a:pt x="3562" y="754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7647"/>
                    <a:alpha val="22330"/>
                  </a:srgbClr>
                </a:gs>
                <a:gs pos="100000">
                  <a:schemeClr val="dk1">
                    <a:alpha val="22330"/>
                  </a:scheme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30"/>
            <p:cNvSpPr/>
            <p:nvPr/>
          </p:nvSpPr>
          <p:spPr>
            <a:xfrm>
              <a:off x="2440665" y="2668098"/>
              <a:ext cx="178646" cy="80280"/>
            </a:xfrm>
            <a:custGeom>
              <a:avLst/>
              <a:gdLst/>
              <a:ahLst/>
              <a:cxnLst/>
              <a:rect l="l" t="t" r="r" b="b"/>
              <a:pathLst>
                <a:path w="3151" h="1416" extrusionOk="0">
                  <a:moveTo>
                    <a:pt x="184" y="343"/>
                  </a:moveTo>
                  <a:cubicBezTo>
                    <a:pt x="184" y="343"/>
                    <a:pt x="1" y="1028"/>
                    <a:pt x="800" y="1416"/>
                  </a:cubicBezTo>
                  <a:lnTo>
                    <a:pt x="800" y="1416"/>
                  </a:lnTo>
                  <a:cubicBezTo>
                    <a:pt x="800" y="1416"/>
                    <a:pt x="275" y="297"/>
                    <a:pt x="3060" y="343"/>
                  </a:cubicBezTo>
                  <a:lnTo>
                    <a:pt x="3060" y="343"/>
                  </a:lnTo>
                  <a:cubicBezTo>
                    <a:pt x="3151" y="343"/>
                    <a:pt x="2900" y="252"/>
                    <a:pt x="2535" y="183"/>
                  </a:cubicBezTo>
                  <a:lnTo>
                    <a:pt x="2535" y="183"/>
                  </a:lnTo>
                  <a:cubicBezTo>
                    <a:pt x="2169" y="92"/>
                    <a:pt x="1644" y="1"/>
                    <a:pt x="1188" y="1"/>
                  </a:cubicBezTo>
                  <a:lnTo>
                    <a:pt x="1188" y="1"/>
                  </a:lnTo>
                  <a:cubicBezTo>
                    <a:pt x="754" y="1"/>
                    <a:pt x="343" y="92"/>
                    <a:pt x="184" y="34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17647"/>
                    <a:alpha val="22330"/>
                  </a:srgbClr>
                </a:gs>
                <a:gs pos="100000">
                  <a:schemeClr val="dk1">
                    <a:alpha val="22330"/>
                  </a:scheme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30"/>
            <p:cNvSpPr/>
            <p:nvPr/>
          </p:nvSpPr>
          <p:spPr>
            <a:xfrm>
              <a:off x="1807893" y="1661081"/>
              <a:ext cx="425779" cy="250932"/>
            </a:xfrm>
            <a:custGeom>
              <a:avLst/>
              <a:gdLst/>
              <a:ahLst/>
              <a:cxnLst/>
              <a:rect l="l" t="t" r="r" b="b"/>
              <a:pathLst>
                <a:path w="7510" h="4426" extrusionOk="0">
                  <a:moveTo>
                    <a:pt x="2688" y="1"/>
                  </a:moveTo>
                  <a:cubicBezTo>
                    <a:pt x="1910" y="1"/>
                    <a:pt x="1213" y="292"/>
                    <a:pt x="799" y="872"/>
                  </a:cubicBezTo>
                  <a:cubicBezTo>
                    <a:pt x="0" y="1990"/>
                    <a:pt x="1667" y="2196"/>
                    <a:pt x="3127" y="3246"/>
                  </a:cubicBezTo>
                  <a:cubicBezTo>
                    <a:pt x="4058" y="3915"/>
                    <a:pt x="4933" y="4426"/>
                    <a:pt x="5652" y="4426"/>
                  </a:cubicBezTo>
                  <a:cubicBezTo>
                    <a:pt x="6062" y="4426"/>
                    <a:pt x="6421" y="4260"/>
                    <a:pt x="6711" y="3862"/>
                  </a:cubicBezTo>
                  <a:cubicBezTo>
                    <a:pt x="7510" y="2744"/>
                    <a:pt x="6369" y="1808"/>
                    <a:pt x="4908" y="758"/>
                  </a:cubicBezTo>
                  <a:cubicBezTo>
                    <a:pt x="4204" y="252"/>
                    <a:pt x="3411" y="1"/>
                    <a:pt x="268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30"/>
            <p:cNvSpPr/>
            <p:nvPr/>
          </p:nvSpPr>
          <p:spPr>
            <a:xfrm>
              <a:off x="1770360" y="1661308"/>
              <a:ext cx="46660" cy="46660"/>
            </a:xfrm>
            <a:custGeom>
              <a:avLst/>
              <a:gdLst/>
              <a:ahLst/>
              <a:cxnLst/>
              <a:rect l="l" t="t" r="r" b="b"/>
              <a:pathLst>
                <a:path w="823" h="823" extrusionOk="0">
                  <a:moveTo>
                    <a:pt x="822" y="412"/>
                  </a:moveTo>
                  <a:cubicBezTo>
                    <a:pt x="822" y="640"/>
                    <a:pt x="640" y="822"/>
                    <a:pt x="411" y="822"/>
                  </a:cubicBezTo>
                  <a:cubicBezTo>
                    <a:pt x="183" y="822"/>
                    <a:pt x="0" y="640"/>
                    <a:pt x="0" y="412"/>
                  </a:cubicBezTo>
                  <a:cubicBezTo>
                    <a:pt x="0" y="183"/>
                    <a:pt x="183" y="1"/>
                    <a:pt x="411" y="1"/>
                  </a:cubicBezTo>
                  <a:cubicBezTo>
                    <a:pt x="640" y="1"/>
                    <a:pt x="822" y="183"/>
                    <a:pt x="822" y="412"/>
                  </a:cubicBezTo>
                  <a:close/>
                </a:path>
              </a:pathLst>
            </a:custGeom>
            <a:solidFill>
              <a:srgbClr val="FFFFFF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30"/>
            <p:cNvSpPr/>
            <p:nvPr/>
          </p:nvSpPr>
          <p:spPr>
            <a:xfrm>
              <a:off x="960246" y="3018813"/>
              <a:ext cx="1085823" cy="592746"/>
            </a:xfrm>
            <a:custGeom>
              <a:avLst/>
              <a:gdLst/>
              <a:ahLst/>
              <a:cxnLst/>
              <a:rect l="l" t="t" r="r" b="b"/>
              <a:pathLst>
                <a:path w="19152" h="10455" extrusionOk="0">
                  <a:moveTo>
                    <a:pt x="1" y="8469"/>
                  </a:moveTo>
                  <a:cubicBezTo>
                    <a:pt x="1" y="10226"/>
                    <a:pt x="4292" y="10454"/>
                    <a:pt x="9587" y="10454"/>
                  </a:cubicBezTo>
                  <a:lnTo>
                    <a:pt x="9587" y="10454"/>
                  </a:lnTo>
                  <a:cubicBezTo>
                    <a:pt x="14860" y="10454"/>
                    <a:pt x="19151" y="10226"/>
                    <a:pt x="19151" y="8469"/>
                  </a:cubicBezTo>
                  <a:lnTo>
                    <a:pt x="19151" y="8469"/>
                  </a:lnTo>
                  <a:cubicBezTo>
                    <a:pt x="19151" y="6711"/>
                    <a:pt x="14860" y="0"/>
                    <a:pt x="9587" y="0"/>
                  </a:cubicBezTo>
                  <a:lnTo>
                    <a:pt x="9587" y="0"/>
                  </a:lnTo>
                  <a:cubicBezTo>
                    <a:pt x="4292" y="0"/>
                    <a:pt x="1" y="6711"/>
                    <a:pt x="1" y="8469"/>
                  </a:cubicBezTo>
                </a:path>
              </a:pathLst>
            </a:custGeom>
            <a:solidFill>
              <a:srgbClr val="00E0FF">
                <a:alpha val="2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30"/>
            <p:cNvSpPr/>
            <p:nvPr/>
          </p:nvSpPr>
          <p:spPr>
            <a:xfrm>
              <a:off x="1260502" y="3079647"/>
              <a:ext cx="238176" cy="477542"/>
            </a:xfrm>
            <a:custGeom>
              <a:avLst/>
              <a:gdLst/>
              <a:ahLst/>
              <a:cxnLst/>
              <a:rect l="l" t="t" r="r" b="b"/>
              <a:pathLst>
                <a:path w="4201" h="8423" extrusionOk="0">
                  <a:moveTo>
                    <a:pt x="3789" y="0"/>
                  </a:moveTo>
                  <a:cubicBezTo>
                    <a:pt x="2876" y="799"/>
                    <a:pt x="137" y="3561"/>
                    <a:pt x="0" y="8309"/>
                  </a:cubicBezTo>
                  <a:cubicBezTo>
                    <a:pt x="525" y="8377"/>
                    <a:pt x="1096" y="8400"/>
                    <a:pt x="1712" y="8423"/>
                  </a:cubicBezTo>
                  <a:cubicBezTo>
                    <a:pt x="1575" y="2808"/>
                    <a:pt x="3447" y="639"/>
                    <a:pt x="420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30"/>
            <p:cNvSpPr/>
            <p:nvPr/>
          </p:nvSpPr>
          <p:spPr>
            <a:xfrm>
              <a:off x="1054756" y="3079647"/>
              <a:ext cx="374017" cy="471079"/>
            </a:xfrm>
            <a:custGeom>
              <a:avLst/>
              <a:gdLst/>
              <a:ahLst/>
              <a:cxnLst/>
              <a:rect l="l" t="t" r="r" b="b"/>
              <a:pathLst>
                <a:path w="6597" h="8309" extrusionOk="0">
                  <a:moveTo>
                    <a:pt x="6597" y="0"/>
                  </a:moveTo>
                  <a:lnTo>
                    <a:pt x="6597" y="0"/>
                  </a:lnTo>
                  <a:cubicBezTo>
                    <a:pt x="2922" y="343"/>
                    <a:pt x="0" y="5478"/>
                    <a:pt x="0" y="6871"/>
                  </a:cubicBezTo>
                  <a:cubicBezTo>
                    <a:pt x="0" y="7715"/>
                    <a:pt x="1096" y="8126"/>
                    <a:pt x="2808" y="8309"/>
                  </a:cubicBezTo>
                  <a:cubicBezTo>
                    <a:pt x="2945" y="3561"/>
                    <a:pt x="5684" y="799"/>
                    <a:pt x="65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30"/>
            <p:cNvSpPr/>
            <p:nvPr/>
          </p:nvSpPr>
          <p:spPr>
            <a:xfrm>
              <a:off x="1000386" y="3038203"/>
              <a:ext cx="1010702" cy="553910"/>
            </a:xfrm>
            <a:custGeom>
              <a:avLst/>
              <a:gdLst/>
              <a:ahLst/>
              <a:cxnLst/>
              <a:rect l="l" t="t" r="r" b="b"/>
              <a:pathLst>
                <a:path w="17827" h="9770" extrusionOk="0">
                  <a:moveTo>
                    <a:pt x="7989" y="9382"/>
                  </a:moveTo>
                  <a:cubicBezTo>
                    <a:pt x="12554" y="9382"/>
                    <a:pt x="16229" y="9199"/>
                    <a:pt x="16229" y="7670"/>
                  </a:cubicBezTo>
                  <a:cubicBezTo>
                    <a:pt x="16229" y="6164"/>
                    <a:pt x="12554" y="389"/>
                    <a:pt x="7989" y="389"/>
                  </a:cubicBezTo>
                  <a:cubicBezTo>
                    <a:pt x="7122" y="389"/>
                    <a:pt x="6277" y="594"/>
                    <a:pt x="5478" y="959"/>
                  </a:cubicBezTo>
                  <a:cubicBezTo>
                    <a:pt x="6528" y="366"/>
                    <a:pt x="7670" y="1"/>
                    <a:pt x="8879" y="1"/>
                  </a:cubicBezTo>
                  <a:cubicBezTo>
                    <a:pt x="13810" y="1"/>
                    <a:pt x="17827" y="6278"/>
                    <a:pt x="17827" y="7921"/>
                  </a:cubicBezTo>
                  <a:cubicBezTo>
                    <a:pt x="17827" y="9565"/>
                    <a:pt x="13810" y="9770"/>
                    <a:pt x="8879" y="9770"/>
                  </a:cubicBezTo>
                  <a:cubicBezTo>
                    <a:pt x="4337" y="9770"/>
                    <a:pt x="594" y="9587"/>
                    <a:pt x="0" y="8286"/>
                  </a:cubicBezTo>
                  <a:cubicBezTo>
                    <a:pt x="913" y="9245"/>
                    <a:pt x="4155" y="9382"/>
                    <a:pt x="7989" y="9382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30"/>
            <p:cNvSpPr/>
            <p:nvPr/>
          </p:nvSpPr>
          <p:spPr>
            <a:xfrm>
              <a:off x="1376954" y="3061505"/>
              <a:ext cx="260173" cy="271796"/>
            </a:xfrm>
            <a:custGeom>
              <a:avLst/>
              <a:gdLst/>
              <a:ahLst/>
              <a:cxnLst/>
              <a:rect l="l" t="t" r="r" b="b"/>
              <a:pathLst>
                <a:path w="4589" h="4794" extrusionOk="0">
                  <a:moveTo>
                    <a:pt x="4588" y="2397"/>
                  </a:moveTo>
                  <a:cubicBezTo>
                    <a:pt x="4588" y="3721"/>
                    <a:pt x="3561" y="4794"/>
                    <a:pt x="2283" y="4794"/>
                  </a:cubicBezTo>
                  <a:cubicBezTo>
                    <a:pt x="1028" y="4794"/>
                    <a:pt x="1" y="3721"/>
                    <a:pt x="1" y="2397"/>
                  </a:cubicBezTo>
                  <a:cubicBezTo>
                    <a:pt x="1" y="1073"/>
                    <a:pt x="1028" y="1"/>
                    <a:pt x="2283" y="1"/>
                  </a:cubicBezTo>
                  <a:cubicBezTo>
                    <a:pt x="3561" y="1"/>
                    <a:pt x="4588" y="1073"/>
                    <a:pt x="4588" y="23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30"/>
            <p:cNvSpPr/>
            <p:nvPr/>
          </p:nvSpPr>
          <p:spPr>
            <a:xfrm>
              <a:off x="1376954" y="3061505"/>
              <a:ext cx="243335" cy="255014"/>
            </a:xfrm>
            <a:custGeom>
              <a:avLst/>
              <a:gdLst/>
              <a:ahLst/>
              <a:cxnLst/>
              <a:rect l="l" t="t" r="r" b="b"/>
              <a:pathLst>
                <a:path w="4292" h="4498" extrusionOk="0">
                  <a:moveTo>
                    <a:pt x="4292" y="2260"/>
                  </a:moveTo>
                  <a:cubicBezTo>
                    <a:pt x="4292" y="3493"/>
                    <a:pt x="3333" y="4497"/>
                    <a:pt x="2146" y="4497"/>
                  </a:cubicBezTo>
                  <a:cubicBezTo>
                    <a:pt x="959" y="4497"/>
                    <a:pt x="1" y="3493"/>
                    <a:pt x="1" y="2260"/>
                  </a:cubicBezTo>
                  <a:cubicBezTo>
                    <a:pt x="1" y="1005"/>
                    <a:pt x="959" y="1"/>
                    <a:pt x="2146" y="1"/>
                  </a:cubicBezTo>
                  <a:cubicBezTo>
                    <a:pt x="3333" y="1"/>
                    <a:pt x="4292" y="1005"/>
                    <a:pt x="4292" y="226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30"/>
            <p:cNvSpPr/>
            <p:nvPr/>
          </p:nvSpPr>
          <p:spPr>
            <a:xfrm>
              <a:off x="1415790" y="3101645"/>
              <a:ext cx="165663" cy="174734"/>
            </a:xfrm>
            <a:custGeom>
              <a:avLst/>
              <a:gdLst/>
              <a:ahLst/>
              <a:cxnLst/>
              <a:rect l="l" t="t" r="r" b="b"/>
              <a:pathLst>
                <a:path w="2922" h="3082" extrusionOk="0">
                  <a:moveTo>
                    <a:pt x="0" y="1552"/>
                  </a:moveTo>
                  <a:cubicBezTo>
                    <a:pt x="0" y="2397"/>
                    <a:pt x="639" y="3082"/>
                    <a:pt x="1461" y="3082"/>
                  </a:cubicBezTo>
                  <a:lnTo>
                    <a:pt x="1461" y="3082"/>
                  </a:lnTo>
                  <a:cubicBezTo>
                    <a:pt x="2260" y="3082"/>
                    <a:pt x="2922" y="2397"/>
                    <a:pt x="2922" y="1552"/>
                  </a:cubicBezTo>
                  <a:lnTo>
                    <a:pt x="2922" y="1552"/>
                  </a:lnTo>
                  <a:cubicBezTo>
                    <a:pt x="2922" y="685"/>
                    <a:pt x="2260" y="0"/>
                    <a:pt x="1461" y="0"/>
                  </a:cubicBezTo>
                  <a:lnTo>
                    <a:pt x="1461" y="0"/>
                  </a:lnTo>
                  <a:cubicBezTo>
                    <a:pt x="639" y="0"/>
                    <a:pt x="0" y="685"/>
                    <a:pt x="0" y="155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5" name="Google Shape;5125;p30"/>
          <p:cNvSpPr txBox="1">
            <a:spLocks noGrp="1"/>
          </p:cNvSpPr>
          <p:nvPr>
            <p:ph type="ctrTitle"/>
          </p:nvPr>
        </p:nvSpPr>
        <p:spPr>
          <a:xfrm>
            <a:off x="3700355" y="835983"/>
            <a:ext cx="5267100" cy="25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id-ID" sz="2800" dirty="0">
                <a:latin typeface="Montserrat"/>
                <a:ea typeface="Montserrat"/>
                <a:cs typeface="Montserrat"/>
                <a:sym typeface="Montserrat"/>
              </a:rPr>
              <a:t>Peran Elektroterapi dalam Mengurangi Nyeri dan Meningkatkan Fungsi pada Penderita Osteoartritis Lutut</a:t>
            </a:r>
            <a:endParaRPr sz="2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10700" y="3371283"/>
            <a:ext cx="5433300" cy="475800"/>
          </a:xfrm>
        </p:spPr>
        <p:txBody>
          <a:bodyPr/>
          <a:lstStyle/>
          <a:p>
            <a:r>
              <a:rPr lang="id-ID" sz="1600" dirty="0" smtClean="0"/>
              <a:t>Presented by:</a:t>
            </a:r>
          </a:p>
          <a:p>
            <a:r>
              <a:rPr lang="id-ID" sz="1600" dirty="0" smtClean="0"/>
              <a:t>Ftr. Catherine Hermawan Salim, S.Ft.,M.M</a:t>
            </a:r>
            <a:endParaRPr lang="id-ID" sz="1600" dirty="0"/>
          </a:p>
        </p:txBody>
      </p:sp>
      <p:pic>
        <p:nvPicPr>
          <p:cNvPr id="1026" name="Picture 2" descr="Latar Belakang - Lembaga Penjaminan Mut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97" y="178926"/>
            <a:ext cx="549899" cy="5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DIKTISAINTEK BERDAMPAK - Logo UAJ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603" y="186399"/>
            <a:ext cx="554265" cy="55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1" y="180974"/>
            <a:ext cx="578831" cy="547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320" y="2165170"/>
            <a:ext cx="1058092" cy="6955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ANATOMI SENDI LUTUT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352006" y="293915"/>
            <a:ext cx="617220" cy="22337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988820" y="122464"/>
            <a:ext cx="1126673" cy="4653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PERSENDIAN</a:t>
            </a:r>
          </a:p>
        </p:txBody>
      </p:sp>
      <p:cxnSp>
        <p:nvCxnSpPr>
          <p:cNvPr id="9" name="Straight Arrow Connector 8"/>
          <p:cNvCxnSpPr>
            <a:endCxn id="10" idx="1"/>
          </p:cNvCxnSpPr>
          <p:nvPr/>
        </p:nvCxnSpPr>
        <p:spPr>
          <a:xfrm flipV="1">
            <a:off x="1352006" y="1099729"/>
            <a:ext cx="617220" cy="142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969226" y="884191"/>
            <a:ext cx="1146266" cy="4310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TULANG</a:t>
            </a:r>
          </a:p>
        </p:txBody>
      </p:sp>
      <p:cxnSp>
        <p:nvCxnSpPr>
          <p:cNvPr id="12" name="Straight Arrow Connector 11"/>
          <p:cNvCxnSpPr>
            <a:stCxn id="4" idx="3"/>
            <a:endCxn id="13" idx="1"/>
          </p:cNvCxnSpPr>
          <p:nvPr/>
        </p:nvCxnSpPr>
        <p:spPr>
          <a:xfrm flipV="1">
            <a:off x="1332412" y="1838190"/>
            <a:ext cx="656408" cy="674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988819" y="1539376"/>
            <a:ext cx="1126673" cy="5976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LIGAMEN</a:t>
            </a:r>
          </a:p>
        </p:txBody>
      </p:sp>
      <p:cxnSp>
        <p:nvCxnSpPr>
          <p:cNvPr id="15" name="Straight Arrow Connector 14"/>
          <p:cNvCxnSpPr>
            <a:endCxn id="16" idx="1"/>
          </p:cNvCxnSpPr>
          <p:nvPr/>
        </p:nvCxnSpPr>
        <p:spPr>
          <a:xfrm>
            <a:off x="1352005" y="2527663"/>
            <a:ext cx="656408" cy="107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008413" y="2383157"/>
            <a:ext cx="1107079" cy="504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MUSKULAR/OTOT</a:t>
            </a:r>
          </a:p>
        </p:txBody>
      </p:sp>
      <p:cxnSp>
        <p:nvCxnSpPr>
          <p:cNvPr id="18" name="Straight Arrow Connector 17"/>
          <p:cNvCxnSpPr>
            <a:stCxn id="4" idx="3"/>
          </p:cNvCxnSpPr>
          <p:nvPr/>
        </p:nvCxnSpPr>
        <p:spPr>
          <a:xfrm>
            <a:off x="1332412" y="2512969"/>
            <a:ext cx="656408" cy="818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988819" y="3124066"/>
            <a:ext cx="1126673" cy="4506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MENISCUS</a:t>
            </a:r>
          </a:p>
        </p:txBody>
      </p:sp>
      <p:cxnSp>
        <p:nvCxnSpPr>
          <p:cNvPr id="21" name="Straight Arrow Connector 20"/>
          <p:cNvCxnSpPr>
            <a:stCxn id="4" idx="3"/>
          </p:cNvCxnSpPr>
          <p:nvPr/>
        </p:nvCxnSpPr>
        <p:spPr>
          <a:xfrm>
            <a:off x="1332412" y="2512968"/>
            <a:ext cx="676001" cy="1494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008413" y="3732712"/>
            <a:ext cx="1107079" cy="4702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BURSA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352006" y="2512968"/>
            <a:ext cx="636814" cy="2091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008413" y="4408714"/>
            <a:ext cx="1107079" cy="391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PEMBULUH DARAH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3135087" y="208189"/>
            <a:ext cx="460466" cy="293914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id-ID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05350" y="78377"/>
            <a:ext cx="5378630" cy="940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indent="-214313" algn="ctr" defTabSz="685800">
              <a:buClrTx/>
              <a:buFont typeface="Wingdings" panose="05000000000000000000" pitchFamily="2" charset="2"/>
              <a:buChar char="v"/>
              <a:defRPr/>
            </a:pP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Sendi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tibiofemoral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merupakan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persendian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dibentuk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antara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distal femur 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proksimal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tibia</a:t>
            </a:r>
            <a:endParaRPr lang="id-ID" sz="11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ctr" defTabSz="685800">
              <a:buClrTx/>
              <a:buFont typeface="Wingdings" panose="05000000000000000000" pitchFamily="2" charset="2"/>
              <a:buChar char="v"/>
              <a:defRPr/>
            </a:pPr>
            <a:r>
              <a:rPr lang="id-ID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endi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patellofemoral 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merupakan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persendian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yang di 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bentuk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antara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posterior patella 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femur</a:t>
            </a:r>
            <a:endParaRPr lang="id-ID" sz="11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  <a:defRPr/>
            </a:pPr>
            <a:r>
              <a:rPr lang="id-ID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Berf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ungsi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untuk 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mempertahankan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tegaknya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stabilisasi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serta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meredam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tekanan</a:t>
            </a:r>
            <a:r>
              <a:rPr lang="en-US" sz="1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11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3135087" y="1077676"/>
            <a:ext cx="460466" cy="311060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id-ID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615148" y="1122070"/>
            <a:ext cx="5388427" cy="3487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id-ID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Terdiri dari: tulang femur, tulang tibia dan tulang patella (sesamoid)</a:t>
            </a:r>
          </a:p>
        </p:txBody>
      </p:sp>
      <p:sp>
        <p:nvSpPr>
          <p:cNvPr id="38" name="Right Arrow 37"/>
          <p:cNvSpPr/>
          <p:nvPr/>
        </p:nvSpPr>
        <p:spPr>
          <a:xfrm>
            <a:off x="3115492" y="1617141"/>
            <a:ext cx="480061" cy="393110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id-ID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605349" y="1549782"/>
            <a:ext cx="5290457" cy="4604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id-ID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Terdiri dari: ACL, PCL, MCL DAN LCL</a:t>
            </a:r>
          </a:p>
          <a:p>
            <a:pPr algn="ctr" defTabSz="685800">
              <a:buClrTx/>
              <a:defRPr/>
            </a:pPr>
            <a:r>
              <a:rPr lang="id-ID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berfungsi sebagai stabilisator pasif dan pengarah gerak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3115492" y="2438876"/>
            <a:ext cx="426177" cy="333104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id-ID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578409" y="2088015"/>
            <a:ext cx="5378629" cy="103605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id-ID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Otot ekstensor: m. Quadriceps femoris</a:t>
            </a: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id-ID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Otot fleksor: m.semimembranosus, m.semitendinosus, m.biceps femoris (otot hamstring), m.Sartorius, m.Gracilis, m.Popliteus, m.Gastrocnemius</a:t>
            </a: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id-ID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Otot Iliotibial band</a:t>
            </a:r>
          </a:p>
        </p:txBody>
      </p:sp>
      <p:sp>
        <p:nvSpPr>
          <p:cNvPr id="42" name="Right Arrow 41"/>
          <p:cNvSpPr/>
          <p:nvPr/>
        </p:nvSpPr>
        <p:spPr>
          <a:xfrm>
            <a:off x="3124064" y="3238565"/>
            <a:ext cx="417606" cy="333104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id-ID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595552" y="3193869"/>
            <a:ext cx="5361485" cy="5725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id-ID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Terdiri dari meniscus medial dan meniscus lateral</a:t>
            </a:r>
          </a:p>
          <a:p>
            <a:pPr algn="ctr" defTabSz="685800">
              <a:buClrTx/>
              <a:defRPr/>
            </a:pPr>
            <a:r>
              <a:rPr lang="id-ID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Berfungsi sebagai peredam kejut (shock absorber) antara femur terhadap tibia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3124064" y="3869868"/>
            <a:ext cx="491084" cy="333107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id-ID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15148" y="3850277"/>
            <a:ext cx="5341889" cy="55843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id-ID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ursa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suprapatellaris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bursa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prepatellaris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bursa infra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patellaris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superficialis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profundus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d-ID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3115492" y="4501174"/>
            <a:ext cx="460469" cy="391886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id-ID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595553" y="4465344"/>
            <a:ext cx="5388427" cy="5878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id-ID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rteri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femoralis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profunda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femoralis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obturatoria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popliteal</a:t>
            </a:r>
            <a:r>
              <a:rPr lang="id-ID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vena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femoralis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vena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profunda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femoralis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vena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obturatoria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vena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saphena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magna </a:t>
            </a:r>
            <a:endParaRPr lang="id-ID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24914" y="4864894"/>
            <a:ext cx="2414996" cy="238805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Levangie</a:t>
            </a:r>
            <a:r>
              <a:rPr lang="en-US" sz="1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Norkin</a:t>
            </a:r>
            <a:r>
              <a:rPr lang="en-US" sz="1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2005</a:t>
            </a:r>
            <a:r>
              <a:rPr lang="id-ID" sz="1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d-ID" sz="900" kern="1200" dirty="0">
                <a:solidFill>
                  <a:prstClr val="white"/>
                </a:solidFill>
                <a:latin typeface="Calibri" panose="020F0502020204030204"/>
              </a:rPr>
              <a:t>Hunter, 2019 </a:t>
            </a:r>
            <a:r>
              <a:rPr lang="id-ID" sz="9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1188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d-ID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BIOMEKANIK SENDI LUTUT</a:t>
            </a:r>
            <a:endParaRPr lang="id-ID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Osteokinematik</a:t>
            </a:r>
            <a:r>
              <a:rPr lang="id-ID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Osteokinematik</a:t>
            </a:r>
            <a:r>
              <a:rPr lang="id-I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lutut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memungkinkan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terjadi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gerak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rotasi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ayun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bidang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sagittal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menghasilkan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gerakan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fleksi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nilai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lingkup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gerak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normal 120º-130º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posisi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hip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fleksi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penuh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mencapai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140º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hip full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ekstensi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soft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endfeel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gerakan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ekstensi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lingkup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gerak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antara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0º-10º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batas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normalnya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hard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endfeel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selain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rotasi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ayun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lutut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juga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mempunyai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gerak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rotasi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spin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bidang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tranversal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posisi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lutut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fleksi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menghasilkan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gerakan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internal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rotasi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15º-30º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elastic end feel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eksternal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rotasi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40º-45º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elastic end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feel</a:t>
            </a:r>
            <a:r>
              <a:rPr lang="id-ID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229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d-ID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BIOMEKANIK SENDI LUTUT</a:t>
            </a:r>
            <a:endParaRPr lang="id-ID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>
                <a:solidFill>
                  <a:schemeClr val="tx1"/>
                </a:solidFill>
              </a:rPr>
              <a:t>Arthrokinematik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Selama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fleksi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lutut</a:t>
            </a:r>
            <a:r>
              <a:rPr lang="en-US" dirty="0">
                <a:solidFill>
                  <a:schemeClr val="tx1"/>
                </a:solidFill>
              </a:rPr>
              <a:t> 0⁰-25⁰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posisi</a:t>
            </a:r>
            <a:r>
              <a:rPr lang="en-US" dirty="0">
                <a:solidFill>
                  <a:schemeClr val="tx1"/>
                </a:solidFill>
              </a:rPr>
              <a:t> close kinetic chain </a:t>
            </a:r>
            <a:r>
              <a:rPr lang="en-US" dirty="0" err="1">
                <a:solidFill>
                  <a:schemeClr val="tx1"/>
                </a:solidFill>
              </a:rPr>
              <a:t>condylus</a:t>
            </a:r>
            <a:r>
              <a:rPr lang="en-US" dirty="0">
                <a:solidFill>
                  <a:schemeClr val="tx1"/>
                </a:solidFill>
              </a:rPr>
              <a:t> femur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roll </a:t>
            </a:r>
            <a:r>
              <a:rPr lang="en-US" dirty="0" err="1">
                <a:solidFill>
                  <a:schemeClr val="tx1"/>
                </a:solidFill>
              </a:rPr>
              <a:t>kearah</a:t>
            </a:r>
            <a:r>
              <a:rPr lang="en-US" dirty="0">
                <a:solidFill>
                  <a:schemeClr val="tx1"/>
                </a:solidFill>
              </a:rPr>
              <a:t> posterior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slide 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anterior </a:t>
            </a:r>
            <a:r>
              <a:rPr lang="en-US" dirty="0" err="1">
                <a:solidFill>
                  <a:schemeClr val="tx1"/>
                </a:solidFill>
              </a:rPr>
              <a:t>pada</a:t>
            </a:r>
            <a:r>
              <a:rPr lang="en-US" dirty="0">
                <a:solidFill>
                  <a:schemeClr val="tx1"/>
                </a:solidFill>
              </a:rPr>
              <a:t> tibia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ekstensi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lutut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condylus</a:t>
            </a:r>
            <a:r>
              <a:rPr lang="en-US" dirty="0">
                <a:solidFill>
                  <a:schemeClr val="tx1"/>
                </a:solidFill>
              </a:rPr>
              <a:t> femur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roll </a:t>
            </a:r>
            <a:r>
              <a:rPr lang="en-US" dirty="0" err="1">
                <a:solidFill>
                  <a:schemeClr val="tx1"/>
                </a:solidFill>
              </a:rPr>
              <a:t>kearah</a:t>
            </a:r>
            <a:r>
              <a:rPr lang="en-US" dirty="0">
                <a:solidFill>
                  <a:schemeClr val="tx1"/>
                </a:solidFill>
              </a:rPr>
              <a:t> anterior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slide 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posterior </a:t>
            </a:r>
            <a:r>
              <a:rPr lang="en-US" dirty="0" err="1">
                <a:solidFill>
                  <a:schemeClr val="tx1"/>
                </a:solidFill>
              </a:rPr>
              <a:t>pada</a:t>
            </a:r>
            <a:r>
              <a:rPr lang="en-US" dirty="0">
                <a:solidFill>
                  <a:schemeClr val="tx1"/>
                </a:solidFill>
              </a:rPr>
              <a:t> tibia. </a:t>
            </a:r>
            <a:r>
              <a:rPr lang="en-US" dirty="0" err="1">
                <a:solidFill>
                  <a:schemeClr val="tx1"/>
                </a:solidFill>
              </a:rPr>
              <a:t>Sedangkan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selama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fleksi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lutut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posisi</a:t>
            </a:r>
            <a:r>
              <a:rPr lang="en-US" dirty="0">
                <a:solidFill>
                  <a:schemeClr val="tx1"/>
                </a:solidFill>
              </a:rPr>
              <a:t> open kinetic chain, tibia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roll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slide 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posterior </a:t>
            </a:r>
            <a:r>
              <a:rPr lang="en-US" dirty="0" err="1">
                <a:solidFill>
                  <a:schemeClr val="tx1"/>
                </a:solidFill>
              </a:rPr>
              <a:t>pada</a:t>
            </a:r>
            <a:r>
              <a:rPr lang="en-US" dirty="0">
                <a:solidFill>
                  <a:schemeClr val="tx1"/>
                </a:solidFill>
              </a:rPr>
              <a:t> femur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ekstensi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lutut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posisi</a:t>
            </a:r>
            <a:r>
              <a:rPr lang="en-US" dirty="0">
                <a:solidFill>
                  <a:schemeClr val="tx1"/>
                </a:solidFill>
              </a:rPr>
              <a:t> open kinetic chain, tibia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roll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slide 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anterior </a:t>
            </a:r>
            <a:r>
              <a:rPr lang="en-US" dirty="0" err="1">
                <a:solidFill>
                  <a:schemeClr val="tx1"/>
                </a:solidFill>
              </a:rPr>
              <a:t>pada</a:t>
            </a:r>
            <a:r>
              <a:rPr lang="en-US" dirty="0">
                <a:solidFill>
                  <a:schemeClr val="tx1"/>
                </a:solidFill>
              </a:rPr>
              <a:t> femur.</a:t>
            </a:r>
            <a:endParaRPr lang="id-ID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d-ID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d-ID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70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056" y="105240"/>
            <a:ext cx="7683201" cy="719376"/>
          </a:xfrm>
        </p:spPr>
        <p:txBody>
          <a:bodyPr/>
          <a:lstStyle/>
          <a:p>
            <a:pPr algn="ctr"/>
            <a:r>
              <a:rPr lang="id-ID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Patofisiologi Osteoarthritis lutut</a:t>
            </a:r>
          </a:p>
        </p:txBody>
      </p:sp>
      <p:sp>
        <p:nvSpPr>
          <p:cNvPr id="4" name="Rectangle 3"/>
          <p:cNvSpPr/>
          <p:nvPr/>
        </p:nvSpPr>
        <p:spPr>
          <a:xfrm>
            <a:off x="509572" y="904084"/>
            <a:ext cx="803366" cy="3722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obesitas</a:t>
            </a:r>
          </a:p>
        </p:txBody>
      </p:sp>
      <p:sp>
        <p:nvSpPr>
          <p:cNvPr id="5" name="Rectangle 4"/>
          <p:cNvSpPr/>
          <p:nvPr/>
        </p:nvSpPr>
        <p:spPr>
          <a:xfrm>
            <a:off x="540239" y="1426965"/>
            <a:ext cx="795202" cy="37229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usia</a:t>
            </a:r>
          </a:p>
        </p:txBody>
      </p:sp>
      <p:sp>
        <p:nvSpPr>
          <p:cNvPr id="6" name="Rectangle 5"/>
          <p:cNvSpPr/>
          <p:nvPr/>
        </p:nvSpPr>
        <p:spPr>
          <a:xfrm>
            <a:off x="546618" y="1932946"/>
            <a:ext cx="796835" cy="6219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Jenis kelamin</a:t>
            </a:r>
          </a:p>
        </p:txBody>
      </p:sp>
      <p:sp>
        <p:nvSpPr>
          <p:cNvPr id="7" name="Right Brace 6"/>
          <p:cNvSpPr/>
          <p:nvPr/>
        </p:nvSpPr>
        <p:spPr>
          <a:xfrm>
            <a:off x="1262217" y="947327"/>
            <a:ext cx="480061" cy="1267496"/>
          </a:xfrm>
          <a:prstGeom prst="rightBrace">
            <a:avLst>
              <a:gd name="adj1" fmla="val 8333"/>
              <a:gd name="adj2" fmla="val 3916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id-ID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9530" y="1203612"/>
            <a:ext cx="1165860" cy="429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Predisposisi Osteoarthritis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49360" y="1100027"/>
            <a:ext cx="1469572" cy="55843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Joint Biomechanics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18189" y="839199"/>
            <a:ext cx="695597" cy="4062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injury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418189" y="1343751"/>
            <a:ext cx="695597" cy="43500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overuse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62363" y="1877094"/>
            <a:ext cx="813163" cy="6169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instability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6897309" y="1002425"/>
            <a:ext cx="520880" cy="1155122"/>
          </a:xfrm>
          <a:prstGeom prst="leftBrace">
            <a:avLst>
              <a:gd name="adj1" fmla="val 8333"/>
              <a:gd name="adj2" fmla="val 3218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id-ID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965390" y="1418435"/>
            <a:ext cx="9470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402303" y="1375267"/>
            <a:ext cx="9470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912446" y="1418435"/>
            <a:ext cx="0" cy="339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405569" y="1380932"/>
            <a:ext cx="28166" cy="397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673109" y="1757914"/>
            <a:ext cx="3101204" cy="41000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Menurunnya fungsi-fungsi jaringan disekitar sendi lutut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077625" y="2324403"/>
            <a:ext cx="4585877" cy="2749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Ketidakseimbangan antara proses regenerasi dan degenerasi</a:t>
            </a:r>
          </a:p>
        </p:txBody>
      </p:sp>
      <p:sp>
        <p:nvSpPr>
          <p:cNvPr id="26" name="Down Arrow 25"/>
          <p:cNvSpPr/>
          <p:nvPr/>
        </p:nvSpPr>
        <p:spPr>
          <a:xfrm>
            <a:off x="4185132" y="2157548"/>
            <a:ext cx="284117" cy="158897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id-ID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4203951" y="2618411"/>
            <a:ext cx="318205" cy="161855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id-ID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08287" y="3295684"/>
            <a:ext cx="2321923" cy="2564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imobilisasi</a:t>
            </a:r>
          </a:p>
        </p:txBody>
      </p:sp>
      <p:sp>
        <p:nvSpPr>
          <p:cNvPr id="29" name="Down Arrow 28"/>
          <p:cNvSpPr/>
          <p:nvPr/>
        </p:nvSpPr>
        <p:spPr>
          <a:xfrm>
            <a:off x="4334377" y="3593593"/>
            <a:ext cx="363474" cy="170531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id-ID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92709" y="3765708"/>
            <a:ext cx="3585754" cy="31478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Penurunan kadar cairan Glicoaminoglycan (GAG) </a:t>
            </a:r>
          </a:p>
        </p:txBody>
      </p:sp>
      <p:sp>
        <p:nvSpPr>
          <p:cNvPr id="31" name="Down Arrow 30"/>
          <p:cNvSpPr/>
          <p:nvPr/>
        </p:nvSpPr>
        <p:spPr>
          <a:xfrm>
            <a:off x="4351685" y="4108016"/>
            <a:ext cx="346166" cy="171699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id-ID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474840" y="4283276"/>
            <a:ext cx="2801983" cy="3031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Elastisitas jaringan menurun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424222" y="4675839"/>
            <a:ext cx="1469571" cy="2913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Mobilitas terbatas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53404" y="4688835"/>
            <a:ext cx="1189130" cy="2916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kern="1200" dirty="0">
                <a:solidFill>
                  <a:prstClr val="black"/>
                </a:solidFill>
                <a:latin typeface="Calibri" panose="020F0502020204030204"/>
              </a:rPr>
              <a:t>Disabilitas</a:t>
            </a:r>
          </a:p>
        </p:txBody>
      </p:sp>
      <p:sp>
        <p:nvSpPr>
          <p:cNvPr id="40" name="Curved Right Arrow 39"/>
          <p:cNvSpPr/>
          <p:nvPr/>
        </p:nvSpPr>
        <p:spPr>
          <a:xfrm>
            <a:off x="2709846" y="4351032"/>
            <a:ext cx="683352" cy="61925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id-ID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Curved Left Arrow 40"/>
          <p:cNvSpPr/>
          <p:nvPr/>
        </p:nvSpPr>
        <p:spPr>
          <a:xfrm>
            <a:off x="6334377" y="4379206"/>
            <a:ext cx="636815" cy="619256"/>
          </a:xfrm>
          <a:prstGeom prst="curvedLeftArrow">
            <a:avLst>
              <a:gd name="adj1" fmla="val 32777"/>
              <a:gd name="adj2" fmla="val 50000"/>
              <a:gd name="adj3" fmla="val 361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id-ID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Explosion 1 41"/>
          <p:cNvSpPr/>
          <p:nvPr/>
        </p:nvSpPr>
        <p:spPr>
          <a:xfrm>
            <a:off x="3549339" y="2705873"/>
            <a:ext cx="1712459" cy="480756"/>
          </a:xfrm>
          <a:prstGeom prst="irregularSeal1">
            <a:avLst/>
          </a:prstGeom>
          <a:solidFill>
            <a:schemeClr val="accent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b="1" kern="1200" dirty="0">
                <a:solidFill>
                  <a:prstClr val="black"/>
                </a:solidFill>
                <a:latin typeface="Calibri" panose="020F0502020204030204"/>
              </a:rPr>
              <a:t>NYERI </a:t>
            </a:r>
          </a:p>
        </p:txBody>
      </p:sp>
      <p:sp>
        <p:nvSpPr>
          <p:cNvPr id="45" name="Down Arrow 44"/>
          <p:cNvSpPr/>
          <p:nvPr/>
        </p:nvSpPr>
        <p:spPr>
          <a:xfrm>
            <a:off x="4216038" y="3137316"/>
            <a:ext cx="363474" cy="170531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id-ID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6885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6206" y="724988"/>
            <a:ext cx="1900646" cy="1792877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Anatomical Structure Or Function Impairment</a:t>
            </a:r>
          </a:p>
          <a:p>
            <a:pPr marL="214313" indent="-214313" algn="just" defTabSz="685800">
              <a:buClrTx/>
              <a:buFont typeface="Arial" panose="020B0604020202020204" pitchFamily="34" charset="0"/>
              <a:buChar char="•"/>
            </a:pPr>
            <a:r>
              <a:rPr lang="id-ID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Osteofit</a:t>
            </a:r>
          </a:p>
          <a:p>
            <a:pPr marL="214313" indent="-214313" algn="just" defTabSz="685800">
              <a:buClrTx/>
              <a:buFont typeface="Arial" panose="020B0604020202020204" pitchFamily="34" charset="0"/>
              <a:buChar char="•"/>
            </a:pPr>
            <a:r>
              <a:rPr lang="id-ID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Deformity</a:t>
            </a:r>
          </a:p>
          <a:p>
            <a:pPr marL="214313" indent="-214313" algn="just" defTabSz="685800">
              <a:buClrTx/>
              <a:buFont typeface="Arial" panose="020B0604020202020204" pitchFamily="34" charset="0"/>
              <a:buChar char="•"/>
            </a:pPr>
            <a:r>
              <a:rPr lang="id-ID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Capsular pattern</a:t>
            </a:r>
          </a:p>
          <a:p>
            <a:pPr marL="214313" indent="-214313" algn="just" defTabSz="685800">
              <a:buClrTx/>
              <a:buFont typeface="Arial" panose="020B0604020202020204" pitchFamily="34" charset="0"/>
              <a:buChar char="•"/>
            </a:pPr>
            <a:r>
              <a:rPr lang="id-ID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Thightness muscle</a:t>
            </a:r>
          </a:p>
          <a:p>
            <a:pPr marL="214313" indent="-214313" algn="just" defTabSz="685800">
              <a:buClrTx/>
              <a:buFont typeface="Arial" panose="020B0604020202020204" pitchFamily="34" charset="0"/>
              <a:buChar char="•"/>
            </a:pPr>
            <a:r>
              <a:rPr lang="id-ID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Hypomobilty</a:t>
            </a:r>
          </a:p>
        </p:txBody>
      </p:sp>
      <p:sp>
        <p:nvSpPr>
          <p:cNvPr id="5" name="Rectangle 4"/>
          <p:cNvSpPr/>
          <p:nvPr/>
        </p:nvSpPr>
        <p:spPr>
          <a:xfrm>
            <a:off x="5760720" y="724988"/>
            <a:ext cx="2782388" cy="172184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Participation Restriction</a:t>
            </a:r>
          </a:p>
          <a:p>
            <a:pPr algn="just" defTabSz="685800">
              <a:buClrTx/>
            </a:pPr>
            <a:r>
              <a:rPr lang="x-none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Aktivitas olahraga seperti berlari, melompat dan pada saat berpergian seperti berjalan di permukaaan yang tidak rata, menggunakan kendaraan pribadi dan menggunakan transportasi umum. </a:t>
            </a:r>
            <a:endParaRPr lang="id-ID" sz="135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9559" y="724988"/>
            <a:ext cx="2328454" cy="16508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Limitation</a:t>
            </a:r>
          </a:p>
          <a:p>
            <a:pPr marL="214313" indent="-214313" algn="just" defTabSz="685800">
              <a:buClrTx/>
              <a:buFont typeface="Wingdings" panose="05000000000000000000" pitchFamily="2" charset="2"/>
              <a:buChar char="v"/>
            </a:pPr>
            <a:r>
              <a:rPr lang="id-ID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Duduk</a:t>
            </a:r>
          </a:p>
          <a:p>
            <a:pPr marL="214313" indent="-214313" algn="just" defTabSz="685800">
              <a:buClrTx/>
              <a:buFont typeface="Wingdings" panose="05000000000000000000" pitchFamily="2" charset="2"/>
              <a:buChar char="v"/>
            </a:pPr>
            <a:r>
              <a:rPr lang="id-ID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Berjongkok</a:t>
            </a:r>
          </a:p>
          <a:p>
            <a:pPr marL="214313" indent="-214313" algn="just" defTabSz="685800">
              <a:buClrTx/>
              <a:buFont typeface="Wingdings" panose="05000000000000000000" pitchFamily="2" charset="2"/>
              <a:buChar char="v"/>
            </a:pPr>
            <a:r>
              <a:rPr lang="id-ID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Beribadah</a:t>
            </a:r>
          </a:p>
          <a:p>
            <a:pPr marL="214313" indent="-214313" algn="just" defTabSz="685800">
              <a:buClrTx/>
              <a:buFont typeface="Wingdings" panose="05000000000000000000" pitchFamily="2" charset="2"/>
              <a:buChar char="v"/>
            </a:pPr>
            <a:r>
              <a:rPr lang="id-ID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Berlutut</a:t>
            </a:r>
          </a:p>
          <a:p>
            <a:pPr marL="214313" indent="-214313" algn="just" defTabSz="685800">
              <a:buClrTx/>
              <a:buFont typeface="Wingdings" panose="05000000000000000000" pitchFamily="2" charset="2"/>
              <a:buChar char="v"/>
            </a:pPr>
            <a:r>
              <a:rPr lang="id-ID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Mengambil benda di bawah </a:t>
            </a:r>
          </a:p>
          <a:p>
            <a:pPr marL="214313" indent="-214313" algn="just" defTabSz="685800">
              <a:buClrTx/>
              <a:buFont typeface="Wingdings" panose="05000000000000000000" pitchFamily="2" charset="2"/>
              <a:buChar char="v"/>
            </a:pPr>
            <a:r>
              <a:rPr lang="id-ID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Naik turun tangga.</a:t>
            </a:r>
          </a:p>
        </p:txBody>
      </p:sp>
      <p:sp>
        <p:nvSpPr>
          <p:cNvPr id="7" name="Rectangle 6"/>
          <p:cNvSpPr/>
          <p:nvPr/>
        </p:nvSpPr>
        <p:spPr>
          <a:xfrm>
            <a:off x="5143499" y="3440005"/>
            <a:ext cx="1577341" cy="126262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 Factors</a:t>
            </a:r>
          </a:p>
          <a:p>
            <a:pPr marL="214313" indent="-214313" algn="just" defTabSz="685800">
              <a:buClrTx/>
              <a:buFont typeface="Wingdings" panose="05000000000000000000" pitchFamily="2" charset="2"/>
              <a:buChar char="q"/>
            </a:pPr>
            <a:r>
              <a:rPr lang="en-US" sz="135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Aktivitas</a:t>
            </a:r>
            <a:r>
              <a:rPr lang="en-US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fisik</a:t>
            </a:r>
            <a:r>
              <a:rPr lang="en-US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(overuse)</a:t>
            </a:r>
            <a:endParaRPr lang="id-ID" sz="135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 defTabSz="685800">
              <a:buClrTx/>
              <a:buFont typeface="Wingdings" panose="05000000000000000000" pitchFamily="2" charset="2"/>
              <a:buChar char="q"/>
            </a:pPr>
            <a:r>
              <a:rPr lang="id-ID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35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rauma</a:t>
            </a:r>
            <a:endParaRPr lang="id-ID" sz="135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38993" y="3419203"/>
            <a:ext cx="1425485" cy="138466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 Factors</a:t>
            </a:r>
          </a:p>
          <a:p>
            <a:pPr marL="214313" indent="-214313" algn="just" defTabSz="685800">
              <a:buClrTx/>
              <a:buFont typeface="Wingdings" panose="05000000000000000000" pitchFamily="2" charset="2"/>
              <a:buChar char="Ø"/>
            </a:pPr>
            <a:r>
              <a:rPr lang="en-US" sz="135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Usia</a:t>
            </a:r>
            <a:endParaRPr lang="id-ID" sz="135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 defTabSz="685800">
              <a:buClrTx/>
              <a:buFont typeface="Wingdings" panose="05000000000000000000" pitchFamily="2" charset="2"/>
              <a:buChar char="Ø"/>
            </a:pPr>
            <a:r>
              <a:rPr lang="id-ID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35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besitas</a:t>
            </a:r>
            <a:endParaRPr lang="id-ID" sz="135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 defTabSz="685800">
              <a:buClrTx/>
              <a:buFont typeface="Wingdings" panose="05000000000000000000" pitchFamily="2" charset="2"/>
              <a:buChar char="Ø"/>
            </a:pPr>
            <a:r>
              <a:rPr lang="id-ID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35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enis</a:t>
            </a:r>
            <a:r>
              <a:rPr lang="en-US" sz="135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kelamin</a:t>
            </a:r>
            <a:endParaRPr lang="id-ID" sz="135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616529" y="2889544"/>
            <a:ext cx="5339443" cy="880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4" idx="2"/>
          </p:cNvCxnSpPr>
          <p:nvPr/>
        </p:nvCxnSpPr>
        <p:spPr>
          <a:xfrm flipV="1">
            <a:off x="1606732" y="2517865"/>
            <a:ext cx="9797" cy="4016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6936377" y="2453264"/>
            <a:ext cx="19595" cy="4234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263141" y="3134090"/>
            <a:ext cx="3669029" cy="119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263140" y="3134090"/>
            <a:ext cx="0" cy="2851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7" idx="0"/>
          </p:cNvCxnSpPr>
          <p:nvPr/>
        </p:nvCxnSpPr>
        <p:spPr>
          <a:xfrm>
            <a:off x="5932169" y="3154890"/>
            <a:ext cx="1" cy="2851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173583" y="2375806"/>
            <a:ext cx="4897" cy="7494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01869" y="204129"/>
            <a:ext cx="8851820" cy="421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CLASSIFICATION OF FUNCTIONING, DISABILITY AND HEALTH</a:t>
            </a:r>
            <a:r>
              <a:rPr lang="id-ID" sz="16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(ICF</a:t>
            </a:r>
            <a:r>
              <a:rPr lang="id-ID" sz="1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97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1" name="Google Shape;5421;p34"/>
          <p:cNvSpPr txBox="1">
            <a:spLocks noGrp="1"/>
          </p:cNvSpPr>
          <p:nvPr>
            <p:ph type="title"/>
          </p:nvPr>
        </p:nvSpPr>
        <p:spPr>
          <a:xfrm>
            <a:off x="1773073" y="1291987"/>
            <a:ext cx="595417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id-ID" b="1" dirty="0"/>
              <a:t>Peran </a:t>
            </a:r>
            <a:r>
              <a:rPr lang="id-ID" b="1" dirty="0" smtClean="0"/>
              <a:t>Fisioterapi Pada Osteoarthritis </a:t>
            </a:r>
            <a:r>
              <a:rPr lang="id-ID" b="1" dirty="0"/>
              <a:t>(OA) </a:t>
            </a:r>
            <a:r>
              <a:rPr lang="id-ID" b="1" dirty="0" smtClean="0"/>
              <a:t>Lutut</a:t>
            </a:r>
            <a:endParaRPr dirty="0"/>
          </a:p>
        </p:txBody>
      </p:sp>
      <p:sp>
        <p:nvSpPr>
          <p:cNvPr id="5422" name="Google Shape;5422;p34"/>
          <p:cNvSpPr txBox="1">
            <a:spLocks noGrp="1"/>
          </p:cNvSpPr>
          <p:nvPr>
            <p:ph type="subTitle" idx="1"/>
          </p:nvPr>
        </p:nvSpPr>
        <p:spPr>
          <a:xfrm>
            <a:off x="2088298" y="2690661"/>
            <a:ext cx="5323719" cy="11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id-ID" sz="2000" b="1" dirty="0"/>
              <a:t>Peran fisioterapi pada osteoarthritis (OA) lutut</a:t>
            </a:r>
            <a:r>
              <a:rPr lang="id-ID" sz="2000" dirty="0"/>
              <a:t> sangat penting dan menyeluruh dalam membantu mengurangi nyeri, meningkatkan fungsi sendi, memperbaiki kualitas hidup, serta mencegah progresivitas penyakit</a:t>
            </a:r>
            <a:r>
              <a:rPr lang="id-ID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268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3"/>
          <a:stretch/>
        </p:blipFill>
        <p:spPr>
          <a:xfrm>
            <a:off x="1" y="-252589"/>
            <a:ext cx="9144000" cy="5396089"/>
          </a:xfrm>
          <a:prstGeom prst="rect">
            <a:avLst/>
          </a:prstGeom>
        </p:spPr>
      </p:pic>
      <p:sp>
        <p:nvSpPr>
          <p:cNvPr id="5421" name="Google Shape;5421;p34"/>
          <p:cNvSpPr txBox="1">
            <a:spLocks noGrp="1"/>
          </p:cNvSpPr>
          <p:nvPr>
            <p:ph type="title"/>
          </p:nvPr>
        </p:nvSpPr>
        <p:spPr>
          <a:xfrm>
            <a:off x="2912386" y="459950"/>
            <a:ext cx="4967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 dirty="0" smtClean="0"/>
              <a:t>Peran Fisioterapi</a:t>
            </a:r>
            <a:endParaRPr sz="4000" dirty="0"/>
          </a:p>
        </p:txBody>
      </p:sp>
      <p:sp>
        <p:nvSpPr>
          <p:cNvPr id="4" name="Rectangle 3"/>
          <p:cNvSpPr/>
          <p:nvPr/>
        </p:nvSpPr>
        <p:spPr>
          <a:xfrm>
            <a:off x="174977" y="1483879"/>
            <a:ext cx="4611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d-ID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Berdasarkan 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PERMENKES NO. 65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pasal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ayat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tahun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2015, yang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berbunyi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Fisioterapi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bentuk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pelayanan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ditujukan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kepada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</a:t>
            </a:r>
            <a:r>
              <a:rPr lang="id-ID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kelompok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mengembangkan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memelihara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memulihkan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gerak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fungsi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sepanjang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rentang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kehidupan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menggunakan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penanganan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secara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manual,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peningkatan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gerak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peralatan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fisik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elektroterapeutik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mekanik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pelatihan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fungsi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1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komunikasi</a:t>
            </a:r>
            <a:endParaRPr lang="id-ID" sz="1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41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0"/>
          <a:stretch/>
        </p:blipFill>
        <p:spPr>
          <a:xfrm>
            <a:off x="3590665" y="0"/>
            <a:ext cx="5553335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3590665" cy="51435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SzPts val="1100"/>
              <a:defRPr/>
            </a:pPr>
            <a:r>
              <a:rPr lang="id-ID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isioterapis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melaksanakan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praktik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fisioterapi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berwenang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melakukan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assesment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fisioterapi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diagnosis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fisioterapi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perencanaan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fisioterapi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intervensi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fisioterapi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evaluasi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Diagnosis osteoarthritis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lutut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dibuat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berdasarkan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anamnesa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pemeriksaan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fisik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pemeriksaan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penunjang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69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4529526"/>
              </p:ext>
            </p:extLst>
          </p:nvPr>
        </p:nvGraphicFramePr>
        <p:xfrm>
          <a:off x="373923" y="1329398"/>
          <a:ext cx="8178981" cy="34747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192927">
                  <a:extLst>
                    <a:ext uri="{9D8B030D-6E8A-4147-A177-3AD203B41FA5}">
                      <a16:colId xmlns:a16="http://schemas.microsoft.com/office/drawing/2014/main" val="3409238225"/>
                    </a:ext>
                  </a:extLst>
                </a:gridCol>
                <a:gridCol w="3272246">
                  <a:extLst>
                    <a:ext uri="{9D8B030D-6E8A-4147-A177-3AD203B41FA5}">
                      <a16:colId xmlns:a16="http://schemas.microsoft.com/office/drawing/2014/main" val="2080671174"/>
                    </a:ext>
                  </a:extLst>
                </a:gridCol>
                <a:gridCol w="2713808">
                  <a:extLst>
                    <a:ext uri="{9D8B030D-6E8A-4147-A177-3AD203B41FA5}">
                      <a16:colId xmlns:a16="http://schemas.microsoft.com/office/drawing/2014/main" val="3076616012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Inspeksi 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id-ID" sz="1400" dirty="0" smtClean="0"/>
                        <a:t>Tanda-</a:t>
                      </a:r>
                      <a:r>
                        <a:rPr lang="id-ID" sz="1400" baseline="0" dirty="0" smtClean="0"/>
                        <a:t> tanda inflamasi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id-ID" sz="1400" baseline="0" dirty="0" smtClean="0"/>
                        <a:t>Deformitas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id-ID" sz="1400" baseline="0" dirty="0" smtClean="0"/>
                        <a:t>Pola jalan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400" kern="1200" dirty="0" err="1" smtClean="0">
                          <a:effectLst/>
                        </a:rPr>
                        <a:t>Oedeme</a:t>
                      </a:r>
                      <a:r>
                        <a:rPr lang="en-US" sz="1400" kern="1200" dirty="0" smtClean="0">
                          <a:effectLst/>
                        </a:rPr>
                        <a:t> </a:t>
                      </a:r>
                      <a:r>
                        <a:rPr lang="en-US" sz="1400" kern="1200" dirty="0" err="1" smtClean="0">
                          <a:effectLst/>
                        </a:rPr>
                        <a:t>pada</a:t>
                      </a:r>
                      <a:r>
                        <a:rPr lang="en-US" sz="1400" kern="1200" dirty="0" smtClean="0">
                          <a:effectLst/>
                        </a:rPr>
                        <a:t> </a:t>
                      </a:r>
                      <a:r>
                        <a:rPr lang="en-US" sz="1400" kern="1200" dirty="0" err="1" smtClean="0">
                          <a:effectLst/>
                        </a:rPr>
                        <a:t>fase</a:t>
                      </a:r>
                      <a:r>
                        <a:rPr lang="en-US" sz="1400" kern="1200" dirty="0" smtClean="0">
                          <a:effectLst/>
                        </a:rPr>
                        <a:t> </a:t>
                      </a:r>
                      <a:r>
                        <a:rPr lang="en-US" sz="1400" kern="1200" dirty="0" err="1" smtClean="0">
                          <a:effectLst/>
                        </a:rPr>
                        <a:t>akut</a:t>
                      </a:r>
                      <a:endParaRPr lang="id-ID" sz="1400" kern="1200" dirty="0" smtClean="0">
                        <a:effectLst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400" kern="1200" dirty="0" smtClean="0">
                          <a:effectLst/>
                        </a:rPr>
                        <a:t>Valgus/</a:t>
                      </a:r>
                      <a:r>
                        <a:rPr lang="en-US" sz="1400" kern="1200" dirty="0" err="1" smtClean="0">
                          <a:effectLst/>
                        </a:rPr>
                        <a:t>varus</a:t>
                      </a:r>
                      <a:endParaRPr lang="id-ID" sz="1400" kern="1200" dirty="0" smtClean="0">
                        <a:effectLst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400" kern="1200" dirty="0" smtClean="0">
                          <a:effectLst/>
                        </a:rPr>
                        <a:t>Antalgic gait</a:t>
                      </a:r>
                      <a:endParaRPr lang="id-ID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29540658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1400" b="1" kern="1200" dirty="0" smtClean="0">
                          <a:effectLst/>
                        </a:rPr>
                        <a:t>Screening test</a:t>
                      </a:r>
                      <a:endParaRPr lang="id-ID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400" b="1" kern="1200" dirty="0" err="1" smtClean="0">
                          <a:effectLst/>
                        </a:rPr>
                        <a:t>Gerak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aktif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fleksi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ekstensi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lutut</a:t>
                      </a:r>
                      <a:endParaRPr lang="id-ID" sz="1400" b="1" kern="1200" dirty="0" smtClean="0">
                        <a:effectLst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400" b="1" kern="1200" dirty="0" err="1" smtClean="0">
                          <a:effectLst/>
                        </a:rPr>
                        <a:t>Pemeriksaan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gerak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pasif</a:t>
                      </a:r>
                      <a:endParaRPr lang="id-ID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400" b="1" kern="1200" dirty="0" err="1" smtClean="0">
                          <a:effectLst/>
                        </a:rPr>
                        <a:t>Nyeri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dan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gerak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terbatas</a:t>
                      </a:r>
                      <a:r>
                        <a:rPr lang="en-US" sz="1400" b="1" kern="1200" dirty="0" smtClean="0">
                          <a:effectLst/>
                        </a:rPr>
                        <a:t>, </a:t>
                      </a:r>
                      <a:r>
                        <a:rPr lang="en-US" sz="1400" b="1" kern="1200" dirty="0" err="1" smtClean="0">
                          <a:effectLst/>
                        </a:rPr>
                        <a:t>ada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krepitasi</a:t>
                      </a:r>
                      <a:endParaRPr lang="id-ID" sz="1400" b="1" kern="1200" dirty="0" smtClean="0">
                        <a:effectLst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400" b="1" kern="1200" dirty="0" smtClean="0">
                          <a:effectLst/>
                        </a:rPr>
                        <a:t>Ada </a:t>
                      </a:r>
                      <a:r>
                        <a:rPr lang="en-US" sz="1400" b="1" kern="1200" dirty="0" err="1" smtClean="0">
                          <a:effectLst/>
                        </a:rPr>
                        <a:t>keterbatasan</a:t>
                      </a:r>
                      <a:r>
                        <a:rPr lang="en-US" sz="1400" b="1" kern="1200" dirty="0" smtClean="0">
                          <a:effectLst/>
                        </a:rPr>
                        <a:t> LGS, firm end feel, </a:t>
                      </a:r>
                      <a:r>
                        <a:rPr lang="en-US" sz="1400" b="1" kern="1200" dirty="0" err="1" smtClean="0">
                          <a:effectLst/>
                        </a:rPr>
                        <a:t>fleksi</a:t>
                      </a:r>
                      <a:r>
                        <a:rPr lang="en-US" sz="1400" b="1" kern="1200" dirty="0" smtClean="0">
                          <a:effectLst/>
                        </a:rPr>
                        <a:t>&lt;</a:t>
                      </a:r>
                      <a:r>
                        <a:rPr lang="en-US" sz="1400" b="1" kern="1200" dirty="0" err="1" smtClean="0">
                          <a:effectLst/>
                        </a:rPr>
                        <a:t>ekstensi</a:t>
                      </a:r>
                      <a:r>
                        <a:rPr lang="en-US" sz="1400" b="1" kern="1200" dirty="0" smtClean="0">
                          <a:effectLst/>
                        </a:rPr>
                        <a:t>, </a:t>
                      </a:r>
                      <a:r>
                        <a:rPr lang="en-US" sz="1400" b="1" kern="1200" dirty="0" err="1" smtClean="0">
                          <a:effectLst/>
                        </a:rPr>
                        <a:t>pola</a:t>
                      </a:r>
                      <a:r>
                        <a:rPr lang="en-US" sz="1400" b="1" kern="1200" dirty="0" smtClean="0">
                          <a:effectLst/>
                        </a:rPr>
                        <a:t> capsular pattern</a:t>
                      </a:r>
                      <a:endParaRPr lang="id-ID" sz="10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63929995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r>
                        <a:rPr lang="en-US" sz="1400" b="1" kern="1200" dirty="0" smtClean="0">
                          <a:effectLst/>
                        </a:rPr>
                        <a:t>Evidence based clinical practice</a:t>
                      </a:r>
                      <a:endParaRPr lang="id-ID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400" b="1" kern="1200" dirty="0" smtClean="0">
                          <a:effectLst/>
                        </a:rPr>
                        <a:t>Joint </a:t>
                      </a:r>
                      <a:r>
                        <a:rPr lang="en-US" sz="1400" b="1" kern="1200" dirty="0" smtClean="0">
                          <a:effectLst/>
                        </a:rPr>
                        <a:t>movement</a:t>
                      </a:r>
                      <a:endParaRPr lang="id-ID" sz="1400" b="1" kern="1200" dirty="0" smtClean="0">
                        <a:effectLst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400" b="1" kern="1200" dirty="0" smtClean="0">
                          <a:effectLst/>
                        </a:rPr>
                        <a:t>Valgus</a:t>
                      </a:r>
                      <a:r>
                        <a:rPr lang="en-US" sz="1400" b="1" kern="1200" dirty="0" smtClean="0">
                          <a:effectLst/>
                        </a:rPr>
                        <a:t>/ </a:t>
                      </a:r>
                      <a:r>
                        <a:rPr lang="en-US" sz="1400" b="1" kern="1200" dirty="0" err="1" smtClean="0">
                          <a:effectLst/>
                        </a:rPr>
                        <a:t>varus</a:t>
                      </a:r>
                      <a:r>
                        <a:rPr lang="en-US" sz="1400" b="1" kern="1200" dirty="0" smtClean="0">
                          <a:effectLst/>
                        </a:rPr>
                        <a:t> test</a:t>
                      </a:r>
                      <a:endParaRPr lang="id-ID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400" b="1" kern="1200" dirty="0" smtClean="0">
                          <a:effectLst/>
                        </a:rPr>
                        <a:t>Capsular pattern</a:t>
                      </a:r>
                      <a:endParaRPr lang="id-ID" sz="1400" b="1" kern="1200" dirty="0" smtClean="0">
                        <a:effectLst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400" b="1" kern="1200" dirty="0" smtClean="0">
                          <a:effectLst/>
                        </a:rPr>
                        <a:t>Hydrops</a:t>
                      </a:r>
                      <a:endParaRPr lang="id-ID" sz="1400" b="1" kern="1200" dirty="0" smtClean="0">
                        <a:effectLst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400" b="1" kern="1200" dirty="0" err="1" smtClean="0">
                          <a:effectLst/>
                        </a:rPr>
                        <a:t>Terdapat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deformitas</a:t>
                      </a:r>
                      <a:r>
                        <a:rPr lang="en-US" sz="1400" b="1" kern="1200" dirty="0" smtClean="0">
                          <a:effectLst/>
                        </a:rPr>
                        <a:t> genu valgus/ genu </a:t>
                      </a:r>
                      <a:r>
                        <a:rPr lang="en-US" sz="1400" b="1" kern="1200" dirty="0" err="1" smtClean="0">
                          <a:effectLst/>
                        </a:rPr>
                        <a:t>varus</a:t>
                      </a:r>
                      <a:endParaRPr lang="id-ID" sz="10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5806897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1" kern="1200" dirty="0" smtClean="0">
                          <a:effectLst/>
                        </a:rPr>
                        <a:t>P</a:t>
                      </a:r>
                      <a:r>
                        <a:rPr lang="id-ID" sz="1400" b="1" kern="1200" dirty="0" smtClean="0">
                          <a:effectLst/>
                        </a:rPr>
                        <a:t>emeriksaan p</a:t>
                      </a:r>
                      <a:r>
                        <a:rPr lang="en-US" sz="1400" b="1" kern="1200" dirty="0" err="1" smtClean="0">
                          <a:effectLst/>
                        </a:rPr>
                        <a:t>enunjang</a:t>
                      </a:r>
                      <a:endParaRPr lang="id-ID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kern="1200" dirty="0" smtClean="0">
                          <a:effectLst/>
                        </a:rPr>
                        <a:t>X – ray</a:t>
                      </a:r>
                      <a:endParaRPr lang="id-ID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1" kern="1200" dirty="0" err="1" smtClean="0">
                          <a:effectLst/>
                        </a:rPr>
                        <a:t>Adanya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osteofit</a:t>
                      </a:r>
                      <a:endParaRPr lang="id-ID" sz="1400" b="1" kern="1200" dirty="0" smtClean="0">
                        <a:effectLst/>
                      </a:endParaRPr>
                    </a:p>
                    <a:p>
                      <a:pPr lvl="0"/>
                      <a:r>
                        <a:rPr lang="en-US" sz="1400" b="1" kern="1200" dirty="0" err="1" smtClean="0">
                          <a:effectLst/>
                        </a:rPr>
                        <a:t>Celah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sendi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menyempit</a:t>
                      </a:r>
                      <a:endParaRPr lang="id-ID" sz="1400" b="1" kern="1200" dirty="0" smtClean="0">
                        <a:effectLst/>
                      </a:endParaRPr>
                    </a:p>
                    <a:p>
                      <a:r>
                        <a:rPr lang="en-US" sz="1400" b="1" kern="1200" dirty="0" err="1" smtClean="0">
                          <a:effectLst/>
                        </a:rPr>
                        <a:t>Penebalan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os</a:t>
                      </a:r>
                      <a:r>
                        <a:rPr lang="en-US" sz="1400" b="1" kern="1200" dirty="0" smtClean="0">
                          <a:effectLst/>
                        </a:rPr>
                        <a:t>. subchondral</a:t>
                      </a:r>
                      <a:endParaRPr lang="id-ID" sz="10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2255400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117280"/>
              </p:ext>
            </p:extLst>
          </p:nvPr>
        </p:nvGraphicFramePr>
        <p:xfrm>
          <a:off x="373923" y="539750"/>
          <a:ext cx="8178982" cy="2819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12523">
                  <a:extLst>
                    <a:ext uri="{9D8B030D-6E8A-4147-A177-3AD203B41FA5}">
                      <a16:colId xmlns:a16="http://schemas.microsoft.com/office/drawing/2014/main" val="2676039107"/>
                    </a:ext>
                  </a:extLst>
                </a:gridCol>
                <a:gridCol w="3240132">
                  <a:extLst>
                    <a:ext uri="{9D8B030D-6E8A-4147-A177-3AD203B41FA5}">
                      <a16:colId xmlns:a16="http://schemas.microsoft.com/office/drawing/2014/main" val="1077068698"/>
                    </a:ext>
                  </a:extLst>
                </a:gridCol>
                <a:gridCol w="2726327">
                  <a:extLst>
                    <a:ext uri="{9D8B030D-6E8A-4147-A177-3AD203B41FA5}">
                      <a16:colId xmlns:a16="http://schemas.microsoft.com/office/drawing/2014/main" val="400196133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Tahap</a:t>
                      </a:r>
                      <a:r>
                        <a:rPr lang="id-ID" sz="1400" baseline="0" dirty="0" smtClean="0"/>
                        <a:t> Pemeriksaan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Fokus Assesment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Temuan 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12300292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595878"/>
              </p:ext>
            </p:extLst>
          </p:nvPr>
        </p:nvGraphicFramePr>
        <p:xfrm>
          <a:off x="373923" y="814070"/>
          <a:ext cx="8178981" cy="536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5987">
                  <a:extLst>
                    <a:ext uri="{9D8B030D-6E8A-4147-A177-3AD203B41FA5}">
                      <a16:colId xmlns:a16="http://schemas.microsoft.com/office/drawing/2014/main" val="3988925523"/>
                    </a:ext>
                  </a:extLst>
                </a:gridCol>
                <a:gridCol w="3306667">
                  <a:extLst>
                    <a:ext uri="{9D8B030D-6E8A-4147-A177-3AD203B41FA5}">
                      <a16:colId xmlns:a16="http://schemas.microsoft.com/office/drawing/2014/main" val="3631647338"/>
                    </a:ext>
                  </a:extLst>
                </a:gridCol>
                <a:gridCol w="2726327">
                  <a:extLst>
                    <a:ext uri="{9D8B030D-6E8A-4147-A177-3AD203B41FA5}">
                      <a16:colId xmlns:a16="http://schemas.microsoft.com/office/drawing/2014/main" val="4030785707"/>
                    </a:ext>
                  </a:extLst>
                </a:gridCol>
              </a:tblGrid>
              <a:tr h="536429">
                <a:tc>
                  <a:txBody>
                    <a:bodyPr/>
                    <a:lstStyle/>
                    <a:p>
                      <a:r>
                        <a:rPr lang="id-ID" sz="1400" dirty="0" smtClean="0">
                          <a:solidFill>
                            <a:sysClr val="windowText" lastClr="000000"/>
                          </a:solidFill>
                        </a:rPr>
                        <a:t>Anamnesis</a:t>
                      </a:r>
                      <a:r>
                        <a:rPr lang="id-ID" sz="1400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endParaRPr lang="id-ID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400" dirty="0" smtClean="0">
                          <a:solidFill>
                            <a:sysClr val="windowText" lastClr="000000"/>
                          </a:solidFill>
                        </a:rPr>
                        <a:t>Keluhan</a:t>
                      </a:r>
                      <a:r>
                        <a:rPr lang="id-ID" sz="1400" baseline="0" dirty="0" smtClean="0">
                          <a:solidFill>
                            <a:sysClr val="windowText" lastClr="000000"/>
                          </a:solidFill>
                        </a:rPr>
                        <a:t> dan provokasi gangguan fungsional</a:t>
                      </a:r>
                      <a:endParaRPr lang="id-ID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300" dirty="0" smtClean="0">
                          <a:solidFill>
                            <a:sysClr val="windowText" lastClr="000000"/>
                          </a:solidFill>
                        </a:rPr>
                        <a:t>Nyeri saat bangun tidur dan setelah duduk lama dan adanya krepitasi</a:t>
                      </a:r>
                      <a:endParaRPr lang="id-ID" sz="13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081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6160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448" y="436098"/>
            <a:ext cx="7429499" cy="1428750"/>
          </a:xfrm>
        </p:spPr>
        <p:txBody>
          <a:bodyPr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Kriteria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Penilaian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Osteoarthritis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menurut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Kellgren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-Lawrence </a:t>
            </a:r>
            <a:endParaRPr lang="id-ID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49" y="1483339"/>
            <a:ext cx="7191103" cy="335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90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Google Shape;5140;p32"/>
          <p:cNvSpPr txBox="1">
            <a:spLocks noGrp="1"/>
          </p:cNvSpPr>
          <p:nvPr>
            <p:ph type="title" idx="18"/>
          </p:nvPr>
        </p:nvSpPr>
        <p:spPr>
          <a:xfrm>
            <a:off x="6233400" y="3532175"/>
            <a:ext cx="219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dirty="0" smtClean="0"/>
              <a:t>Intervensi</a:t>
            </a:r>
            <a:endParaRPr dirty="0"/>
          </a:p>
        </p:txBody>
      </p:sp>
      <p:sp>
        <p:nvSpPr>
          <p:cNvPr id="5141" name="Google Shape;5141;p32"/>
          <p:cNvSpPr txBox="1">
            <a:spLocks noGrp="1"/>
          </p:cNvSpPr>
          <p:nvPr>
            <p:ph type="title"/>
          </p:nvPr>
        </p:nvSpPr>
        <p:spPr>
          <a:xfrm>
            <a:off x="720000" y="2008613"/>
            <a:ext cx="219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dirty="0" smtClean="0"/>
              <a:t>Definisi</a:t>
            </a:r>
            <a:endParaRPr dirty="0"/>
          </a:p>
        </p:txBody>
      </p:sp>
      <p:sp>
        <p:nvSpPr>
          <p:cNvPr id="5142" name="Google Shape;5142;p32"/>
          <p:cNvSpPr txBox="1">
            <a:spLocks noGrp="1"/>
          </p:cNvSpPr>
          <p:nvPr>
            <p:ph type="title" idx="9"/>
          </p:nvPr>
        </p:nvSpPr>
        <p:spPr>
          <a:xfrm>
            <a:off x="720000" y="3532175"/>
            <a:ext cx="219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dirty="0" smtClean="0"/>
              <a:t>Patofisiologi</a:t>
            </a:r>
            <a:endParaRPr dirty="0"/>
          </a:p>
        </p:txBody>
      </p:sp>
      <p:sp>
        <p:nvSpPr>
          <p:cNvPr id="5144" name="Google Shape;5144;p32"/>
          <p:cNvSpPr txBox="1">
            <a:spLocks noGrp="1"/>
          </p:cNvSpPr>
          <p:nvPr>
            <p:ph type="title" idx="15"/>
          </p:nvPr>
        </p:nvSpPr>
        <p:spPr>
          <a:xfrm>
            <a:off x="3476700" y="3532175"/>
            <a:ext cx="219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id-ID" dirty="0" smtClean="0"/>
              <a:t>Assesment</a:t>
            </a:r>
            <a:endParaRPr lang="id-ID" dirty="0"/>
          </a:p>
        </p:txBody>
      </p:sp>
      <p:sp>
        <p:nvSpPr>
          <p:cNvPr id="5146" name="Google Shape;5146;p32"/>
          <p:cNvSpPr txBox="1">
            <a:spLocks noGrp="1"/>
          </p:cNvSpPr>
          <p:nvPr>
            <p:ph type="title" idx="2"/>
          </p:nvPr>
        </p:nvSpPr>
        <p:spPr>
          <a:xfrm>
            <a:off x="1368300" y="1552738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148" name="Google Shape;5148;p32"/>
          <p:cNvSpPr txBox="1">
            <a:spLocks noGrp="1"/>
          </p:cNvSpPr>
          <p:nvPr>
            <p:ph type="title" idx="3"/>
          </p:nvPr>
        </p:nvSpPr>
        <p:spPr>
          <a:xfrm>
            <a:off x="3476700" y="2008613"/>
            <a:ext cx="219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dirty="0" smtClean="0"/>
              <a:t>Penyebab</a:t>
            </a:r>
            <a:endParaRPr dirty="0"/>
          </a:p>
        </p:txBody>
      </p:sp>
      <p:sp>
        <p:nvSpPr>
          <p:cNvPr id="5150" name="Google Shape;5150;p32"/>
          <p:cNvSpPr txBox="1">
            <a:spLocks noGrp="1"/>
          </p:cNvSpPr>
          <p:nvPr>
            <p:ph type="title" idx="6"/>
          </p:nvPr>
        </p:nvSpPr>
        <p:spPr>
          <a:xfrm>
            <a:off x="6233400" y="2008613"/>
            <a:ext cx="219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dirty="0" smtClean="0"/>
              <a:t>Biomekanik</a:t>
            </a:r>
            <a:endParaRPr dirty="0"/>
          </a:p>
        </p:txBody>
      </p:sp>
      <p:sp>
        <p:nvSpPr>
          <p:cNvPr id="5151" name="Google Shape;5151;p32"/>
          <p:cNvSpPr txBox="1">
            <a:spLocks noGrp="1"/>
          </p:cNvSpPr>
          <p:nvPr>
            <p:ph type="title" idx="4"/>
          </p:nvPr>
        </p:nvSpPr>
        <p:spPr>
          <a:xfrm>
            <a:off x="4125000" y="1552738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152" name="Google Shape;5152;p32"/>
          <p:cNvSpPr txBox="1">
            <a:spLocks noGrp="1"/>
          </p:cNvSpPr>
          <p:nvPr>
            <p:ph type="title" idx="7"/>
          </p:nvPr>
        </p:nvSpPr>
        <p:spPr>
          <a:xfrm>
            <a:off x="6881700" y="1552738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154" name="Google Shape;5154;p32"/>
          <p:cNvSpPr txBox="1">
            <a:spLocks noGrp="1"/>
          </p:cNvSpPr>
          <p:nvPr>
            <p:ph type="title" idx="13"/>
          </p:nvPr>
        </p:nvSpPr>
        <p:spPr>
          <a:xfrm>
            <a:off x="1368300" y="30765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155" name="Google Shape;5155;p32"/>
          <p:cNvSpPr txBox="1">
            <a:spLocks noGrp="1"/>
          </p:cNvSpPr>
          <p:nvPr>
            <p:ph type="title" idx="16"/>
          </p:nvPr>
        </p:nvSpPr>
        <p:spPr>
          <a:xfrm>
            <a:off x="4125000" y="30765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5156" name="Google Shape;5156;p32"/>
          <p:cNvSpPr txBox="1">
            <a:spLocks noGrp="1"/>
          </p:cNvSpPr>
          <p:nvPr>
            <p:ph type="title" idx="19"/>
          </p:nvPr>
        </p:nvSpPr>
        <p:spPr>
          <a:xfrm>
            <a:off x="6881700" y="30765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5158" name="Google Shape;5158;p32"/>
          <p:cNvSpPr txBox="1">
            <a:spLocks noGrp="1"/>
          </p:cNvSpPr>
          <p:nvPr>
            <p:ph type="title" idx="21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d-ID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Grade Osteoarthritis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59" y="1390316"/>
            <a:ext cx="8029135" cy="3425961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Berdasarkan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Kellgren</a:t>
            </a:r>
            <a:r>
              <a:rPr lang="fr-FR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Lawrence</a:t>
            </a:r>
            <a:r>
              <a:rPr lang="id-ID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itchFamily="2" charset="2"/>
              <a:buChar char="v"/>
            </a:pPr>
            <a:r>
              <a:rPr lang="id-ID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Grade 0 : normal</a:t>
            </a:r>
          </a:p>
          <a:p>
            <a:pPr algn="just">
              <a:buFont typeface="Wingdings" pitchFamily="2" charset="2"/>
              <a:buChar char="v"/>
            </a:pPr>
            <a:r>
              <a:rPr lang="id-ID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Grade 1: OA meragukan (sendi normal, kecuali terdapat osteofit minimal)</a:t>
            </a:r>
          </a:p>
          <a:p>
            <a:pPr algn="just">
              <a:buFont typeface="Wingdings" pitchFamily="2" charset="2"/>
              <a:buChar char="v"/>
            </a:pP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Grade 2 : OA minimal (</a:t>
            </a: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osteofit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didua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tempat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sklerosis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sub </a:t>
            </a: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kondral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kista</a:t>
            </a:r>
            <a:r>
              <a:rPr lang="id-ID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d-ID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celah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sendi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3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 3 : OA </a:t>
            </a: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moderat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osteofit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moderat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deformitas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ujung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tulang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celah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sendi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sempit</a:t>
            </a:r>
            <a:r>
              <a:rPr lang="en-US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3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id-ID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Grade 4 : OA berat (osteofit besar, deformitas ujung tulang, sela sendi hilang, kista (+), sklerosis (+).</a:t>
            </a:r>
          </a:p>
          <a:p>
            <a:endParaRPr lang="id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097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53335" y="1"/>
            <a:ext cx="3590665" cy="51435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SzPts val="1100"/>
              <a:defRPr/>
            </a:pPr>
            <a:endParaRPr lang="id-ID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1"/>
          <a:stretch/>
        </p:blipFill>
        <p:spPr>
          <a:xfrm>
            <a:off x="0" y="1"/>
            <a:ext cx="5589000" cy="51435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316302"/>
              </p:ext>
            </p:extLst>
          </p:nvPr>
        </p:nvGraphicFramePr>
        <p:xfrm>
          <a:off x="5776939" y="1334553"/>
          <a:ext cx="3143456" cy="278764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53221">
                  <a:extLst>
                    <a:ext uri="{9D8B030D-6E8A-4147-A177-3AD203B41FA5}">
                      <a16:colId xmlns:a16="http://schemas.microsoft.com/office/drawing/2014/main" val="3107493037"/>
                    </a:ext>
                  </a:extLst>
                </a:gridCol>
                <a:gridCol w="1590235">
                  <a:extLst>
                    <a:ext uri="{9D8B030D-6E8A-4147-A177-3AD203B41FA5}">
                      <a16:colId xmlns:a16="http://schemas.microsoft.com/office/drawing/2014/main" val="2944214244"/>
                    </a:ext>
                  </a:extLst>
                </a:gridCol>
              </a:tblGrid>
              <a:tr h="241957"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Planning Target (SMART)</a:t>
                      </a:r>
                      <a:endParaRPr lang="id-ID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181652"/>
                  </a:ext>
                </a:extLst>
              </a:tr>
              <a:tr h="17367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Spesifik goals</a:t>
                      </a:r>
                      <a:endParaRPr lang="id-ID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Measurement </a:t>
                      </a:r>
                      <a:endParaRPr lang="id-ID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755230687"/>
                  </a:ext>
                </a:extLst>
              </a:tr>
              <a:tr h="20951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Sensation of pain</a:t>
                      </a:r>
                      <a:endParaRPr lang="id-ID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Numeric rating scale</a:t>
                      </a:r>
                      <a:endParaRPr lang="id-ID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671414026"/>
                  </a:ext>
                </a:extLst>
              </a:tr>
              <a:tr h="34735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Mobility of joint function</a:t>
                      </a:r>
                      <a:endParaRPr lang="id-ID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Goniometer </a:t>
                      </a:r>
                      <a:endParaRPr lang="id-ID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863427489"/>
                  </a:ext>
                </a:extLst>
              </a:tr>
              <a:tr h="52103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Functional </a:t>
                      </a:r>
                      <a:r>
                        <a:rPr lang="id-ID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 walking, climbing stairs etc</a:t>
                      </a:r>
                      <a:endParaRPr lang="id-ID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WOMAC Score</a:t>
                      </a:r>
                      <a:endParaRPr lang="id-ID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561299166"/>
                  </a:ext>
                </a:extLst>
              </a:tr>
              <a:tr h="28381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Gait pattern</a:t>
                      </a:r>
                      <a:endParaRPr lang="id-ID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Gait analysis</a:t>
                      </a:r>
                      <a:endParaRPr lang="id-ID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152263533"/>
                  </a:ext>
                </a:extLst>
              </a:tr>
              <a:tr h="42572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performance measure</a:t>
                      </a:r>
                      <a:endParaRPr lang="id-ID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Stopwatch </a:t>
                      </a:r>
                      <a:endParaRPr lang="id-ID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263830698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959704" y="747107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800" b="1" dirty="0">
                <a:solidFill>
                  <a:schemeClr val="tx1"/>
                </a:solidFill>
              </a:rPr>
              <a:t>Planning Physiotherapy</a:t>
            </a:r>
          </a:p>
        </p:txBody>
      </p:sp>
    </p:spTree>
    <p:extLst>
      <p:ext uri="{BB962C8B-B14F-4D97-AF65-F5344CB8AC3E}">
        <p14:creationId xmlns:p14="http://schemas.microsoft.com/office/powerpoint/2010/main" val="200792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0" name="Google Shape;5650;p46"/>
          <p:cNvSpPr txBox="1">
            <a:spLocks noGrp="1"/>
          </p:cNvSpPr>
          <p:nvPr>
            <p:ph type="title"/>
          </p:nvPr>
        </p:nvSpPr>
        <p:spPr>
          <a:xfrm>
            <a:off x="3297896" y="1640124"/>
            <a:ext cx="4853286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d-ID" sz="2000" dirty="0"/>
              <a:t>U</a:t>
            </a:r>
            <a:r>
              <a:rPr lang="id-ID" sz="2000" dirty="0" smtClean="0"/>
              <a:t>ltrasound Therapy adalah </a:t>
            </a:r>
            <a:r>
              <a:rPr lang="id-ID" sz="2000" dirty="0"/>
              <a:t>salah satu modalitas fisioterapi yang menggunakan gelombang suara frekuensi tinggi untuk menghasilkan efek termal (panas) dan non-termal (</a:t>
            </a:r>
            <a:r>
              <a:rPr lang="id-ID" sz="2000" dirty="0" smtClean="0"/>
              <a:t>mikromassage </a:t>
            </a:r>
            <a:r>
              <a:rPr lang="id-ID" sz="2000" dirty="0"/>
              <a:t>dan peningkatan permeabilitas sel) di dalam jaringan tubuh. </a:t>
            </a:r>
            <a:r>
              <a:rPr lang="id-ID" sz="2000" dirty="0" smtClean="0"/>
              <a:t>Sehingga mempercepat </a:t>
            </a:r>
            <a:r>
              <a:rPr lang="id-ID" sz="2000" dirty="0"/>
              <a:t>proses penyembuhan jaringan lunak, mengurangi nyeri, dan meningkatkan fungsi sendi</a:t>
            </a:r>
            <a:r>
              <a:rPr lang="id-ID" sz="2000" dirty="0" smtClean="0"/>
              <a:t>.</a:t>
            </a:r>
            <a:endParaRPr lang="id-ID" sz="2000" dirty="0"/>
          </a:p>
        </p:txBody>
      </p:sp>
      <p:sp>
        <p:nvSpPr>
          <p:cNvPr id="3" name="Google Shape;5650;p46"/>
          <p:cNvSpPr txBox="1">
            <a:spLocks/>
          </p:cNvSpPr>
          <p:nvPr/>
        </p:nvSpPr>
        <p:spPr>
          <a:xfrm>
            <a:off x="2145555" y="790733"/>
            <a:ext cx="5028600" cy="1032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ig Shoulders Text ExtraBold"/>
              <a:buNone/>
              <a:defRPr sz="10000" b="0" i="0" u="none" strike="noStrike" cap="none">
                <a:solidFill>
                  <a:schemeClr val="dk1"/>
                </a:solidFill>
                <a:latin typeface="Big Shoulders Text ExtraBold"/>
                <a:ea typeface="Big Shoulders Text ExtraBold"/>
                <a:cs typeface="Big Shoulders Text ExtraBold"/>
                <a:sym typeface="Big Shoulder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 ExtraBold"/>
              <a:buNone/>
              <a:defRPr sz="4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 ExtraBold"/>
              <a:buNone/>
              <a:defRPr sz="4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 ExtraBold"/>
              <a:buNone/>
              <a:defRPr sz="4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 ExtraBold"/>
              <a:buNone/>
              <a:defRPr sz="4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 ExtraBold"/>
              <a:buNone/>
              <a:defRPr sz="4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 ExtraBold"/>
              <a:buNone/>
              <a:defRPr sz="4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 ExtraBold"/>
              <a:buNone/>
              <a:defRPr sz="4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 ExtraBold"/>
              <a:buNone/>
              <a:defRPr sz="4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id-ID" sz="4400" b="1" dirty="0" smtClean="0">
                <a:solidFill>
                  <a:schemeClr val="lt2"/>
                </a:solidFill>
                <a:latin typeface="Big Shoulders Text"/>
                <a:ea typeface="Big Shoulders Text"/>
                <a:cs typeface="Big Shoulders Text"/>
                <a:sym typeface="Big Shoulders Text"/>
              </a:rPr>
              <a:t>Ultrasound Therapy</a:t>
            </a:r>
            <a:endParaRPr lang="id-ID" sz="4400" b="1" dirty="0">
              <a:solidFill>
                <a:schemeClr val="lt2"/>
              </a:solidFill>
              <a:latin typeface="Big Shoulders Text"/>
              <a:ea typeface="Big Shoulders Text"/>
              <a:cs typeface="Big Shoulders Text"/>
              <a:sym typeface="Big Shoulders Text"/>
            </a:endParaRPr>
          </a:p>
        </p:txBody>
      </p:sp>
      <p:pic>
        <p:nvPicPr>
          <p:cNvPr id="1026" name="Picture 2" descr="How Ultrasound Therapy Helps Manage Arthritis Pain | Los Angeles | Pacific  Arthritis Care Ce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0" y="1823467"/>
            <a:ext cx="3242296" cy="21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592" t="21575" r="24592" b="6470"/>
          <a:stretch/>
        </p:blipFill>
        <p:spPr>
          <a:xfrm>
            <a:off x="0" y="0"/>
            <a:ext cx="6460876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772" t="15163" r="38918" b="5188"/>
          <a:stretch/>
        </p:blipFill>
        <p:spPr>
          <a:xfrm>
            <a:off x="4961385" y="0"/>
            <a:ext cx="4182615" cy="515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0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21323" y="1984797"/>
            <a:ext cx="2084698" cy="3306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Rectangle 35"/>
          <p:cNvSpPr/>
          <p:nvPr/>
        </p:nvSpPr>
        <p:spPr>
          <a:xfrm>
            <a:off x="3294143" y="1908231"/>
            <a:ext cx="1550420" cy="4392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Rectangle 36"/>
          <p:cNvSpPr/>
          <p:nvPr/>
        </p:nvSpPr>
        <p:spPr>
          <a:xfrm>
            <a:off x="5392123" y="1946220"/>
            <a:ext cx="3060215" cy="39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Rectangle 37"/>
          <p:cNvSpPr/>
          <p:nvPr/>
        </p:nvSpPr>
        <p:spPr>
          <a:xfrm>
            <a:off x="4818070" y="4003706"/>
            <a:ext cx="2463907" cy="4252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9" name="Rectangle 38"/>
          <p:cNvSpPr/>
          <p:nvPr/>
        </p:nvSpPr>
        <p:spPr>
          <a:xfrm>
            <a:off x="2573218" y="3892320"/>
            <a:ext cx="1675178" cy="627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0" name="Rectangle 39"/>
          <p:cNvSpPr/>
          <p:nvPr/>
        </p:nvSpPr>
        <p:spPr>
          <a:xfrm>
            <a:off x="1058501" y="3102694"/>
            <a:ext cx="1192325" cy="3379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Rectangle 40"/>
          <p:cNvSpPr/>
          <p:nvPr/>
        </p:nvSpPr>
        <p:spPr>
          <a:xfrm>
            <a:off x="2936634" y="2990983"/>
            <a:ext cx="2256691" cy="627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" name="Rectangle 41"/>
          <p:cNvSpPr/>
          <p:nvPr/>
        </p:nvSpPr>
        <p:spPr>
          <a:xfrm>
            <a:off x="5829171" y="3102694"/>
            <a:ext cx="1270122" cy="3272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" name="Rectangle 42"/>
          <p:cNvSpPr/>
          <p:nvPr/>
        </p:nvSpPr>
        <p:spPr>
          <a:xfrm>
            <a:off x="7663962" y="2834265"/>
            <a:ext cx="1185003" cy="9405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Rectangle 33"/>
          <p:cNvSpPr/>
          <p:nvPr/>
        </p:nvSpPr>
        <p:spPr>
          <a:xfrm>
            <a:off x="5374052" y="1068321"/>
            <a:ext cx="3166929" cy="4087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Rectangle 32"/>
          <p:cNvSpPr/>
          <p:nvPr/>
        </p:nvSpPr>
        <p:spPr>
          <a:xfrm>
            <a:off x="2476500" y="961006"/>
            <a:ext cx="2256691" cy="627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Rectangle 31"/>
          <p:cNvSpPr/>
          <p:nvPr/>
        </p:nvSpPr>
        <p:spPr>
          <a:xfrm>
            <a:off x="234463" y="890954"/>
            <a:ext cx="1770183" cy="627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63" y="1078505"/>
            <a:ext cx="1770184" cy="316541"/>
          </a:xfrm>
        </p:spPr>
        <p:txBody>
          <a:bodyPr/>
          <a:lstStyle/>
          <a:p>
            <a:r>
              <a:rPr lang="id-ID" sz="2000" dirty="0" smtClean="0"/>
              <a:t>Efek Thermal &amp; Non Thermal</a:t>
            </a:r>
            <a:endParaRPr lang="id-ID" sz="2000" dirty="0"/>
          </a:p>
        </p:txBody>
      </p:sp>
      <p:sp>
        <p:nvSpPr>
          <p:cNvPr id="3" name="Right Arrow 2"/>
          <p:cNvSpPr/>
          <p:nvPr/>
        </p:nvSpPr>
        <p:spPr>
          <a:xfrm>
            <a:off x="2004646" y="1078504"/>
            <a:ext cx="457200" cy="3165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38831" y="3124137"/>
            <a:ext cx="1523015" cy="31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 Shoulders Text ExtraBold"/>
              <a:buNone/>
              <a:defRPr sz="3500" b="0" i="0" u="none" strike="noStrike" cap="none">
                <a:solidFill>
                  <a:schemeClr val="dk1"/>
                </a:solidFill>
                <a:latin typeface="Big Shoulders Text ExtraBold"/>
                <a:ea typeface="Big Shoulders Text ExtraBold"/>
                <a:cs typeface="Big Shoulders Text ExtraBold"/>
                <a:sym typeface="Big Shoulder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id-ID" sz="2000" dirty="0" smtClean="0"/>
              <a:t>Inflamasi</a:t>
            </a:r>
            <a:endParaRPr lang="id-ID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72077" y="1975282"/>
            <a:ext cx="1716446" cy="31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 Shoulders Text ExtraBold"/>
              <a:buNone/>
              <a:defRPr sz="3500" b="0" i="0" u="none" strike="noStrike" cap="none">
                <a:solidFill>
                  <a:schemeClr val="dk1"/>
                </a:solidFill>
                <a:latin typeface="Big Shoulders Text ExtraBold"/>
                <a:ea typeface="Big Shoulders Text ExtraBold"/>
                <a:cs typeface="Big Shoulders Text ExtraBold"/>
                <a:sym typeface="Big Shoulder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id-ID" sz="2000" dirty="0"/>
              <a:t>Efek Analgesik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300742" y="3167982"/>
            <a:ext cx="1875304" cy="31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 Shoulders Text ExtraBold"/>
              <a:buNone/>
              <a:defRPr sz="3500" b="0" i="0" u="none" strike="noStrike" cap="none">
                <a:solidFill>
                  <a:schemeClr val="dk1"/>
                </a:solidFill>
                <a:latin typeface="Big Shoulders Text ExtraBold"/>
                <a:ea typeface="Big Shoulders Text ExtraBold"/>
                <a:cs typeface="Big Shoulders Text ExtraBold"/>
                <a:sym typeface="Big Shoulder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id-ID" sz="2000" dirty="0" smtClean="0"/>
              <a:t>Perbaikan Regenerasi Jaringan</a:t>
            </a:r>
            <a:endParaRPr lang="id-ID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9481" y="1984797"/>
            <a:ext cx="2400546" cy="31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 Shoulders Text ExtraBold"/>
              <a:buNone/>
              <a:defRPr sz="3500" b="0" i="0" u="none" strike="noStrike" cap="none">
                <a:solidFill>
                  <a:schemeClr val="dk1"/>
                </a:solidFill>
                <a:latin typeface="Big Shoulders Text ExtraBold"/>
                <a:ea typeface="Big Shoulders Text ExtraBold"/>
                <a:cs typeface="Big Shoulders Text ExtraBold"/>
                <a:sym typeface="Big Shoulder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id-ID" sz="2000" dirty="0"/>
              <a:t>Pengurangan </a:t>
            </a:r>
            <a:r>
              <a:rPr lang="id-ID" sz="2000" dirty="0" smtClean="0"/>
              <a:t>Nyeri</a:t>
            </a:r>
            <a:endParaRPr lang="id-ID" sz="20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38592" y="1975283"/>
            <a:ext cx="3938462" cy="31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 Shoulders Text ExtraBold"/>
              <a:buNone/>
              <a:defRPr sz="3500" b="0" i="0" u="none" strike="noStrike" cap="none">
                <a:solidFill>
                  <a:schemeClr val="dk1"/>
                </a:solidFill>
                <a:latin typeface="Big Shoulders Text ExtraBold"/>
                <a:ea typeface="Big Shoulders Text ExtraBold"/>
                <a:cs typeface="Big Shoulders Text ExtraBold"/>
                <a:sym typeface="Big Shoulder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id-ID" sz="2000" dirty="0"/>
              <a:t>Stimulasi Fibroblas &amp; Kolagen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190391" y="1116300"/>
            <a:ext cx="3516923" cy="31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 Shoulders Text ExtraBold"/>
              <a:buNone/>
              <a:defRPr sz="3500" b="0" i="0" u="none" strike="noStrike" cap="none">
                <a:solidFill>
                  <a:schemeClr val="dk1"/>
                </a:solidFill>
                <a:latin typeface="Big Shoulders Text ExtraBold"/>
                <a:ea typeface="Big Shoulders Text ExtraBold"/>
                <a:cs typeface="Big Shoulders Text ExtraBold"/>
                <a:sym typeface="Big Shoulder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id-ID" sz="2000" dirty="0"/>
              <a:t>Peningkatan Permeabilitas Sel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365130" y="1119508"/>
            <a:ext cx="2464778" cy="31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 Shoulders Text ExtraBold"/>
              <a:buNone/>
              <a:defRPr sz="3500" b="0" i="0" u="none" strike="noStrike" cap="none">
                <a:solidFill>
                  <a:schemeClr val="dk1"/>
                </a:solidFill>
                <a:latin typeface="Big Shoulders Text ExtraBold"/>
                <a:ea typeface="Big Shoulders Text ExtraBold"/>
                <a:cs typeface="Big Shoulders Text ExtraBold"/>
                <a:sym typeface="Big Shoulder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id-ID" sz="2000" dirty="0"/>
              <a:t>Vasodilatasi dan Peningkatan Sirkulasi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758962" y="3113414"/>
            <a:ext cx="1523015" cy="31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 Shoulders Text ExtraBold"/>
              <a:buNone/>
              <a:defRPr sz="3500" b="0" i="0" u="none" strike="noStrike" cap="none">
                <a:solidFill>
                  <a:schemeClr val="dk1"/>
                </a:solidFill>
                <a:latin typeface="Big Shoulders Text ExtraBold"/>
                <a:ea typeface="Big Shoulders Text ExtraBold"/>
                <a:cs typeface="Big Shoulders Text ExtraBold"/>
                <a:sym typeface="Big Shoulder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id-ID" sz="2000" dirty="0" smtClean="0"/>
              <a:t>Elastisitas</a:t>
            </a:r>
            <a:endParaRPr lang="id-ID" sz="20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78719" y="3152391"/>
            <a:ext cx="2778370" cy="31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 Shoulders Text ExtraBold"/>
              <a:buNone/>
              <a:defRPr sz="3500" b="0" i="0" u="none" strike="noStrike" cap="none">
                <a:solidFill>
                  <a:schemeClr val="dk1"/>
                </a:solidFill>
                <a:latin typeface="Big Shoulders Text ExtraBold"/>
                <a:ea typeface="Big Shoulders Text ExtraBold"/>
                <a:cs typeface="Big Shoulders Text ExtraBold"/>
                <a:sym typeface="Big Shoulder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id-ID" sz="2000" dirty="0"/>
              <a:t>Peningkatan </a:t>
            </a:r>
            <a:r>
              <a:rPr lang="id-ID" sz="2000" dirty="0" smtClean="0"/>
              <a:t>Metabolisme </a:t>
            </a:r>
            <a:r>
              <a:rPr lang="id-ID" sz="2000" dirty="0"/>
              <a:t>jaringan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5301762" y="3124134"/>
            <a:ext cx="457200" cy="3165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ight Arrow 14"/>
          <p:cNvSpPr/>
          <p:nvPr/>
        </p:nvSpPr>
        <p:spPr>
          <a:xfrm>
            <a:off x="2365130" y="3124137"/>
            <a:ext cx="457200" cy="3165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Right Arrow 15"/>
          <p:cNvSpPr/>
          <p:nvPr/>
        </p:nvSpPr>
        <p:spPr>
          <a:xfrm rot="5400000">
            <a:off x="1471737" y="2574601"/>
            <a:ext cx="457200" cy="3165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Right Arrow 16"/>
          <p:cNvSpPr/>
          <p:nvPr/>
        </p:nvSpPr>
        <p:spPr>
          <a:xfrm rot="10800000">
            <a:off x="4850690" y="1956229"/>
            <a:ext cx="457200" cy="3165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Right Arrow 17"/>
          <p:cNvSpPr/>
          <p:nvPr/>
        </p:nvSpPr>
        <p:spPr>
          <a:xfrm rot="5400000">
            <a:off x="6635272" y="1588412"/>
            <a:ext cx="457200" cy="3165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ight Arrow 18"/>
          <p:cNvSpPr/>
          <p:nvPr/>
        </p:nvSpPr>
        <p:spPr>
          <a:xfrm>
            <a:off x="4844562" y="1160512"/>
            <a:ext cx="457200" cy="3165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Right Arrow 19"/>
          <p:cNvSpPr/>
          <p:nvPr/>
        </p:nvSpPr>
        <p:spPr>
          <a:xfrm rot="10800000">
            <a:off x="2752710" y="1969382"/>
            <a:ext cx="457200" cy="3165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19555" y="3179064"/>
            <a:ext cx="0" cy="2066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908426" y="3102694"/>
            <a:ext cx="5863" cy="2270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Arrow 24"/>
          <p:cNvSpPr/>
          <p:nvPr/>
        </p:nvSpPr>
        <p:spPr>
          <a:xfrm rot="8257911">
            <a:off x="7230935" y="3807875"/>
            <a:ext cx="553676" cy="3165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705596" y="4047614"/>
            <a:ext cx="2676031" cy="31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 Shoulders Text ExtraBold"/>
              <a:buNone/>
              <a:defRPr sz="3500" b="0" i="0" u="none" strike="noStrike" cap="none">
                <a:solidFill>
                  <a:schemeClr val="dk1"/>
                </a:solidFill>
                <a:latin typeface="Big Shoulders Text ExtraBold"/>
                <a:ea typeface="Big Shoulders Text ExtraBold"/>
                <a:cs typeface="Big Shoulders Text ExtraBold"/>
                <a:sym typeface="Big Shoulder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id-ID" sz="2000" dirty="0" smtClean="0"/>
              <a:t>Meningkatkan Mobilitas</a:t>
            </a:r>
            <a:endParaRPr lang="id-ID" sz="2000" dirty="0"/>
          </a:p>
        </p:txBody>
      </p:sp>
      <p:sp>
        <p:nvSpPr>
          <p:cNvPr id="28" name="Right Arrow 27"/>
          <p:cNvSpPr/>
          <p:nvPr/>
        </p:nvSpPr>
        <p:spPr>
          <a:xfrm rot="10800000">
            <a:off x="4248396" y="4032011"/>
            <a:ext cx="457200" cy="3165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359719" y="4047614"/>
            <a:ext cx="2112605" cy="31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 Shoulders Text ExtraBold"/>
              <a:buNone/>
              <a:defRPr sz="3500" b="0" i="0" u="none" strike="noStrike" cap="none">
                <a:solidFill>
                  <a:schemeClr val="dk1"/>
                </a:solidFill>
                <a:latin typeface="Big Shoulders Text ExtraBold"/>
                <a:ea typeface="Big Shoulders Text ExtraBold"/>
                <a:cs typeface="Big Shoulders Text ExtraBold"/>
                <a:sym typeface="Big Shoulder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id-ID" sz="2000" dirty="0" smtClean="0"/>
              <a:t>Meningkatkan Fungsi dan ADL</a:t>
            </a:r>
            <a:endParaRPr lang="id-ID" sz="2000" dirty="0"/>
          </a:p>
        </p:txBody>
      </p:sp>
      <p:sp>
        <p:nvSpPr>
          <p:cNvPr id="31" name="Right Arrow 30"/>
          <p:cNvSpPr/>
          <p:nvPr/>
        </p:nvSpPr>
        <p:spPr>
          <a:xfrm>
            <a:off x="7153027" y="3124134"/>
            <a:ext cx="457200" cy="3165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" name="Google Shape;5650;p46"/>
          <p:cNvSpPr txBox="1">
            <a:spLocks/>
          </p:cNvSpPr>
          <p:nvPr/>
        </p:nvSpPr>
        <p:spPr>
          <a:xfrm>
            <a:off x="331027" y="212112"/>
            <a:ext cx="8121311" cy="67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 Shoulders Text ExtraBold"/>
              <a:buNone/>
              <a:defRPr sz="3500" b="0" i="0" u="none" strike="noStrike" cap="none">
                <a:solidFill>
                  <a:schemeClr val="dk1"/>
                </a:solidFill>
                <a:latin typeface="Big Shoulders Text ExtraBold"/>
                <a:ea typeface="Big Shoulders Text ExtraBold"/>
                <a:cs typeface="Big Shoulders Text ExtraBold"/>
                <a:sym typeface="Big Shoulder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id-ID" sz="2200" b="1" dirty="0" smtClean="0"/>
              <a:t>Efek Fisiologis Pemberian Ultrasound Therapy Pada Osteoarthritis Lutut</a:t>
            </a:r>
            <a:endParaRPr lang="id-ID" sz="2200" b="1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429481" y="699911"/>
            <a:ext cx="7913008" cy="1128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08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90" y="196669"/>
            <a:ext cx="7704000" cy="572700"/>
          </a:xfrm>
        </p:spPr>
        <p:txBody>
          <a:bodyPr/>
          <a:lstStyle/>
          <a:p>
            <a:r>
              <a:rPr lang="id-ID" sz="2800" dirty="0" smtClean="0"/>
              <a:t>TENS </a:t>
            </a:r>
            <a:r>
              <a:rPr lang="id-ID" sz="2800" dirty="0">
                <a:solidFill>
                  <a:schemeClr val="tx1"/>
                </a:solidFill>
              </a:rPr>
              <a:t>(Transcutaneous Electrical Nerve Stimulation)</a:t>
            </a:r>
            <a:endParaRPr lang="id-ID" sz="2800" dirty="0"/>
          </a:p>
        </p:txBody>
      </p:sp>
      <p:sp>
        <p:nvSpPr>
          <p:cNvPr id="3" name="Rectangle 2"/>
          <p:cNvSpPr/>
          <p:nvPr/>
        </p:nvSpPr>
        <p:spPr>
          <a:xfrm>
            <a:off x="515815" y="859346"/>
            <a:ext cx="82061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600" dirty="0">
                <a:solidFill>
                  <a:schemeClr val="tx1"/>
                </a:solidFill>
              </a:rPr>
              <a:t>TENS (Transcutaneous Electrical Nerve Stimulation</a:t>
            </a:r>
            <a:r>
              <a:rPr lang="id-ID" sz="1600" dirty="0" smtClean="0">
                <a:solidFill>
                  <a:schemeClr val="tx1"/>
                </a:solidFill>
              </a:rPr>
              <a:t>) adalah </a:t>
            </a:r>
            <a:r>
              <a:rPr lang="id-ID" sz="1600" dirty="0">
                <a:solidFill>
                  <a:schemeClr val="tx1"/>
                </a:solidFill>
              </a:rPr>
              <a:t>modalitas elektroterapi non-invasif yang digunakan secara luas untuk mengelola nyeri muskuloskeletal, termasuk pada pasien dengan osteoartritis (OA) lutut. Efek fisiologis TENS melibatkan sistem saraf perifer dan pusat, serta modulasi persepsi nyeri.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479491"/>
              </p:ext>
            </p:extLst>
          </p:nvPr>
        </p:nvGraphicFramePr>
        <p:xfrm>
          <a:off x="759679" y="2026541"/>
          <a:ext cx="7718424" cy="237744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572808">
                  <a:extLst>
                    <a:ext uri="{9D8B030D-6E8A-4147-A177-3AD203B41FA5}">
                      <a16:colId xmlns:a16="http://schemas.microsoft.com/office/drawing/2014/main" val="565332043"/>
                    </a:ext>
                  </a:extLst>
                </a:gridCol>
                <a:gridCol w="2572808">
                  <a:extLst>
                    <a:ext uri="{9D8B030D-6E8A-4147-A177-3AD203B41FA5}">
                      <a16:colId xmlns:a16="http://schemas.microsoft.com/office/drawing/2014/main" val="2997602938"/>
                    </a:ext>
                  </a:extLst>
                </a:gridCol>
                <a:gridCol w="2572808">
                  <a:extLst>
                    <a:ext uri="{9D8B030D-6E8A-4147-A177-3AD203B41FA5}">
                      <a16:colId xmlns:a16="http://schemas.microsoft.com/office/drawing/2014/main" val="20717127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d-ID" dirty="0"/>
                        <a:t>Efek Fisiologis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Mekanisme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Manfaat pada OA Lutut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8751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d-ID"/>
                        <a:t>Gate Control (A-beta stimulation)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/>
                        <a:t>Inhibisi impuls nyeri di medula spinalis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/>
                        <a:t>Nyeri berkurang cepat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48753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d-ID" dirty="0"/>
                        <a:t>Modulasi opioid (endorfin/enkefalin)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/>
                        <a:t>Aktivasi sistem analgesik endogen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/>
                        <a:t>Reduksi nyeri jangka panjang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58772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d-ID"/>
                        <a:t>Peningkatan aliran darah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Vasodilatasi lokal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/>
                        <a:t>Perbaikan sirkulasi, mengurangi kekakuan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75590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d-ID" dirty="0"/>
                        <a:t>Relaksasi otot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/>
                        <a:t>Inhibisi spasme otot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Mengurangi beban pada sendi lutut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2224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80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952" t="17409" r="38738" b="5348"/>
          <a:stretch/>
        </p:blipFill>
        <p:spPr>
          <a:xfrm>
            <a:off x="0" y="-1"/>
            <a:ext cx="4314092" cy="5159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952" t="18530" r="27295" b="5830"/>
          <a:stretch/>
        </p:blipFill>
        <p:spPr>
          <a:xfrm>
            <a:off x="3669322" y="-1"/>
            <a:ext cx="57755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3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Why Exercise? - familydoctor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823" y="2608694"/>
            <a:ext cx="4696178" cy="253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hat is Dry Needling and How Does it Work? | Central and Northern Michi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244" y="0"/>
            <a:ext cx="4718756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OBILISASI DINI PADA PASIEN POST OPERASI (Early Mobilization in Post  Operative Patient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3519"/>
            <a:ext cx="4402666" cy="251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erapi Infrared, Tujuan dan Manfaatnya Pada Penderita Nyeri - Lami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06"/>
            <a:ext cx="4402666" cy="262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9720" y="0"/>
            <a:ext cx="3772978" cy="572700"/>
          </a:xfrm>
        </p:spPr>
        <p:txBody>
          <a:bodyPr/>
          <a:lstStyle/>
          <a:p>
            <a:r>
              <a:rPr lang="id-ID" sz="2400" dirty="0" smtClean="0"/>
              <a:t>Infra Red</a:t>
            </a:r>
            <a:endParaRPr lang="id-ID" sz="24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2564302"/>
            <a:ext cx="9144000" cy="677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380088" y="-7448"/>
            <a:ext cx="45156" cy="515094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425244" y="148797"/>
            <a:ext cx="1766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000" b="1" dirty="0">
                <a:solidFill>
                  <a:schemeClr val="tx1"/>
                </a:solidFill>
              </a:rPr>
              <a:t>Dry Needling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151" y="2701689"/>
            <a:ext cx="167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b="1" dirty="0">
                <a:solidFill>
                  <a:schemeClr val="bg1"/>
                </a:solidFill>
              </a:rPr>
              <a:t>Mobilisasi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81239" y="2598169"/>
            <a:ext cx="1452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b="1" dirty="0">
                <a:solidFill>
                  <a:schemeClr val="bg1"/>
                </a:solidFill>
              </a:rPr>
              <a:t>Exercise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151" y="705152"/>
            <a:ext cx="41434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b="1" dirty="0">
                <a:solidFill>
                  <a:schemeClr val="tx1"/>
                </a:solidFill>
              </a:rPr>
              <a:t>Infrared (Infra Red/IR) adalah</a:t>
            </a:r>
            <a:r>
              <a:rPr lang="id-ID" sz="1200" dirty="0">
                <a:solidFill>
                  <a:schemeClr val="tx1"/>
                </a:solidFill>
              </a:rPr>
              <a:t> salah satu modalitas dalam fisioterapi yang menggunakan </a:t>
            </a:r>
            <a:r>
              <a:rPr lang="id-ID" sz="1200" b="1" dirty="0">
                <a:solidFill>
                  <a:schemeClr val="tx1"/>
                </a:solidFill>
              </a:rPr>
              <a:t>gelombang elektromagnetik dengan panjang gelombang antara 700 nm hingga 1 mm</a:t>
            </a:r>
            <a:r>
              <a:rPr lang="id-ID" sz="1200" dirty="0">
                <a:solidFill>
                  <a:schemeClr val="tx1"/>
                </a:solidFill>
              </a:rPr>
              <a:t>, yang berada tepat di bawah spektrum cahaya tampak merah. Dalam konteks terapi, </a:t>
            </a:r>
            <a:r>
              <a:rPr lang="id-ID" sz="1200" b="1" dirty="0">
                <a:solidFill>
                  <a:schemeClr val="tx1"/>
                </a:solidFill>
              </a:rPr>
              <a:t>infrared menghasilkan efek panas</a:t>
            </a:r>
            <a:r>
              <a:rPr lang="id-ID" sz="1200" dirty="0">
                <a:solidFill>
                  <a:schemeClr val="tx1"/>
                </a:solidFill>
              </a:rPr>
              <a:t> (termal) yang digunakan untuk berbagai tujuan terapeutik, terutama untuk </a:t>
            </a:r>
            <a:r>
              <a:rPr lang="id-ID" sz="1200" b="1" dirty="0">
                <a:solidFill>
                  <a:schemeClr val="tx1"/>
                </a:solidFill>
              </a:rPr>
              <a:t>mengurangi nyeri, meningkatkan sirkulasi, dan relaksasi otot</a:t>
            </a:r>
            <a:r>
              <a:rPr lang="id-ID" sz="1200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01151" y="462844"/>
            <a:ext cx="1197071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81773" y="3174838"/>
            <a:ext cx="414347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Mobilisasi adalah </a:t>
            </a:r>
            <a:r>
              <a:rPr lang="id-ID" b="1" dirty="0">
                <a:solidFill>
                  <a:schemeClr val="bg1"/>
                </a:solidFill>
              </a:rPr>
              <a:t>upaya untuk menggerakkan bagian tubuh yang mengalami keterbatasan gerak</a:t>
            </a:r>
            <a:r>
              <a:rPr lang="id-ID" dirty="0">
                <a:solidFill>
                  <a:schemeClr val="bg1"/>
                </a:solidFill>
              </a:rPr>
              <a:t> akibat nyeri, kekakuan, cedera, atau imobilisasi jangka panjang, dengan tujuan untuk </a:t>
            </a:r>
            <a:r>
              <a:rPr lang="id-ID" b="1" dirty="0">
                <a:solidFill>
                  <a:schemeClr val="bg1"/>
                </a:solidFill>
              </a:rPr>
              <a:t>meningkatkan rentang gerak (ROM), mengurangi nyeri, dan memulihkan fungsi tubuh</a:t>
            </a:r>
            <a:r>
              <a:rPr lang="id-ID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81239" y="653731"/>
            <a:ext cx="41434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>
                <a:solidFill>
                  <a:schemeClr val="tx1"/>
                </a:solidFill>
              </a:rPr>
              <a:t>Dry Needling</a:t>
            </a:r>
            <a:r>
              <a:rPr lang="id-ID" dirty="0">
                <a:solidFill>
                  <a:schemeClr val="tx1"/>
                </a:solidFill>
              </a:rPr>
              <a:t> adalah teknik intervensi invasif minimal dalam fisioterapi yang menggunakan </a:t>
            </a:r>
            <a:r>
              <a:rPr lang="id-ID" b="1" dirty="0">
                <a:solidFill>
                  <a:schemeClr val="tx1"/>
                </a:solidFill>
              </a:rPr>
              <a:t>jarum tipis (mirip akupunktur)</a:t>
            </a:r>
            <a:r>
              <a:rPr lang="id-ID" dirty="0">
                <a:solidFill>
                  <a:schemeClr val="tx1"/>
                </a:solidFill>
              </a:rPr>
              <a:t> untuk </a:t>
            </a:r>
            <a:r>
              <a:rPr lang="id-ID" b="1" dirty="0">
                <a:solidFill>
                  <a:schemeClr val="tx1"/>
                </a:solidFill>
              </a:rPr>
              <a:t>menusuk titik-titik nyeri atau trigger point di otot</a:t>
            </a:r>
            <a:r>
              <a:rPr lang="id-ID" dirty="0">
                <a:solidFill>
                  <a:schemeClr val="tx1"/>
                </a:solidFill>
              </a:rPr>
              <a:t> (myofascial trigger points)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81239" y="521900"/>
            <a:ext cx="1688257" cy="408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84695" y="3067451"/>
            <a:ext cx="1688257" cy="408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572000" y="3149577"/>
            <a:ext cx="41434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/>
              <a:t>Exercise (latihan fisik)</a:t>
            </a:r>
            <a:r>
              <a:rPr lang="id-ID" dirty="0"/>
              <a:t> adalah aktivitas fisik yang dilakukan secara </a:t>
            </a:r>
            <a:r>
              <a:rPr lang="id-ID" b="1" dirty="0"/>
              <a:t>terencana, terstruktur, berulang, dan bertujuan untuk meningkatkan atau mempertahankan kebugaran fisik, kesehatan, dan fungsi tubuh</a:t>
            </a:r>
            <a:r>
              <a:rPr lang="id-ID" dirty="0"/>
              <a:t>.</a:t>
            </a:r>
            <a:endParaRPr lang="id-ID" dirty="0">
              <a:solidFill>
                <a:schemeClr val="bg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551854" y="2942333"/>
            <a:ext cx="1309406" cy="408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03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32" y="199671"/>
            <a:ext cx="4190667" cy="572700"/>
          </a:xfrm>
        </p:spPr>
        <p:txBody>
          <a:bodyPr/>
          <a:lstStyle/>
          <a:p>
            <a:r>
              <a:rPr lang="id-ID" dirty="0" smtClean="0"/>
              <a:t>EMG Biofeedback</a:t>
            </a:r>
            <a:endParaRPr lang="id-ID" dirty="0"/>
          </a:p>
        </p:txBody>
      </p:sp>
      <p:sp>
        <p:nvSpPr>
          <p:cNvPr id="3" name="Rectangle 2"/>
          <p:cNvSpPr/>
          <p:nvPr/>
        </p:nvSpPr>
        <p:spPr>
          <a:xfrm>
            <a:off x="4490162" y="4720224"/>
            <a:ext cx="46538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dirty="0">
                <a:solidFill>
                  <a:schemeClr val="tx1"/>
                </a:solidFill>
              </a:rPr>
              <a:t>https://www.youtube.com/watch?v=rxMW776pmcc&amp;t=2s</a:t>
            </a:r>
          </a:p>
        </p:txBody>
      </p:sp>
      <p:pic>
        <p:nvPicPr>
          <p:cNvPr id="4" name="Biofeedback for Quadriceps Suppression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318" y="772371"/>
            <a:ext cx="6852821" cy="385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9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35771" y="886201"/>
            <a:ext cx="40620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d-ID" sz="1600" dirty="0">
                <a:solidFill>
                  <a:schemeClr val="tx1"/>
                </a:solidFill>
              </a:rPr>
              <a:t>Studi ini mengevaluasi </a:t>
            </a:r>
            <a:r>
              <a:rPr lang="id-ID" sz="1600" b="1" dirty="0">
                <a:solidFill>
                  <a:schemeClr val="tx1"/>
                </a:solidFill>
              </a:rPr>
              <a:t>penambahan EMG biofeedback pada latihan sepeda statis</a:t>
            </a:r>
            <a:r>
              <a:rPr lang="id-ID" sz="1600" dirty="0">
                <a:solidFill>
                  <a:schemeClr val="tx1"/>
                </a:solidFill>
              </a:rPr>
              <a:t> untuk OA lutut. </a:t>
            </a:r>
            <a:r>
              <a:rPr lang="id-ID" sz="1600" dirty="0" smtClean="0">
                <a:solidFill>
                  <a:schemeClr val="tx1"/>
                </a:solidFill>
              </a:rPr>
              <a:t>Dengan </a:t>
            </a:r>
            <a:r>
              <a:rPr lang="id-ID" sz="1600" dirty="0">
                <a:solidFill>
                  <a:schemeClr val="tx1"/>
                </a:solidFill>
              </a:rPr>
              <a:t>sampel </a:t>
            </a:r>
            <a:r>
              <a:rPr lang="id-ID" sz="1600" dirty="0" smtClean="0">
                <a:solidFill>
                  <a:schemeClr val="tx1"/>
                </a:solidFill>
              </a:rPr>
              <a:t>(</a:t>
            </a:r>
            <a:r>
              <a:rPr lang="id-ID" sz="1600" dirty="0">
                <a:solidFill>
                  <a:schemeClr val="tx1"/>
                </a:solidFill>
              </a:rPr>
              <a:t>7 peserta per kelompok), temuan awal menunjukkan bahwa penggunaan biofeedback dapat </a:t>
            </a:r>
            <a:r>
              <a:rPr lang="id-ID" sz="1600" b="1" dirty="0">
                <a:solidFill>
                  <a:schemeClr val="tx1"/>
                </a:solidFill>
              </a:rPr>
              <a:t>meningkatkan kontrol neuromuskular dan fungsi lebih baik dibanding latihan tanpa </a:t>
            </a:r>
            <a:r>
              <a:rPr lang="id-ID" sz="1600" b="1" dirty="0" smtClean="0">
                <a:solidFill>
                  <a:schemeClr val="tx1"/>
                </a:solidFill>
              </a:rPr>
              <a:t>biofeedback</a:t>
            </a:r>
          </a:p>
          <a:p>
            <a:pPr lvl="0"/>
            <a:endParaRPr lang="id-ID" sz="1600" b="1" dirty="0">
              <a:solidFill>
                <a:schemeClr val="tx1"/>
              </a:solidFill>
            </a:endParaRPr>
          </a:p>
          <a:p>
            <a:r>
              <a:rPr lang="id-ID" sz="1600" dirty="0">
                <a:solidFill>
                  <a:schemeClr val="tx1"/>
                </a:solidFill>
              </a:rPr>
              <a:t>Fokus utama:</a:t>
            </a:r>
          </a:p>
          <a:p>
            <a:r>
              <a:rPr lang="id-ID" sz="1600" dirty="0" smtClean="0">
                <a:solidFill>
                  <a:schemeClr val="tx1"/>
                </a:solidFill>
              </a:rPr>
              <a:t>- Melatih </a:t>
            </a:r>
            <a:r>
              <a:rPr lang="id-ID" sz="1600" dirty="0">
                <a:solidFill>
                  <a:schemeClr val="tx1"/>
                </a:solidFill>
              </a:rPr>
              <a:t>aktivasi otot quadriceps lebih efektif.</a:t>
            </a:r>
          </a:p>
          <a:p>
            <a:r>
              <a:rPr lang="id-ID" sz="1600" dirty="0" smtClean="0">
                <a:solidFill>
                  <a:schemeClr val="tx1"/>
                </a:solidFill>
              </a:rPr>
              <a:t>- Menunjukkan </a:t>
            </a:r>
            <a:r>
              <a:rPr lang="id-ID" sz="1600" dirty="0">
                <a:solidFill>
                  <a:schemeClr val="tx1"/>
                </a:solidFill>
              </a:rPr>
              <a:t>potensi manfaat pada OA lutut sebagai pendekatan </a:t>
            </a:r>
            <a:r>
              <a:rPr lang="id-ID" sz="1600" dirty="0" smtClean="0">
                <a:solidFill>
                  <a:schemeClr val="tx1"/>
                </a:solidFill>
              </a:rPr>
              <a:t>intervensi fisioterapi </a:t>
            </a:r>
            <a:r>
              <a:rPr lang="id-ID" sz="1600" dirty="0">
                <a:solidFill>
                  <a:schemeClr val="tx1"/>
                </a:solidFill>
              </a:rPr>
              <a:t>masa depan</a:t>
            </a:r>
            <a:r>
              <a:rPr lang="id-ID" sz="1600" dirty="0" smtClean="0">
                <a:solidFill>
                  <a:schemeClr val="tx1"/>
                </a:solidFill>
              </a:rPr>
              <a:t>.</a:t>
            </a:r>
            <a:endParaRPr lang="id-ID" sz="16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8194" t="18850" r="43513" b="6310"/>
          <a:stretch/>
        </p:blipFill>
        <p:spPr>
          <a:xfrm>
            <a:off x="0" y="0"/>
            <a:ext cx="46809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1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7839" y="1118303"/>
            <a:ext cx="4439138" cy="5906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63" name="Google Shape;5163;p33"/>
          <p:cNvSpPr txBox="1">
            <a:spLocks noGrp="1"/>
          </p:cNvSpPr>
          <p:nvPr>
            <p:ph type="title"/>
          </p:nvPr>
        </p:nvSpPr>
        <p:spPr>
          <a:xfrm>
            <a:off x="759894" y="483717"/>
            <a:ext cx="4535029" cy="18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400" dirty="0" smtClean="0">
                <a:solidFill>
                  <a:sysClr val="windowText" lastClr="000000"/>
                </a:solidFill>
                <a:sym typeface="Big Shoulders Text ExtraBold"/>
              </a:rPr>
              <a:t>Osteoarthritis Lutut</a:t>
            </a:r>
            <a:endParaRPr sz="4400" dirty="0">
              <a:solidFill>
                <a:sysClr val="windowText" lastClr="000000"/>
              </a:solidFill>
              <a:latin typeface="Big Shoulders Text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5165" name="Google Shape;5165;p33"/>
          <p:cNvSpPr txBox="1">
            <a:spLocks noGrp="1"/>
          </p:cNvSpPr>
          <p:nvPr>
            <p:ph type="subTitle" idx="1"/>
          </p:nvPr>
        </p:nvSpPr>
        <p:spPr>
          <a:xfrm>
            <a:off x="531497" y="2864374"/>
            <a:ext cx="4609897" cy="5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/>
            <a:r>
              <a:rPr lang="id-ID" sz="1800" b="1" dirty="0"/>
              <a:t>Osteoartritis lutut</a:t>
            </a:r>
            <a:r>
              <a:rPr lang="id-ID" sz="1800" dirty="0"/>
              <a:t> adalah suatu </a:t>
            </a:r>
            <a:r>
              <a:rPr lang="id-ID" sz="1800" b="1" dirty="0"/>
              <a:t>kondisi degeneratif pada sendi lutut</a:t>
            </a:r>
            <a:r>
              <a:rPr lang="id-ID" sz="1800" dirty="0"/>
              <a:t> yang terjadi akibat kerusakan </a:t>
            </a:r>
            <a:r>
              <a:rPr lang="id-ID" sz="1800" b="1" dirty="0"/>
              <a:t>tulang rawan (kartilago) artikular</a:t>
            </a:r>
            <a:r>
              <a:rPr lang="id-ID" sz="1800" dirty="0"/>
              <a:t> yang melapisi ujung-ujung tulang pada sendi. Kerusakan ini menyebabkan </a:t>
            </a:r>
            <a:r>
              <a:rPr lang="id-ID" sz="1800" b="1" dirty="0"/>
              <a:t>nyeri, kaku, pembengkakan, penurunan fungsi sendi</a:t>
            </a:r>
            <a:r>
              <a:rPr lang="id-ID" sz="1800" dirty="0"/>
              <a:t>, dan dalam kasus berat bisa mengakibatkan </a:t>
            </a:r>
            <a:r>
              <a:rPr lang="id-ID" sz="1800" b="1" dirty="0"/>
              <a:t>deformitas (perubahan bentuk sendi)</a:t>
            </a:r>
            <a:r>
              <a:rPr lang="id-ID" sz="1800" dirty="0"/>
              <a:t>.</a:t>
            </a:r>
            <a:endParaRPr sz="1800" dirty="0"/>
          </a:p>
        </p:txBody>
      </p:sp>
      <p:sp>
        <p:nvSpPr>
          <p:cNvPr id="5166" name="Google Shape;5166;p33"/>
          <p:cNvSpPr/>
          <p:nvPr/>
        </p:nvSpPr>
        <p:spPr>
          <a:xfrm>
            <a:off x="4571996" y="1931863"/>
            <a:ext cx="1756883" cy="1453521"/>
          </a:xfrm>
          <a:custGeom>
            <a:avLst/>
            <a:gdLst/>
            <a:ahLst/>
            <a:cxnLst/>
            <a:rect l="l" t="t" r="r" b="b"/>
            <a:pathLst>
              <a:path w="18376" h="15203" extrusionOk="0">
                <a:moveTo>
                  <a:pt x="18375" y="0"/>
                </a:moveTo>
                <a:lnTo>
                  <a:pt x="1" y="11596"/>
                </a:lnTo>
                <a:lnTo>
                  <a:pt x="15910" y="15202"/>
                </a:lnTo>
                <a:lnTo>
                  <a:pt x="18375" y="0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67" name="Google Shape;5167;p33"/>
          <p:cNvGrpSpPr/>
          <p:nvPr/>
        </p:nvGrpSpPr>
        <p:grpSpPr>
          <a:xfrm>
            <a:off x="5629554" y="1659472"/>
            <a:ext cx="4205772" cy="4205117"/>
            <a:chOff x="4430950" y="148050"/>
            <a:chExt cx="4848153" cy="4847398"/>
          </a:xfrm>
        </p:grpSpPr>
        <p:grpSp>
          <p:nvGrpSpPr>
            <p:cNvPr id="5168" name="Google Shape;5168;p33"/>
            <p:cNvGrpSpPr/>
            <p:nvPr/>
          </p:nvGrpSpPr>
          <p:grpSpPr>
            <a:xfrm>
              <a:off x="4430950" y="148050"/>
              <a:ext cx="4848153" cy="4847398"/>
              <a:chOff x="4430950" y="148050"/>
              <a:chExt cx="4848153" cy="4847398"/>
            </a:xfrm>
          </p:grpSpPr>
          <p:sp>
            <p:nvSpPr>
              <p:cNvPr id="5169" name="Google Shape;5169;p33"/>
              <p:cNvSpPr/>
              <p:nvPr/>
            </p:nvSpPr>
            <p:spPr>
              <a:xfrm>
                <a:off x="4870244" y="587345"/>
                <a:ext cx="3969609" cy="3968798"/>
              </a:xfrm>
              <a:custGeom>
                <a:avLst/>
                <a:gdLst/>
                <a:ahLst/>
                <a:cxnLst/>
                <a:rect l="l" t="t" r="r" b="b"/>
                <a:pathLst>
                  <a:path w="112621" h="112598" fill="none" extrusionOk="0">
                    <a:moveTo>
                      <a:pt x="112620" y="56287"/>
                    </a:moveTo>
                    <a:cubicBezTo>
                      <a:pt x="112620" y="87398"/>
                      <a:pt x="87421" y="112597"/>
                      <a:pt x="56310" y="112597"/>
                    </a:cubicBezTo>
                    <a:cubicBezTo>
                      <a:pt x="25222" y="112597"/>
                      <a:pt x="0" y="87398"/>
                      <a:pt x="0" y="56287"/>
                    </a:cubicBezTo>
                    <a:cubicBezTo>
                      <a:pt x="0" y="25199"/>
                      <a:pt x="25222" y="0"/>
                      <a:pt x="56310" y="0"/>
                    </a:cubicBezTo>
                    <a:cubicBezTo>
                      <a:pt x="87421" y="0"/>
                      <a:pt x="112620" y="25199"/>
                      <a:pt x="112620" y="56287"/>
                    </a:cubicBezTo>
                    <a:close/>
                  </a:path>
                </a:pathLst>
              </a:custGeom>
              <a:noFill/>
              <a:ln w="23400" cap="flat" cmpd="sng">
                <a:solidFill>
                  <a:schemeClr val="lt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0" name="Google Shape;5170;p33"/>
              <p:cNvSpPr/>
              <p:nvPr/>
            </p:nvSpPr>
            <p:spPr>
              <a:xfrm>
                <a:off x="4430950" y="148050"/>
                <a:ext cx="4848153" cy="4847342"/>
              </a:xfrm>
              <a:custGeom>
                <a:avLst/>
                <a:gdLst/>
                <a:ahLst/>
                <a:cxnLst/>
                <a:rect l="l" t="t" r="r" b="b"/>
                <a:pathLst>
                  <a:path w="137546" h="137523" fill="none" extrusionOk="0">
                    <a:moveTo>
                      <a:pt x="137546" y="68750"/>
                    </a:moveTo>
                    <a:cubicBezTo>
                      <a:pt x="137546" y="106732"/>
                      <a:pt x="106754" y="137523"/>
                      <a:pt x="68773" y="137523"/>
                    </a:cubicBezTo>
                    <a:cubicBezTo>
                      <a:pt x="30792" y="137523"/>
                      <a:pt x="0" y="106732"/>
                      <a:pt x="0" y="68750"/>
                    </a:cubicBezTo>
                    <a:cubicBezTo>
                      <a:pt x="0" y="30792"/>
                      <a:pt x="30792" y="1"/>
                      <a:pt x="68773" y="1"/>
                    </a:cubicBezTo>
                    <a:cubicBezTo>
                      <a:pt x="106754" y="1"/>
                      <a:pt x="137546" y="30792"/>
                      <a:pt x="137546" y="68750"/>
                    </a:cubicBezTo>
                    <a:close/>
                  </a:path>
                </a:pathLst>
              </a:custGeom>
              <a:noFill/>
              <a:ln w="28525" cap="flat" cmpd="sng">
                <a:solidFill>
                  <a:schemeClr val="lt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1" name="Google Shape;5171;p33"/>
              <p:cNvSpPr/>
              <p:nvPr/>
            </p:nvSpPr>
            <p:spPr>
              <a:xfrm>
                <a:off x="4430950" y="1757964"/>
                <a:ext cx="140814" cy="1588182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45058" fill="none" extrusionOk="0">
                    <a:moveTo>
                      <a:pt x="3584" y="45057"/>
                    </a:moveTo>
                    <a:cubicBezTo>
                      <a:pt x="1279" y="38164"/>
                      <a:pt x="0" y="30769"/>
                      <a:pt x="0" y="23076"/>
                    </a:cubicBezTo>
                    <a:cubicBezTo>
                      <a:pt x="0" y="14996"/>
                      <a:pt x="1416" y="7213"/>
                      <a:pt x="3995" y="0"/>
                    </a:cubicBezTo>
                  </a:path>
                </a:pathLst>
              </a:custGeom>
              <a:noFill/>
              <a:ln w="162050" cap="flat" cmpd="sng">
                <a:solidFill>
                  <a:schemeClr val="lt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2" name="Google Shape;5172;p33"/>
              <p:cNvSpPr/>
              <p:nvPr/>
            </p:nvSpPr>
            <p:spPr>
              <a:xfrm>
                <a:off x="6464821" y="4788650"/>
                <a:ext cx="1370987" cy="206797"/>
              </a:xfrm>
              <a:custGeom>
                <a:avLst/>
                <a:gdLst/>
                <a:ahLst/>
                <a:cxnLst/>
                <a:rect l="l" t="t" r="r" b="b"/>
                <a:pathLst>
                  <a:path w="38896" h="5867" fill="none" extrusionOk="0">
                    <a:moveTo>
                      <a:pt x="38895" y="1"/>
                    </a:moveTo>
                    <a:cubicBezTo>
                      <a:pt x="30404" y="3767"/>
                      <a:pt x="20977" y="5867"/>
                      <a:pt x="11071" y="5867"/>
                    </a:cubicBezTo>
                    <a:cubicBezTo>
                      <a:pt x="7305" y="5867"/>
                      <a:pt x="3607" y="5570"/>
                      <a:pt x="1" y="4977"/>
                    </a:cubicBezTo>
                  </a:path>
                </a:pathLst>
              </a:custGeom>
              <a:noFill/>
              <a:ln w="162050" cap="flat" cmpd="sng">
                <a:solidFill>
                  <a:schemeClr val="lt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3" name="Google Shape;5173;p33"/>
              <p:cNvSpPr/>
              <p:nvPr/>
            </p:nvSpPr>
            <p:spPr>
              <a:xfrm>
                <a:off x="4959527" y="148050"/>
                <a:ext cx="2420904" cy="913192"/>
              </a:xfrm>
              <a:custGeom>
                <a:avLst/>
                <a:gdLst/>
                <a:ahLst/>
                <a:cxnLst/>
                <a:rect l="l" t="t" r="r" b="b"/>
                <a:pathLst>
                  <a:path w="68683" h="25908" fill="none" extrusionOk="0">
                    <a:moveTo>
                      <a:pt x="1" y="25907"/>
                    </a:moveTo>
                    <a:cubicBezTo>
                      <a:pt x="12600" y="10112"/>
                      <a:pt x="32002" y="1"/>
                      <a:pt x="53777" y="1"/>
                    </a:cubicBezTo>
                    <a:cubicBezTo>
                      <a:pt x="58890" y="1"/>
                      <a:pt x="63889" y="549"/>
                      <a:pt x="68682" y="1621"/>
                    </a:cubicBezTo>
                  </a:path>
                </a:pathLst>
              </a:custGeom>
              <a:noFill/>
              <a:ln w="162050" cap="flat" cmpd="sng">
                <a:solidFill>
                  <a:schemeClr val="lt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4" name="Google Shape;5174;p33"/>
              <p:cNvSpPr/>
              <p:nvPr/>
            </p:nvSpPr>
            <p:spPr>
              <a:xfrm>
                <a:off x="5209751" y="926042"/>
                <a:ext cx="3291376" cy="3291376"/>
              </a:xfrm>
              <a:custGeom>
                <a:avLst/>
                <a:gdLst/>
                <a:ahLst/>
                <a:cxnLst/>
                <a:rect l="l" t="t" r="r" b="b"/>
                <a:pathLst>
                  <a:path w="93379" h="93379" fill="none" extrusionOk="0">
                    <a:moveTo>
                      <a:pt x="93379" y="46678"/>
                    </a:moveTo>
                    <a:cubicBezTo>
                      <a:pt x="93379" y="72471"/>
                      <a:pt x="72471" y="93379"/>
                      <a:pt x="46678" y="93379"/>
                    </a:cubicBezTo>
                    <a:cubicBezTo>
                      <a:pt x="20908" y="93379"/>
                      <a:pt x="0" y="72471"/>
                      <a:pt x="0" y="46678"/>
                    </a:cubicBezTo>
                    <a:cubicBezTo>
                      <a:pt x="0" y="20909"/>
                      <a:pt x="20908" y="1"/>
                      <a:pt x="46678" y="1"/>
                    </a:cubicBezTo>
                    <a:cubicBezTo>
                      <a:pt x="72471" y="1"/>
                      <a:pt x="93379" y="20909"/>
                      <a:pt x="93379" y="46678"/>
                    </a:cubicBezTo>
                    <a:close/>
                  </a:path>
                </a:pathLst>
              </a:custGeom>
              <a:noFill/>
              <a:ln w="19400" cap="flat" cmpd="sng">
                <a:solidFill>
                  <a:schemeClr val="lt2"/>
                </a:solidFill>
                <a:prstDash val="dash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75" name="Google Shape;5175;p33"/>
            <p:cNvSpPr/>
            <p:nvPr/>
          </p:nvSpPr>
          <p:spPr>
            <a:xfrm>
              <a:off x="5645802" y="1362905"/>
              <a:ext cx="2418472" cy="2417661"/>
            </a:xfrm>
            <a:custGeom>
              <a:avLst/>
              <a:gdLst/>
              <a:ahLst/>
              <a:cxnLst/>
              <a:rect l="l" t="t" r="r" b="b"/>
              <a:pathLst>
                <a:path w="68614" h="68591" extrusionOk="0">
                  <a:moveTo>
                    <a:pt x="34307" y="1"/>
                  </a:moveTo>
                  <a:cubicBezTo>
                    <a:pt x="15362" y="1"/>
                    <a:pt x="1" y="15339"/>
                    <a:pt x="1" y="34284"/>
                  </a:cubicBezTo>
                  <a:cubicBezTo>
                    <a:pt x="1" y="53252"/>
                    <a:pt x="15362" y="68591"/>
                    <a:pt x="34307" y="68591"/>
                  </a:cubicBezTo>
                  <a:cubicBezTo>
                    <a:pt x="53252" y="68591"/>
                    <a:pt x="68614" y="53252"/>
                    <a:pt x="68614" y="34284"/>
                  </a:cubicBezTo>
                  <a:cubicBezTo>
                    <a:pt x="68614" y="15339"/>
                    <a:pt x="53252" y="1"/>
                    <a:pt x="3430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33"/>
            <p:cNvSpPr/>
            <p:nvPr/>
          </p:nvSpPr>
          <p:spPr>
            <a:xfrm>
              <a:off x="5645802" y="1362905"/>
              <a:ext cx="2418472" cy="2417661"/>
            </a:xfrm>
            <a:custGeom>
              <a:avLst/>
              <a:gdLst/>
              <a:ahLst/>
              <a:cxnLst/>
              <a:rect l="l" t="t" r="r" b="b"/>
              <a:pathLst>
                <a:path w="68614" h="68591" fill="none" extrusionOk="0">
                  <a:moveTo>
                    <a:pt x="68614" y="34284"/>
                  </a:moveTo>
                  <a:cubicBezTo>
                    <a:pt x="68614" y="53229"/>
                    <a:pt x="53252" y="68591"/>
                    <a:pt x="34307" y="68591"/>
                  </a:cubicBezTo>
                  <a:cubicBezTo>
                    <a:pt x="15362" y="68591"/>
                    <a:pt x="1" y="53229"/>
                    <a:pt x="1" y="34284"/>
                  </a:cubicBezTo>
                  <a:cubicBezTo>
                    <a:pt x="1" y="15339"/>
                    <a:pt x="15362" y="1"/>
                    <a:pt x="34307" y="1"/>
                  </a:cubicBezTo>
                  <a:cubicBezTo>
                    <a:pt x="53252" y="1"/>
                    <a:pt x="68614" y="15339"/>
                    <a:pt x="68614" y="34284"/>
                  </a:cubicBezTo>
                  <a:close/>
                </a:path>
              </a:pathLst>
            </a:custGeom>
            <a:noFill/>
            <a:ln w="28525" cap="flat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445;p28"/>
          <p:cNvGrpSpPr/>
          <p:nvPr/>
        </p:nvGrpSpPr>
        <p:grpSpPr>
          <a:xfrm>
            <a:off x="6587810" y="1739467"/>
            <a:ext cx="2208684" cy="3844875"/>
            <a:chOff x="6454364" y="664005"/>
            <a:chExt cx="2208684" cy="3844875"/>
          </a:xfrm>
        </p:grpSpPr>
        <p:grpSp>
          <p:nvGrpSpPr>
            <p:cNvPr id="256" name="Google Shape;446;p28"/>
            <p:cNvGrpSpPr/>
            <p:nvPr/>
          </p:nvGrpSpPr>
          <p:grpSpPr>
            <a:xfrm rot="546980">
              <a:off x="6634873" y="1401706"/>
              <a:ext cx="1847667" cy="2425884"/>
              <a:chOff x="-819149" y="-167402"/>
              <a:chExt cx="1012953" cy="1329951"/>
            </a:xfrm>
          </p:grpSpPr>
          <p:sp>
            <p:nvSpPr>
              <p:cNvPr id="292" name="Google Shape;447;p28"/>
              <p:cNvSpPr/>
              <p:nvPr/>
            </p:nvSpPr>
            <p:spPr>
              <a:xfrm>
                <a:off x="-813517" y="-164184"/>
                <a:ext cx="1000079" cy="1321101"/>
              </a:xfrm>
              <a:custGeom>
                <a:avLst/>
                <a:gdLst/>
                <a:ahLst/>
                <a:cxnLst/>
                <a:rect l="l" t="t" r="r" b="b"/>
                <a:pathLst>
                  <a:path w="524" h="692" extrusionOk="0">
                    <a:moveTo>
                      <a:pt x="100" y="691"/>
                    </a:moveTo>
                    <a:cubicBezTo>
                      <a:pt x="61" y="692"/>
                      <a:pt x="27" y="661"/>
                      <a:pt x="25" y="621"/>
                    </a:cubicBezTo>
                    <a:cubicBezTo>
                      <a:pt x="1" y="94"/>
                      <a:pt x="1" y="94"/>
                      <a:pt x="1" y="94"/>
                    </a:cubicBezTo>
                    <a:cubicBezTo>
                      <a:pt x="0" y="74"/>
                      <a:pt x="7" y="55"/>
                      <a:pt x="20" y="41"/>
                    </a:cubicBezTo>
                    <a:cubicBezTo>
                      <a:pt x="34" y="27"/>
                      <a:pt x="52" y="18"/>
                      <a:pt x="71" y="17"/>
                    </a:cubicBezTo>
                    <a:cubicBezTo>
                      <a:pt x="431" y="1"/>
                      <a:pt x="431" y="1"/>
                      <a:pt x="431" y="1"/>
                    </a:cubicBezTo>
                    <a:cubicBezTo>
                      <a:pt x="432" y="1"/>
                      <a:pt x="432" y="1"/>
                      <a:pt x="432" y="1"/>
                    </a:cubicBezTo>
                    <a:cubicBezTo>
                      <a:pt x="473" y="0"/>
                      <a:pt x="507" y="32"/>
                      <a:pt x="508" y="72"/>
                    </a:cubicBezTo>
                    <a:cubicBezTo>
                      <a:pt x="523" y="606"/>
                      <a:pt x="523" y="606"/>
                      <a:pt x="523" y="606"/>
                    </a:cubicBezTo>
                    <a:cubicBezTo>
                      <a:pt x="524" y="646"/>
                      <a:pt x="492" y="680"/>
                      <a:pt x="451" y="681"/>
                    </a:cubicBezTo>
                    <a:cubicBezTo>
                      <a:pt x="100" y="691"/>
                      <a:pt x="100" y="691"/>
                      <a:pt x="100" y="69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448;p28"/>
              <p:cNvSpPr/>
              <p:nvPr/>
            </p:nvSpPr>
            <p:spPr>
              <a:xfrm>
                <a:off x="-811908" y="15235"/>
                <a:ext cx="996056" cy="1140073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97" extrusionOk="0">
                    <a:moveTo>
                      <a:pt x="97" y="597"/>
                    </a:moveTo>
                    <a:cubicBezTo>
                      <a:pt x="97" y="597"/>
                      <a:pt x="97" y="597"/>
                      <a:pt x="97" y="597"/>
                    </a:cubicBezTo>
                    <a:cubicBezTo>
                      <a:pt x="97" y="597"/>
                      <a:pt x="97" y="597"/>
                      <a:pt x="97" y="597"/>
                    </a:cubicBezTo>
                    <a:cubicBezTo>
                      <a:pt x="97" y="597"/>
                      <a:pt x="97" y="597"/>
                      <a:pt x="97" y="597"/>
                    </a:cubicBezTo>
                    <a:moveTo>
                      <a:pt x="99" y="597"/>
                    </a:moveTo>
                    <a:cubicBezTo>
                      <a:pt x="99" y="597"/>
                      <a:pt x="98" y="597"/>
                      <a:pt x="97" y="597"/>
                    </a:cubicBezTo>
                    <a:cubicBezTo>
                      <a:pt x="98" y="597"/>
                      <a:pt x="99" y="597"/>
                      <a:pt x="99" y="597"/>
                    </a:cubicBezTo>
                    <a:moveTo>
                      <a:pt x="521" y="501"/>
                    </a:moveTo>
                    <a:cubicBezTo>
                      <a:pt x="521" y="501"/>
                      <a:pt x="521" y="501"/>
                      <a:pt x="521" y="501"/>
                    </a:cubicBezTo>
                    <a:cubicBezTo>
                      <a:pt x="522" y="512"/>
                      <a:pt x="522" y="512"/>
                      <a:pt x="522" y="512"/>
                    </a:cubicBezTo>
                    <a:cubicBezTo>
                      <a:pt x="522" y="512"/>
                      <a:pt x="522" y="513"/>
                      <a:pt x="522" y="514"/>
                    </a:cubicBezTo>
                    <a:cubicBezTo>
                      <a:pt x="522" y="513"/>
                      <a:pt x="522" y="512"/>
                      <a:pt x="522" y="512"/>
                    </a:cubicBezTo>
                    <a:cubicBezTo>
                      <a:pt x="521" y="501"/>
                      <a:pt x="521" y="501"/>
                      <a:pt x="521" y="501"/>
                    </a:cubicBezTo>
                    <a:moveTo>
                      <a:pt x="0" y="0"/>
                    </a:moveTo>
                    <a:cubicBezTo>
                      <a:pt x="24" y="527"/>
                      <a:pt x="24" y="527"/>
                      <a:pt x="24" y="527"/>
                    </a:cubicBezTo>
                    <a:cubicBezTo>
                      <a:pt x="25" y="536"/>
                      <a:pt x="26" y="544"/>
                      <a:pt x="30" y="552"/>
                    </a:cubicBezTo>
                    <a:cubicBezTo>
                      <a:pt x="26" y="544"/>
                      <a:pt x="25" y="536"/>
                      <a:pt x="24" y="527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449;p28"/>
              <p:cNvSpPr/>
              <p:nvPr/>
            </p:nvSpPr>
            <p:spPr>
              <a:xfrm>
                <a:off x="-811908" y="-133610"/>
                <a:ext cx="996056" cy="1288918"/>
              </a:xfrm>
              <a:custGeom>
                <a:avLst/>
                <a:gdLst/>
                <a:ahLst/>
                <a:cxnLst/>
                <a:rect l="l" t="t" r="r" b="b"/>
                <a:pathLst>
                  <a:path w="522" h="675" extrusionOk="0">
                    <a:moveTo>
                      <a:pt x="94" y="0"/>
                    </a:moveTo>
                    <a:cubicBezTo>
                      <a:pt x="70" y="1"/>
                      <a:pt x="70" y="1"/>
                      <a:pt x="70" y="1"/>
                    </a:cubicBezTo>
                    <a:cubicBezTo>
                      <a:pt x="51" y="2"/>
                      <a:pt x="33" y="11"/>
                      <a:pt x="19" y="25"/>
                    </a:cubicBezTo>
                    <a:cubicBezTo>
                      <a:pt x="7" y="39"/>
                      <a:pt x="0" y="56"/>
                      <a:pt x="0" y="74"/>
                    </a:cubicBezTo>
                    <a:cubicBezTo>
                      <a:pt x="0" y="76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24" y="605"/>
                      <a:pt x="24" y="605"/>
                      <a:pt x="24" y="605"/>
                    </a:cubicBezTo>
                    <a:cubicBezTo>
                      <a:pt x="25" y="614"/>
                      <a:pt x="26" y="622"/>
                      <a:pt x="30" y="630"/>
                    </a:cubicBezTo>
                    <a:cubicBezTo>
                      <a:pt x="41" y="656"/>
                      <a:pt x="67" y="675"/>
                      <a:pt x="97" y="675"/>
                    </a:cubicBezTo>
                    <a:cubicBezTo>
                      <a:pt x="97" y="675"/>
                      <a:pt x="97" y="675"/>
                      <a:pt x="97" y="675"/>
                    </a:cubicBezTo>
                    <a:cubicBezTo>
                      <a:pt x="97" y="675"/>
                      <a:pt x="97" y="675"/>
                      <a:pt x="97" y="675"/>
                    </a:cubicBezTo>
                    <a:cubicBezTo>
                      <a:pt x="98" y="675"/>
                      <a:pt x="99" y="675"/>
                      <a:pt x="99" y="675"/>
                    </a:cubicBezTo>
                    <a:cubicBezTo>
                      <a:pt x="99" y="675"/>
                      <a:pt x="99" y="675"/>
                      <a:pt x="99" y="675"/>
                    </a:cubicBezTo>
                    <a:cubicBezTo>
                      <a:pt x="450" y="665"/>
                      <a:pt x="450" y="665"/>
                      <a:pt x="450" y="665"/>
                    </a:cubicBezTo>
                    <a:cubicBezTo>
                      <a:pt x="490" y="664"/>
                      <a:pt x="522" y="631"/>
                      <a:pt x="522" y="592"/>
                    </a:cubicBezTo>
                    <a:cubicBezTo>
                      <a:pt x="522" y="591"/>
                      <a:pt x="522" y="590"/>
                      <a:pt x="522" y="590"/>
                    </a:cubicBezTo>
                    <a:cubicBezTo>
                      <a:pt x="521" y="579"/>
                      <a:pt x="521" y="579"/>
                      <a:pt x="521" y="579"/>
                    </a:cubicBezTo>
                    <a:cubicBezTo>
                      <a:pt x="192" y="588"/>
                      <a:pt x="192" y="588"/>
                      <a:pt x="192" y="588"/>
                    </a:cubicBezTo>
                    <a:cubicBezTo>
                      <a:pt x="192" y="588"/>
                      <a:pt x="191" y="588"/>
                      <a:pt x="190" y="588"/>
                    </a:cubicBezTo>
                    <a:cubicBezTo>
                      <a:pt x="151" y="588"/>
                      <a:pt x="119" y="557"/>
                      <a:pt x="117" y="518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450;p28"/>
              <p:cNvSpPr/>
              <p:nvPr/>
            </p:nvSpPr>
            <p:spPr>
              <a:xfrm>
                <a:off x="-819149" y="-167402"/>
                <a:ext cx="1012953" cy="132995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697" extrusionOk="0">
                    <a:moveTo>
                      <a:pt x="103" y="690"/>
                    </a:moveTo>
                    <a:cubicBezTo>
                      <a:pt x="69" y="691"/>
                      <a:pt x="38" y="666"/>
                      <a:pt x="32" y="632"/>
                    </a:cubicBezTo>
                    <a:cubicBezTo>
                      <a:pt x="31" y="625"/>
                      <a:pt x="31" y="619"/>
                      <a:pt x="31" y="613"/>
                    </a:cubicBezTo>
                    <a:cubicBezTo>
                      <a:pt x="29" y="585"/>
                      <a:pt x="28" y="558"/>
                      <a:pt x="27" y="531"/>
                    </a:cubicBezTo>
                    <a:cubicBezTo>
                      <a:pt x="25" y="487"/>
                      <a:pt x="23" y="443"/>
                      <a:pt x="21" y="399"/>
                    </a:cubicBezTo>
                    <a:cubicBezTo>
                      <a:pt x="19" y="352"/>
                      <a:pt x="17" y="304"/>
                      <a:pt x="15" y="257"/>
                    </a:cubicBezTo>
                    <a:cubicBezTo>
                      <a:pt x="13" y="219"/>
                      <a:pt x="11" y="181"/>
                      <a:pt x="9" y="143"/>
                    </a:cubicBezTo>
                    <a:cubicBezTo>
                      <a:pt x="9" y="127"/>
                      <a:pt x="8" y="112"/>
                      <a:pt x="7" y="96"/>
                    </a:cubicBezTo>
                    <a:cubicBezTo>
                      <a:pt x="6" y="57"/>
                      <a:pt x="36" y="24"/>
                      <a:pt x="74" y="22"/>
                    </a:cubicBezTo>
                    <a:cubicBezTo>
                      <a:pt x="81" y="22"/>
                      <a:pt x="87" y="22"/>
                      <a:pt x="94" y="21"/>
                    </a:cubicBezTo>
                    <a:cubicBezTo>
                      <a:pt x="131" y="20"/>
                      <a:pt x="168" y="18"/>
                      <a:pt x="205" y="16"/>
                    </a:cubicBezTo>
                    <a:cubicBezTo>
                      <a:pt x="252" y="14"/>
                      <a:pt x="299" y="12"/>
                      <a:pt x="346" y="10"/>
                    </a:cubicBezTo>
                    <a:cubicBezTo>
                      <a:pt x="374" y="9"/>
                      <a:pt x="403" y="8"/>
                      <a:pt x="431" y="6"/>
                    </a:cubicBezTo>
                    <a:cubicBezTo>
                      <a:pt x="452" y="5"/>
                      <a:pt x="472" y="12"/>
                      <a:pt x="487" y="27"/>
                    </a:cubicBezTo>
                    <a:cubicBezTo>
                      <a:pt x="501" y="40"/>
                      <a:pt x="507" y="58"/>
                      <a:pt x="508" y="77"/>
                    </a:cubicBezTo>
                    <a:cubicBezTo>
                      <a:pt x="508" y="99"/>
                      <a:pt x="509" y="121"/>
                      <a:pt x="510" y="142"/>
                    </a:cubicBezTo>
                    <a:cubicBezTo>
                      <a:pt x="511" y="184"/>
                      <a:pt x="512" y="225"/>
                      <a:pt x="513" y="266"/>
                    </a:cubicBezTo>
                    <a:cubicBezTo>
                      <a:pt x="514" y="313"/>
                      <a:pt x="516" y="361"/>
                      <a:pt x="517" y="408"/>
                    </a:cubicBezTo>
                    <a:cubicBezTo>
                      <a:pt x="518" y="450"/>
                      <a:pt x="519" y="492"/>
                      <a:pt x="521" y="534"/>
                    </a:cubicBezTo>
                    <a:cubicBezTo>
                      <a:pt x="521" y="557"/>
                      <a:pt x="522" y="580"/>
                      <a:pt x="523" y="603"/>
                    </a:cubicBezTo>
                    <a:cubicBezTo>
                      <a:pt x="523" y="619"/>
                      <a:pt x="520" y="634"/>
                      <a:pt x="512" y="647"/>
                    </a:cubicBezTo>
                    <a:cubicBezTo>
                      <a:pt x="499" y="668"/>
                      <a:pt x="477" y="679"/>
                      <a:pt x="453" y="680"/>
                    </a:cubicBezTo>
                    <a:cubicBezTo>
                      <a:pt x="425" y="681"/>
                      <a:pt x="398" y="682"/>
                      <a:pt x="371" y="682"/>
                    </a:cubicBezTo>
                    <a:cubicBezTo>
                      <a:pt x="324" y="684"/>
                      <a:pt x="278" y="685"/>
                      <a:pt x="231" y="686"/>
                    </a:cubicBezTo>
                    <a:cubicBezTo>
                      <a:pt x="194" y="687"/>
                      <a:pt x="157" y="688"/>
                      <a:pt x="120" y="689"/>
                    </a:cubicBezTo>
                    <a:cubicBezTo>
                      <a:pt x="115" y="690"/>
                      <a:pt x="109" y="690"/>
                      <a:pt x="103" y="690"/>
                    </a:cubicBezTo>
                    <a:cubicBezTo>
                      <a:pt x="100" y="690"/>
                      <a:pt x="100" y="696"/>
                      <a:pt x="103" y="696"/>
                    </a:cubicBezTo>
                    <a:cubicBezTo>
                      <a:pt x="126" y="695"/>
                      <a:pt x="148" y="695"/>
                      <a:pt x="171" y="694"/>
                    </a:cubicBezTo>
                    <a:cubicBezTo>
                      <a:pt x="217" y="693"/>
                      <a:pt x="264" y="691"/>
                      <a:pt x="310" y="690"/>
                    </a:cubicBezTo>
                    <a:cubicBezTo>
                      <a:pt x="350" y="689"/>
                      <a:pt x="390" y="688"/>
                      <a:pt x="430" y="687"/>
                    </a:cubicBezTo>
                    <a:cubicBezTo>
                      <a:pt x="438" y="687"/>
                      <a:pt x="446" y="686"/>
                      <a:pt x="454" y="686"/>
                    </a:cubicBezTo>
                    <a:cubicBezTo>
                      <a:pt x="481" y="685"/>
                      <a:pt x="507" y="670"/>
                      <a:pt x="520" y="646"/>
                    </a:cubicBezTo>
                    <a:cubicBezTo>
                      <a:pt x="531" y="624"/>
                      <a:pt x="528" y="600"/>
                      <a:pt x="528" y="577"/>
                    </a:cubicBezTo>
                    <a:cubicBezTo>
                      <a:pt x="527" y="542"/>
                      <a:pt x="526" y="507"/>
                      <a:pt x="525" y="472"/>
                    </a:cubicBezTo>
                    <a:cubicBezTo>
                      <a:pt x="524" y="424"/>
                      <a:pt x="522" y="377"/>
                      <a:pt x="521" y="330"/>
                    </a:cubicBezTo>
                    <a:cubicBezTo>
                      <a:pt x="520" y="283"/>
                      <a:pt x="518" y="237"/>
                      <a:pt x="517" y="191"/>
                    </a:cubicBezTo>
                    <a:cubicBezTo>
                      <a:pt x="516" y="159"/>
                      <a:pt x="515" y="127"/>
                      <a:pt x="514" y="95"/>
                    </a:cubicBezTo>
                    <a:cubicBezTo>
                      <a:pt x="514" y="89"/>
                      <a:pt x="514" y="82"/>
                      <a:pt x="514" y="76"/>
                    </a:cubicBezTo>
                    <a:cubicBezTo>
                      <a:pt x="513" y="52"/>
                      <a:pt x="502" y="30"/>
                      <a:pt x="484" y="16"/>
                    </a:cubicBezTo>
                    <a:cubicBezTo>
                      <a:pt x="468" y="4"/>
                      <a:pt x="450" y="0"/>
                      <a:pt x="430" y="0"/>
                    </a:cubicBezTo>
                    <a:cubicBezTo>
                      <a:pt x="419" y="1"/>
                      <a:pt x="408" y="1"/>
                      <a:pt x="398" y="2"/>
                    </a:cubicBezTo>
                    <a:cubicBezTo>
                      <a:pt x="355" y="4"/>
                      <a:pt x="313" y="6"/>
                      <a:pt x="271" y="8"/>
                    </a:cubicBezTo>
                    <a:cubicBezTo>
                      <a:pt x="225" y="10"/>
                      <a:pt x="180" y="12"/>
                      <a:pt x="134" y="14"/>
                    </a:cubicBezTo>
                    <a:cubicBezTo>
                      <a:pt x="119" y="14"/>
                      <a:pt x="104" y="15"/>
                      <a:pt x="89" y="16"/>
                    </a:cubicBezTo>
                    <a:cubicBezTo>
                      <a:pt x="81" y="16"/>
                      <a:pt x="72" y="16"/>
                      <a:pt x="63" y="17"/>
                    </a:cubicBezTo>
                    <a:cubicBezTo>
                      <a:pt x="26" y="24"/>
                      <a:pt x="0" y="59"/>
                      <a:pt x="1" y="96"/>
                    </a:cubicBezTo>
                    <a:cubicBezTo>
                      <a:pt x="1" y="100"/>
                      <a:pt x="2" y="105"/>
                      <a:pt x="2" y="109"/>
                    </a:cubicBezTo>
                    <a:cubicBezTo>
                      <a:pt x="3" y="139"/>
                      <a:pt x="5" y="168"/>
                      <a:pt x="6" y="198"/>
                    </a:cubicBezTo>
                    <a:cubicBezTo>
                      <a:pt x="8" y="243"/>
                      <a:pt x="10" y="288"/>
                      <a:pt x="12" y="333"/>
                    </a:cubicBezTo>
                    <a:cubicBezTo>
                      <a:pt x="14" y="381"/>
                      <a:pt x="16" y="429"/>
                      <a:pt x="19" y="477"/>
                    </a:cubicBezTo>
                    <a:cubicBezTo>
                      <a:pt x="20" y="513"/>
                      <a:pt x="22" y="550"/>
                      <a:pt x="23" y="586"/>
                    </a:cubicBezTo>
                    <a:cubicBezTo>
                      <a:pt x="24" y="607"/>
                      <a:pt x="23" y="630"/>
                      <a:pt x="31" y="649"/>
                    </a:cubicBezTo>
                    <a:cubicBezTo>
                      <a:pt x="43" y="678"/>
                      <a:pt x="72" y="697"/>
                      <a:pt x="103" y="696"/>
                    </a:cubicBezTo>
                    <a:cubicBezTo>
                      <a:pt x="107" y="696"/>
                      <a:pt x="107" y="690"/>
                      <a:pt x="103" y="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451;p28"/>
              <p:cNvSpPr/>
              <p:nvPr/>
            </p:nvSpPr>
            <p:spPr>
              <a:xfrm>
                <a:off x="-738692" y="-89359"/>
                <a:ext cx="850429" cy="1172256"/>
              </a:xfrm>
              <a:custGeom>
                <a:avLst/>
                <a:gdLst/>
                <a:ahLst/>
                <a:cxnLst/>
                <a:rect l="l" t="t" r="r" b="b"/>
                <a:pathLst>
                  <a:path w="446" h="614" extrusionOk="0">
                    <a:moveTo>
                      <a:pt x="1" y="53"/>
                    </a:moveTo>
                    <a:cubicBezTo>
                      <a:pt x="25" y="580"/>
                      <a:pt x="25" y="580"/>
                      <a:pt x="25" y="580"/>
                    </a:cubicBezTo>
                    <a:cubicBezTo>
                      <a:pt x="25" y="599"/>
                      <a:pt x="41" y="614"/>
                      <a:pt x="60" y="613"/>
                    </a:cubicBezTo>
                    <a:cubicBezTo>
                      <a:pt x="411" y="604"/>
                      <a:pt x="411" y="604"/>
                      <a:pt x="411" y="604"/>
                    </a:cubicBezTo>
                    <a:cubicBezTo>
                      <a:pt x="431" y="603"/>
                      <a:pt x="446" y="587"/>
                      <a:pt x="445" y="568"/>
                    </a:cubicBezTo>
                    <a:cubicBezTo>
                      <a:pt x="430" y="35"/>
                      <a:pt x="430" y="35"/>
                      <a:pt x="430" y="35"/>
                    </a:cubicBezTo>
                    <a:cubicBezTo>
                      <a:pt x="430" y="15"/>
                      <a:pt x="413" y="0"/>
                      <a:pt x="394" y="1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15" y="18"/>
                      <a:pt x="0" y="34"/>
                      <a:pt x="1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452;p28"/>
              <p:cNvSpPr/>
              <p:nvPr/>
            </p:nvSpPr>
            <p:spPr>
              <a:xfrm>
                <a:off x="-738692" y="-61199"/>
                <a:ext cx="850429" cy="1144096"/>
              </a:xfrm>
              <a:custGeom>
                <a:avLst/>
                <a:gdLst/>
                <a:ahLst/>
                <a:cxnLst/>
                <a:rect l="l" t="t" r="r" b="b"/>
                <a:pathLst>
                  <a:path w="446" h="599" extrusionOk="0">
                    <a:moveTo>
                      <a:pt x="129" y="516"/>
                    </a:moveTo>
                    <a:cubicBezTo>
                      <a:pt x="110" y="517"/>
                      <a:pt x="94" y="502"/>
                      <a:pt x="93" y="483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15" y="3"/>
                      <a:pt x="0" y="19"/>
                      <a:pt x="1" y="38"/>
                    </a:cubicBezTo>
                    <a:cubicBezTo>
                      <a:pt x="25" y="565"/>
                      <a:pt x="25" y="565"/>
                      <a:pt x="25" y="565"/>
                    </a:cubicBezTo>
                    <a:cubicBezTo>
                      <a:pt x="25" y="584"/>
                      <a:pt x="41" y="599"/>
                      <a:pt x="60" y="598"/>
                    </a:cubicBezTo>
                    <a:cubicBezTo>
                      <a:pt x="411" y="589"/>
                      <a:pt x="411" y="589"/>
                      <a:pt x="411" y="589"/>
                    </a:cubicBezTo>
                    <a:cubicBezTo>
                      <a:pt x="431" y="588"/>
                      <a:pt x="446" y="572"/>
                      <a:pt x="445" y="553"/>
                    </a:cubicBezTo>
                    <a:cubicBezTo>
                      <a:pt x="444" y="508"/>
                      <a:pt x="444" y="508"/>
                      <a:pt x="444" y="508"/>
                    </a:cubicBezTo>
                    <a:lnTo>
                      <a:pt x="129" y="5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453;p28"/>
              <p:cNvSpPr/>
              <p:nvPr/>
            </p:nvSpPr>
            <p:spPr>
              <a:xfrm>
                <a:off x="-599502" y="-7293"/>
                <a:ext cx="694344" cy="1084558"/>
              </a:xfrm>
              <a:custGeom>
                <a:avLst/>
                <a:gdLst/>
                <a:ahLst/>
                <a:cxnLst/>
                <a:rect l="l" t="t" r="r" b="b"/>
                <a:pathLst>
                  <a:path w="364" h="568" extrusionOk="0">
                    <a:moveTo>
                      <a:pt x="364" y="229"/>
                    </a:moveTo>
                    <a:cubicBezTo>
                      <a:pt x="364" y="229"/>
                      <a:pt x="316" y="193"/>
                      <a:pt x="258" y="193"/>
                    </a:cubicBezTo>
                    <a:cubicBezTo>
                      <a:pt x="246" y="193"/>
                      <a:pt x="237" y="202"/>
                      <a:pt x="238" y="214"/>
                    </a:cubicBezTo>
                    <a:cubicBezTo>
                      <a:pt x="240" y="237"/>
                      <a:pt x="240" y="276"/>
                      <a:pt x="225" y="305"/>
                    </a:cubicBezTo>
                    <a:cubicBezTo>
                      <a:pt x="186" y="385"/>
                      <a:pt x="213" y="564"/>
                      <a:pt x="213" y="564"/>
                    </a:cubicBezTo>
                    <a:cubicBezTo>
                      <a:pt x="62" y="568"/>
                      <a:pt x="62" y="568"/>
                      <a:pt x="62" y="568"/>
                    </a:cubicBezTo>
                    <a:cubicBezTo>
                      <a:pt x="62" y="568"/>
                      <a:pt x="8" y="202"/>
                      <a:pt x="5" y="148"/>
                    </a:cubicBezTo>
                    <a:cubicBezTo>
                      <a:pt x="0" y="86"/>
                      <a:pt x="48" y="21"/>
                      <a:pt x="140" y="11"/>
                    </a:cubicBezTo>
                    <a:cubicBezTo>
                      <a:pt x="223" y="1"/>
                      <a:pt x="357" y="0"/>
                      <a:pt x="357" y="0"/>
                    </a:cubicBezTo>
                    <a:lnTo>
                      <a:pt x="364" y="22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454;p28"/>
              <p:cNvSpPr/>
              <p:nvPr/>
            </p:nvSpPr>
            <p:spPr>
              <a:xfrm>
                <a:off x="-500540" y="170517"/>
                <a:ext cx="341137" cy="33952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78" extrusionOk="0">
                    <a:moveTo>
                      <a:pt x="64" y="168"/>
                    </a:moveTo>
                    <a:cubicBezTo>
                      <a:pt x="41" y="165"/>
                      <a:pt x="4" y="143"/>
                      <a:pt x="2" y="87"/>
                    </a:cubicBezTo>
                    <a:cubicBezTo>
                      <a:pt x="0" y="17"/>
                      <a:pt x="55" y="0"/>
                      <a:pt x="87" y="0"/>
                    </a:cubicBezTo>
                    <a:cubicBezTo>
                      <a:pt x="134" y="0"/>
                      <a:pt x="167" y="23"/>
                      <a:pt x="172" y="74"/>
                    </a:cubicBezTo>
                    <a:cubicBezTo>
                      <a:pt x="179" y="132"/>
                      <a:pt x="143" y="178"/>
                      <a:pt x="64" y="1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455;p28"/>
              <p:cNvSpPr/>
              <p:nvPr/>
            </p:nvSpPr>
            <p:spPr>
              <a:xfrm>
                <a:off x="-426520" y="242928"/>
                <a:ext cx="189074" cy="186660"/>
              </a:xfrm>
              <a:custGeom>
                <a:avLst/>
                <a:gdLst/>
                <a:ahLst/>
                <a:cxnLst/>
                <a:rect l="l" t="t" r="r" b="b"/>
                <a:pathLst>
                  <a:path w="99" h="98" extrusionOk="0">
                    <a:moveTo>
                      <a:pt x="36" y="92"/>
                    </a:moveTo>
                    <a:cubicBezTo>
                      <a:pt x="23" y="91"/>
                      <a:pt x="2" y="79"/>
                      <a:pt x="1" y="48"/>
                    </a:cubicBezTo>
                    <a:cubicBezTo>
                      <a:pt x="0" y="9"/>
                      <a:pt x="30" y="0"/>
                      <a:pt x="48" y="0"/>
                    </a:cubicBezTo>
                    <a:cubicBezTo>
                      <a:pt x="74" y="0"/>
                      <a:pt x="92" y="13"/>
                      <a:pt x="95" y="41"/>
                    </a:cubicBezTo>
                    <a:cubicBezTo>
                      <a:pt x="99" y="73"/>
                      <a:pt x="79" y="98"/>
                      <a:pt x="36" y="9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456;p28"/>
              <p:cNvSpPr/>
              <p:nvPr/>
            </p:nvSpPr>
            <p:spPr>
              <a:xfrm>
                <a:off x="-403187" y="45809"/>
                <a:ext cx="494006" cy="29769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56" extrusionOk="0">
                    <a:moveTo>
                      <a:pt x="256" y="44"/>
                    </a:moveTo>
                    <a:cubicBezTo>
                      <a:pt x="259" y="121"/>
                      <a:pt x="259" y="121"/>
                      <a:pt x="259" y="121"/>
                    </a:cubicBezTo>
                    <a:cubicBezTo>
                      <a:pt x="259" y="121"/>
                      <a:pt x="164" y="102"/>
                      <a:pt x="89" y="123"/>
                    </a:cubicBezTo>
                    <a:cubicBezTo>
                      <a:pt x="89" y="123"/>
                      <a:pt x="84" y="155"/>
                      <a:pt x="42" y="156"/>
                    </a:cubicBezTo>
                    <a:cubicBezTo>
                      <a:pt x="7" y="151"/>
                      <a:pt x="0" y="104"/>
                      <a:pt x="29" y="83"/>
                    </a:cubicBezTo>
                    <a:cubicBezTo>
                      <a:pt x="29" y="83"/>
                      <a:pt x="2" y="53"/>
                      <a:pt x="17" y="39"/>
                    </a:cubicBezTo>
                    <a:cubicBezTo>
                      <a:pt x="58" y="0"/>
                      <a:pt x="82" y="61"/>
                      <a:pt x="82" y="61"/>
                    </a:cubicBezTo>
                    <a:cubicBezTo>
                      <a:pt x="154" y="65"/>
                      <a:pt x="232" y="49"/>
                      <a:pt x="256" y="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457;p28"/>
              <p:cNvSpPr/>
              <p:nvPr/>
            </p:nvSpPr>
            <p:spPr>
              <a:xfrm>
                <a:off x="-403187" y="95692"/>
                <a:ext cx="494006" cy="247807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30" extrusionOk="0">
                    <a:moveTo>
                      <a:pt x="42" y="130"/>
                    </a:moveTo>
                    <a:cubicBezTo>
                      <a:pt x="84" y="129"/>
                      <a:pt x="89" y="97"/>
                      <a:pt x="89" y="97"/>
                    </a:cubicBezTo>
                    <a:cubicBezTo>
                      <a:pt x="164" y="76"/>
                      <a:pt x="259" y="95"/>
                      <a:pt x="259" y="95"/>
                    </a:cubicBezTo>
                    <a:cubicBezTo>
                      <a:pt x="258" y="70"/>
                      <a:pt x="258" y="70"/>
                      <a:pt x="258" y="70"/>
                    </a:cubicBezTo>
                    <a:cubicBezTo>
                      <a:pt x="98" y="71"/>
                      <a:pt x="98" y="71"/>
                      <a:pt x="98" y="71"/>
                    </a:cubicBezTo>
                    <a:cubicBezTo>
                      <a:pt x="98" y="71"/>
                      <a:pt x="66" y="101"/>
                      <a:pt x="54" y="86"/>
                    </a:cubicBezTo>
                    <a:cubicBezTo>
                      <a:pt x="43" y="72"/>
                      <a:pt x="63" y="53"/>
                      <a:pt x="63" y="53"/>
                    </a:cubicBezTo>
                    <a:cubicBezTo>
                      <a:pt x="63" y="53"/>
                      <a:pt x="43" y="35"/>
                      <a:pt x="36" y="18"/>
                    </a:cubicBezTo>
                    <a:cubicBezTo>
                      <a:pt x="33" y="11"/>
                      <a:pt x="37" y="5"/>
                      <a:pt x="43" y="0"/>
                    </a:cubicBezTo>
                    <a:cubicBezTo>
                      <a:pt x="35" y="0"/>
                      <a:pt x="27" y="4"/>
                      <a:pt x="17" y="13"/>
                    </a:cubicBezTo>
                    <a:cubicBezTo>
                      <a:pt x="2" y="27"/>
                      <a:pt x="29" y="57"/>
                      <a:pt x="29" y="57"/>
                    </a:cubicBezTo>
                    <a:cubicBezTo>
                      <a:pt x="0" y="78"/>
                      <a:pt x="7" y="125"/>
                      <a:pt x="42" y="13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458;p28"/>
              <p:cNvSpPr/>
              <p:nvPr/>
            </p:nvSpPr>
            <p:spPr>
              <a:xfrm>
                <a:off x="-401578" y="86037"/>
                <a:ext cx="498028" cy="265507"/>
              </a:xfrm>
              <a:custGeom>
                <a:avLst/>
                <a:gdLst/>
                <a:ahLst/>
                <a:cxnLst/>
                <a:rect l="l" t="t" r="r" b="b"/>
                <a:pathLst>
                  <a:path w="261" h="139" extrusionOk="0">
                    <a:moveTo>
                      <a:pt x="252" y="23"/>
                    </a:moveTo>
                    <a:cubicBezTo>
                      <a:pt x="253" y="48"/>
                      <a:pt x="254" y="74"/>
                      <a:pt x="255" y="100"/>
                    </a:cubicBezTo>
                    <a:cubicBezTo>
                      <a:pt x="256" y="99"/>
                      <a:pt x="257" y="98"/>
                      <a:pt x="258" y="97"/>
                    </a:cubicBezTo>
                    <a:cubicBezTo>
                      <a:pt x="220" y="89"/>
                      <a:pt x="179" y="87"/>
                      <a:pt x="139" y="90"/>
                    </a:cubicBezTo>
                    <a:cubicBezTo>
                      <a:pt x="122" y="92"/>
                      <a:pt x="105" y="94"/>
                      <a:pt x="88" y="99"/>
                    </a:cubicBezTo>
                    <a:cubicBezTo>
                      <a:pt x="87" y="99"/>
                      <a:pt x="86" y="100"/>
                      <a:pt x="86" y="101"/>
                    </a:cubicBezTo>
                    <a:cubicBezTo>
                      <a:pt x="84" y="113"/>
                      <a:pt x="73" y="123"/>
                      <a:pt x="63" y="128"/>
                    </a:cubicBezTo>
                    <a:cubicBezTo>
                      <a:pt x="51" y="133"/>
                      <a:pt x="37" y="134"/>
                      <a:pt x="26" y="126"/>
                    </a:cubicBezTo>
                    <a:cubicBezTo>
                      <a:pt x="18" y="120"/>
                      <a:pt x="13" y="109"/>
                      <a:pt x="13" y="99"/>
                    </a:cubicBezTo>
                    <a:cubicBezTo>
                      <a:pt x="13" y="86"/>
                      <a:pt x="19" y="73"/>
                      <a:pt x="29" y="65"/>
                    </a:cubicBezTo>
                    <a:cubicBezTo>
                      <a:pt x="31" y="64"/>
                      <a:pt x="31" y="62"/>
                      <a:pt x="30" y="60"/>
                    </a:cubicBezTo>
                    <a:cubicBezTo>
                      <a:pt x="26" y="55"/>
                      <a:pt x="22" y="49"/>
                      <a:pt x="18" y="43"/>
                    </a:cubicBezTo>
                    <a:cubicBezTo>
                      <a:pt x="16" y="38"/>
                      <a:pt x="14" y="33"/>
                      <a:pt x="14" y="28"/>
                    </a:cubicBezTo>
                    <a:cubicBezTo>
                      <a:pt x="15" y="22"/>
                      <a:pt x="19" y="18"/>
                      <a:pt x="24" y="15"/>
                    </a:cubicBezTo>
                    <a:cubicBezTo>
                      <a:pt x="33" y="9"/>
                      <a:pt x="43" y="6"/>
                      <a:pt x="53" y="11"/>
                    </a:cubicBezTo>
                    <a:cubicBezTo>
                      <a:pt x="61" y="14"/>
                      <a:pt x="66" y="21"/>
                      <a:pt x="71" y="27"/>
                    </a:cubicBezTo>
                    <a:cubicBezTo>
                      <a:pt x="73" y="30"/>
                      <a:pt x="75" y="33"/>
                      <a:pt x="77" y="37"/>
                    </a:cubicBezTo>
                    <a:cubicBezTo>
                      <a:pt x="77" y="38"/>
                      <a:pt x="78" y="39"/>
                      <a:pt x="78" y="40"/>
                    </a:cubicBezTo>
                    <a:cubicBezTo>
                      <a:pt x="78" y="40"/>
                      <a:pt x="79" y="41"/>
                      <a:pt x="78" y="41"/>
                    </a:cubicBezTo>
                    <a:cubicBezTo>
                      <a:pt x="79" y="42"/>
                      <a:pt x="80" y="43"/>
                      <a:pt x="81" y="43"/>
                    </a:cubicBezTo>
                    <a:cubicBezTo>
                      <a:pt x="140" y="46"/>
                      <a:pt x="200" y="39"/>
                      <a:pt x="256" y="25"/>
                    </a:cubicBezTo>
                    <a:cubicBezTo>
                      <a:pt x="260" y="25"/>
                      <a:pt x="258" y="19"/>
                      <a:pt x="255" y="20"/>
                    </a:cubicBezTo>
                    <a:cubicBezTo>
                      <a:pt x="198" y="33"/>
                      <a:pt x="139" y="40"/>
                      <a:pt x="81" y="37"/>
                    </a:cubicBezTo>
                    <a:cubicBezTo>
                      <a:pt x="82" y="37"/>
                      <a:pt x="83" y="38"/>
                      <a:pt x="84" y="39"/>
                    </a:cubicBezTo>
                    <a:cubicBezTo>
                      <a:pt x="79" y="26"/>
                      <a:pt x="69" y="11"/>
                      <a:pt x="55" y="5"/>
                    </a:cubicBezTo>
                    <a:cubicBezTo>
                      <a:pt x="45" y="0"/>
                      <a:pt x="33" y="2"/>
                      <a:pt x="23" y="8"/>
                    </a:cubicBezTo>
                    <a:cubicBezTo>
                      <a:pt x="18" y="12"/>
                      <a:pt x="11" y="16"/>
                      <a:pt x="9" y="22"/>
                    </a:cubicBezTo>
                    <a:cubicBezTo>
                      <a:pt x="8" y="28"/>
                      <a:pt x="8" y="33"/>
                      <a:pt x="10" y="39"/>
                    </a:cubicBezTo>
                    <a:cubicBezTo>
                      <a:pt x="13" y="48"/>
                      <a:pt x="19" y="57"/>
                      <a:pt x="26" y="64"/>
                    </a:cubicBezTo>
                    <a:cubicBezTo>
                      <a:pt x="26" y="63"/>
                      <a:pt x="26" y="61"/>
                      <a:pt x="26" y="60"/>
                    </a:cubicBezTo>
                    <a:cubicBezTo>
                      <a:pt x="6" y="75"/>
                      <a:pt x="0" y="106"/>
                      <a:pt x="18" y="126"/>
                    </a:cubicBezTo>
                    <a:cubicBezTo>
                      <a:pt x="21" y="131"/>
                      <a:pt x="26" y="134"/>
                      <a:pt x="32" y="136"/>
                    </a:cubicBezTo>
                    <a:cubicBezTo>
                      <a:pt x="39" y="139"/>
                      <a:pt x="47" y="138"/>
                      <a:pt x="54" y="137"/>
                    </a:cubicBezTo>
                    <a:cubicBezTo>
                      <a:pt x="66" y="134"/>
                      <a:pt x="76" y="128"/>
                      <a:pt x="84" y="119"/>
                    </a:cubicBezTo>
                    <a:cubicBezTo>
                      <a:pt x="87" y="114"/>
                      <a:pt x="90" y="108"/>
                      <a:pt x="91" y="103"/>
                    </a:cubicBezTo>
                    <a:cubicBezTo>
                      <a:pt x="91" y="103"/>
                      <a:pt x="90" y="104"/>
                      <a:pt x="89" y="105"/>
                    </a:cubicBezTo>
                    <a:cubicBezTo>
                      <a:pt x="139" y="91"/>
                      <a:pt x="194" y="93"/>
                      <a:pt x="244" y="100"/>
                    </a:cubicBezTo>
                    <a:cubicBezTo>
                      <a:pt x="249" y="101"/>
                      <a:pt x="253" y="102"/>
                      <a:pt x="257" y="103"/>
                    </a:cubicBezTo>
                    <a:cubicBezTo>
                      <a:pt x="259" y="103"/>
                      <a:pt x="261" y="102"/>
                      <a:pt x="261" y="100"/>
                    </a:cubicBezTo>
                    <a:cubicBezTo>
                      <a:pt x="260" y="74"/>
                      <a:pt x="259" y="48"/>
                      <a:pt x="258" y="23"/>
                    </a:cubicBezTo>
                    <a:cubicBezTo>
                      <a:pt x="258" y="19"/>
                      <a:pt x="252" y="19"/>
                      <a:pt x="252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459;p28"/>
              <p:cNvSpPr/>
              <p:nvPr/>
            </p:nvSpPr>
            <p:spPr>
              <a:xfrm>
                <a:off x="-441807" y="341890"/>
                <a:ext cx="252634" cy="73135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83" extrusionOk="0">
                    <a:moveTo>
                      <a:pt x="35" y="87"/>
                    </a:moveTo>
                    <a:cubicBezTo>
                      <a:pt x="35" y="81"/>
                      <a:pt x="32" y="75"/>
                      <a:pt x="27" y="70"/>
                    </a:cubicBezTo>
                    <a:cubicBezTo>
                      <a:pt x="17" y="59"/>
                      <a:pt x="0" y="37"/>
                      <a:pt x="13" y="22"/>
                    </a:cubicBezTo>
                    <a:cubicBezTo>
                      <a:pt x="33" y="0"/>
                      <a:pt x="48" y="30"/>
                      <a:pt x="62" y="30"/>
                    </a:cubicBezTo>
                    <a:cubicBezTo>
                      <a:pt x="75" y="29"/>
                      <a:pt x="81" y="9"/>
                      <a:pt x="101" y="17"/>
                    </a:cubicBezTo>
                    <a:cubicBezTo>
                      <a:pt x="121" y="26"/>
                      <a:pt x="132" y="61"/>
                      <a:pt x="103" y="83"/>
                    </a:cubicBezTo>
                    <a:cubicBezTo>
                      <a:pt x="74" y="105"/>
                      <a:pt x="99" y="382"/>
                      <a:pt x="99" y="382"/>
                    </a:cubicBezTo>
                    <a:cubicBezTo>
                      <a:pt x="55" y="383"/>
                      <a:pt x="55" y="383"/>
                      <a:pt x="55" y="383"/>
                    </a:cubicBezTo>
                    <a:lnTo>
                      <a:pt x="35" y="8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460;p28"/>
              <p:cNvSpPr/>
              <p:nvPr/>
            </p:nvSpPr>
            <p:spPr>
              <a:xfrm>
                <a:off x="-441807" y="355567"/>
                <a:ext cx="189074" cy="717675"/>
              </a:xfrm>
              <a:custGeom>
                <a:avLst/>
                <a:gdLst/>
                <a:ahLst/>
                <a:cxnLst/>
                <a:rect l="l" t="t" r="r" b="b"/>
                <a:pathLst>
                  <a:path w="99" h="376" extrusionOk="0">
                    <a:moveTo>
                      <a:pt x="61" y="78"/>
                    </a:moveTo>
                    <a:cubicBezTo>
                      <a:pt x="61" y="78"/>
                      <a:pt x="63" y="69"/>
                      <a:pt x="43" y="47"/>
                    </a:cubicBezTo>
                    <a:cubicBezTo>
                      <a:pt x="33" y="35"/>
                      <a:pt x="39" y="24"/>
                      <a:pt x="48" y="16"/>
                    </a:cubicBezTo>
                    <a:cubicBezTo>
                      <a:pt x="38" y="9"/>
                      <a:pt x="26" y="0"/>
                      <a:pt x="13" y="15"/>
                    </a:cubicBezTo>
                    <a:cubicBezTo>
                      <a:pt x="0" y="30"/>
                      <a:pt x="17" y="52"/>
                      <a:pt x="27" y="63"/>
                    </a:cubicBezTo>
                    <a:cubicBezTo>
                      <a:pt x="32" y="68"/>
                      <a:pt x="35" y="74"/>
                      <a:pt x="35" y="80"/>
                    </a:cubicBezTo>
                    <a:cubicBezTo>
                      <a:pt x="55" y="376"/>
                      <a:pt x="55" y="376"/>
                      <a:pt x="55" y="376"/>
                    </a:cubicBezTo>
                    <a:cubicBezTo>
                      <a:pt x="99" y="375"/>
                      <a:pt x="99" y="375"/>
                      <a:pt x="99" y="375"/>
                    </a:cubicBezTo>
                    <a:cubicBezTo>
                      <a:pt x="99" y="375"/>
                      <a:pt x="97" y="360"/>
                      <a:pt x="96" y="336"/>
                    </a:cubicBezTo>
                    <a:cubicBezTo>
                      <a:pt x="82" y="333"/>
                      <a:pt x="72" y="322"/>
                      <a:pt x="72" y="308"/>
                    </a:cubicBezTo>
                    <a:lnTo>
                      <a:pt x="61" y="7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461;p28"/>
              <p:cNvSpPr/>
              <p:nvPr/>
            </p:nvSpPr>
            <p:spPr>
              <a:xfrm>
                <a:off x="-435370" y="358786"/>
                <a:ext cx="232521" cy="720089"/>
              </a:xfrm>
              <a:custGeom>
                <a:avLst/>
                <a:gdLst/>
                <a:ahLst/>
                <a:cxnLst/>
                <a:rect l="l" t="t" r="r" b="b"/>
                <a:pathLst>
                  <a:path w="122" h="377" extrusionOk="0">
                    <a:moveTo>
                      <a:pt x="35" y="78"/>
                    </a:moveTo>
                    <a:cubicBezTo>
                      <a:pt x="34" y="70"/>
                      <a:pt x="31" y="64"/>
                      <a:pt x="26" y="58"/>
                    </a:cubicBezTo>
                    <a:cubicBezTo>
                      <a:pt x="21" y="53"/>
                      <a:pt x="17" y="48"/>
                      <a:pt x="13" y="42"/>
                    </a:cubicBezTo>
                    <a:cubicBezTo>
                      <a:pt x="10" y="36"/>
                      <a:pt x="7" y="29"/>
                      <a:pt x="9" y="22"/>
                    </a:cubicBezTo>
                    <a:cubicBezTo>
                      <a:pt x="10" y="16"/>
                      <a:pt x="17" y="9"/>
                      <a:pt x="24" y="8"/>
                    </a:cubicBezTo>
                    <a:cubicBezTo>
                      <a:pt x="34" y="7"/>
                      <a:pt x="42" y="17"/>
                      <a:pt x="50" y="21"/>
                    </a:cubicBezTo>
                    <a:cubicBezTo>
                      <a:pt x="59" y="26"/>
                      <a:pt x="67" y="22"/>
                      <a:pt x="74" y="16"/>
                    </a:cubicBezTo>
                    <a:cubicBezTo>
                      <a:pt x="78" y="13"/>
                      <a:pt x="83" y="10"/>
                      <a:pt x="88" y="10"/>
                    </a:cubicBezTo>
                    <a:cubicBezTo>
                      <a:pt x="94" y="9"/>
                      <a:pt x="100" y="12"/>
                      <a:pt x="104" y="16"/>
                    </a:cubicBezTo>
                    <a:cubicBezTo>
                      <a:pt x="112" y="23"/>
                      <a:pt x="116" y="35"/>
                      <a:pt x="114" y="47"/>
                    </a:cubicBezTo>
                    <a:cubicBezTo>
                      <a:pt x="113" y="53"/>
                      <a:pt x="110" y="59"/>
                      <a:pt x="106" y="64"/>
                    </a:cubicBezTo>
                    <a:cubicBezTo>
                      <a:pt x="103" y="68"/>
                      <a:pt x="99" y="70"/>
                      <a:pt x="96" y="74"/>
                    </a:cubicBezTo>
                    <a:cubicBezTo>
                      <a:pt x="94" y="77"/>
                      <a:pt x="92" y="81"/>
                      <a:pt x="91" y="84"/>
                    </a:cubicBezTo>
                    <a:cubicBezTo>
                      <a:pt x="86" y="97"/>
                      <a:pt x="85" y="111"/>
                      <a:pt x="84" y="124"/>
                    </a:cubicBezTo>
                    <a:cubicBezTo>
                      <a:pt x="83" y="142"/>
                      <a:pt x="83" y="161"/>
                      <a:pt x="83" y="180"/>
                    </a:cubicBezTo>
                    <a:cubicBezTo>
                      <a:pt x="83" y="220"/>
                      <a:pt x="85" y="261"/>
                      <a:pt x="87" y="302"/>
                    </a:cubicBezTo>
                    <a:cubicBezTo>
                      <a:pt x="88" y="317"/>
                      <a:pt x="90" y="333"/>
                      <a:pt x="91" y="348"/>
                    </a:cubicBezTo>
                    <a:cubicBezTo>
                      <a:pt x="91" y="353"/>
                      <a:pt x="92" y="359"/>
                      <a:pt x="92" y="364"/>
                    </a:cubicBezTo>
                    <a:cubicBezTo>
                      <a:pt x="92" y="366"/>
                      <a:pt x="92" y="369"/>
                      <a:pt x="93" y="372"/>
                    </a:cubicBezTo>
                    <a:cubicBezTo>
                      <a:pt x="93" y="373"/>
                      <a:pt x="93" y="373"/>
                      <a:pt x="93" y="373"/>
                    </a:cubicBezTo>
                    <a:cubicBezTo>
                      <a:pt x="94" y="372"/>
                      <a:pt x="95" y="371"/>
                      <a:pt x="96" y="370"/>
                    </a:cubicBezTo>
                    <a:cubicBezTo>
                      <a:pt x="81" y="370"/>
                      <a:pt x="67" y="371"/>
                      <a:pt x="52" y="371"/>
                    </a:cubicBezTo>
                    <a:cubicBezTo>
                      <a:pt x="53" y="372"/>
                      <a:pt x="54" y="373"/>
                      <a:pt x="55" y="374"/>
                    </a:cubicBezTo>
                    <a:cubicBezTo>
                      <a:pt x="53" y="341"/>
                      <a:pt x="51" y="307"/>
                      <a:pt x="48" y="274"/>
                    </a:cubicBezTo>
                    <a:cubicBezTo>
                      <a:pt x="45" y="221"/>
                      <a:pt x="41" y="168"/>
                      <a:pt x="37" y="115"/>
                    </a:cubicBezTo>
                    <a:cubicBezTo>
                      <a:pt x="37" y="102"/>
                      <a:pt x="36" y="90"/>
                      <a:pt x="35" y="78"/>
                    </a:cubicBezTo>
                    <a:cubicBezTo>
                      <a:pt x="35" y="74"/>
                      <a:pt x="29" y="74"/>
                      <a:pt x="29" y="78"/>
                    </a:cubicBezTo>
                    <a:cubicBezTo>
                      <a:pt x="31" y="111"/>
                      <a:pt x="34" y="145"/>
                      <a:pt x="36" y="178"/>
                    </a:cubicBezTo>
                    <a:cubicBezTo>
                      <a:pt x="40" y="231"/>
                      <a:pt x="43" y="284"/>
                      <a:pt x="47" y="338"/>
                    </a:cubicBezTo>
                    <a:cubicBezTo>
                      <a:pt x="48" y="350"/>
                      <a:pt x="48" y="362"/>
                      <a:pt x="49" y="374"/>
                    </a:cubicBezTo>
                    <a:cubicBezTo>
                      <a:pt x="49" y="376"/>
                      <a:pt x="51" y="377"/>
                      <a:pt x="52" y="377"/>
                    </a:cubicBezTo>
                    <a:cubicBezTo>
                      <a:pt x="67" y="377"/>
                      <a:pt x="81" y="376"/>
                      <a:pt x="96" y="376"/>
                    </a:cubicBezTo>
                    <a:cubicBezTo>
                      <a:pt x="97" y="376"/>
                      <a:pt x="99" y="375"/>
                      <a:pt x="99" y="373"/>
                    </a:cubicBezTo>
                    <a:cubicBezTo>
                      <a:pt x="97" y="352"/>
                      <a:pt x="95" y="332"/>
                      <a:pt x="94" y="311"/>
                    </a:cubicBezTo>
                    <a:cubicBezTo>
                      <a:pt x="91" y="269"/>
                      <a:pt x="89" y="227"/>
                      <a:pt x="89" y="185"/>
                    </a:cubicBezTo>
                    <a:cubicBezTo>
                      <a:pt x="89" y="166"/>
                      <a:pt x="89" y="146"/>
                      <a:pt x="90" y="126"/>
                    </a:cubicBezTo>
                    <a:cubicBezTo>
                      <a:pt x="91" y="113"/>
                      <a:pt x="92" y="99"/>
                      <a:pt x="97" y="86"/>
                    </a:cubicBezTo>
                    <a:cubicBezTo>
                      <a:pt x="98" y="82"/>
                      <a:pt x="99" y="79"/>
                      <a:pt x="102" y="77"/>
                    </a:cubicBezTo>
                    <a:cubicBezTo>
                      <a:pt x="107" y="72"/>
                      <a:pt x="112" y="68"/>
                      <a:pt x="115" y="62"/>
                    </a:cubicBezTo>
                    <a:cubicBezTo>
                      <a:pt x="118" y="57"/>
                      <a:pt x="120" y="51"/>
                      <a:pt x="121" y="44"/>
                    </a:cubicBezTo>
                    <a:cubicBezTo>
                      <a:pt x="122" y="34"/>
                      <a:pt x="118" y="22"/>
                      <a:pt x="111" y="14"/>
                    </a:cubicBezTo>
                    <a:cubicBezTo>
                      <a:pt x="104" y="6"/>
                      <a:pt x="92" y="1"/>
                      <a:pt x="81" y="5"/>
                    </a:cubicBezTo>
                    <a:cubicBezTo>
                      <a:pt x="73" y="8"/>
                      <a:pt x="65" y="20"/>
                      <a:pt x="56" y="17"/>
                    </a:cubicBezTo>
                    <a:cubicBezTo>
                      <a:pt x="46" y="14"/>
                      <a:pt x="40" y="5"/>
                      <a:pt x="29" y="2"/>
                    </a:cubicBezTo>
                    <a:cubicBezTo>
                      <a:pt x="17" y="0"/>
                      <a:pt x="5" y="10"/>
                      <a:pt x="3" y="21"/>
                    </a:cubicBezTo>
                    <a:cubicBezTo>
                      <a:pt x="0" y="34"/>
                      <a:pt x="9" y="47"/>
                      <a:pt x="17" y="57"/>
                    </a:cubicBezTo>
                    <a:cubicBezTo>
                      <a:pt x="22" y="63"/>
                      <a:pt x="28" y="69"/>
                      <a:pt x="29" y="78"/>
                    </a:cubicBezTo>
                    <a:cubicBezTo>
                      <a:pt x="29" y="82"/>
                      <a:pt x="35" y="82"/>
                      <a:pt x="35" y="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462;p28"/>
              <p:cNvSpPr/>
              <p:nvPr/>
            </p:nvSpPr>
            <p:spPr>
              <a:xfrm>
                <a:off x="-542377" y="133507"/>
                <a:ext cx="182637" cy="941345"/>
              </a:xfrm>
              <a:custGeom>
                <a:avLst/>
                <a:gdLst/>
                <a:ahLst/>
                <a:cxnLst/>
                <a:rect l="l" t="t" r="r" b="b"/>
                <a:pathLst>
                  <a:path w="96" h="493" extrusionOk="0">
                    <a:moveTo>
                      <a:pt x="36" y="19"/>
                    </a:moveTo>
                    <a:cubicBezTo>
                      <a:pt x="36" y="19"/>
                      <a:pt x="61" y="0"/>
                      <a:pt x="70" y="15"/>
                    </a:cubicBezTo>
                    <a:cubicBezTo>
                      <a:pt x="78" y="29"/>
                      <a:pt x="60" y="45"/>
                      <a:pt x="61" y="62"/>
                    </a:cubicBezTo>
                    <a:cubicBezTo>
                      <a:pt x="62" y="79"/>
                      <a:pt x="87" y="107"/>
                      <a:pt x="74" y="111"/>
                    </a:cubicBezTo>
                    <a:cubicBezTo>
                      <a:pt x="62" y="116"/>
                      <a:pt x="38" y="104"/>
                      <a:pt x="35" y="128"/>
                    </a:cubicBezTo>
                    <a:cubicBezTo>
                      <a:pt x="32" y="149"/>
                      <a:pt x="56" y="173"/>
                      <a:pt x="66" y="191"/>
                    </a:cubicBezTo>
                    <a:cubicBezTo>
                      <a:pt x="68" y="195"/>
                      <a:pt x="69" y="199"/>
                      <a:pt x="69" y="203"/>
                    </a:cubicBezTo>
                    <a:cubicBezTo>
                      <a:pt x="96" y="493"/>
                      <a:pt x="96" y="493"/>
                      <a:pt x="96" y="493"/>
                    </a:cubicBezTo>
                    <a:cubicBezTo>
                      <a:pt x="67" y="493"/>
                      <a:pt x="67" y="493"/>
                      <a:pt x="67" y="493"/>
                    </a:cubicBezTo>
                    <a:cubicBezTo>
                      <a:pt x="67" y="493"/>
                      <a:pt x="52" y="298"/>
                      <a:pt x="30" y="218"/>
                    </a:cubicBezTo>
                    <a:cubicBezTo>
                      <a:pt x="11" y="145"/>
                      <a:pt x="0" y="93"/>
                      <a:pt x="9" y="62"/>
                    </a:cubicBezTo>
                    <a:cubicBezTo>
                      <a:pt x="18" y="31"/>
                      <a:pt x="36" y="19"/>
                      <a:pt x="36" y="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463;p28"/>
              <p:cNvSpPr/>
              <p:nvPr/>
            </p:nvSpPr>
            <p:spPr>
              <a:xfrm>
                <a:off x="-542377" y="133507"/>
                <a:ext cx="182637" cy="941345"/>
              </a:xfrm>
              <a:custGeom>
                <a:avLst/>
                <a:gdLst/>
                <a:ahLst/>
                <a:cxnLst/>
                <a:rect l="l" t="t" r="r" b="b"/>
                <a:pathLst>
                  <a:path w="96" h="493" extrusionOk="0">
                    <a:moveTo>
                      <a:pt x="96" y="493"/>
                    </a:moveTo>
                    <a:cubicBezTo>
                      <a:pt x="92" y="455"/>
                      <a:pt x="92" y="455"/>
                      <a:pt x="92" y="455"/>
                    </a:cubicBezTo>
                    <a:cubicBezTo>
                      <a:pt x="83" y="449"/>
                      <a:pt x="76" y="439"/>
                      <a:pt x="75" y="428"/>
                    </a:cubicBezTo>
                    <a:cubicBezTo>
                      <a:pt x="37" y="181"/>
                      <a:pt x="37" y="181"/>
                      <a:pt x="37" y="181"/>
                    </a:cubicBezTo>
                    <a:cubicBezTo>
                      <a:pt x="37" y="181"/>
                      <a:pt x="17" y="110"/>
                      <a:pt x="23" y="73"/>
                    </a:cubicBezTo>
                    <a:cubicBezTo>
                      <a:pt x="27" y="46"/>
                      <a:pt x="53" y="40"/>
                      <a:pt x="68" y="38"/>
                    </a:cubicBezTo>
                    <a:cubicBezTo>
                      <a:pt x="71" y="30"/>
                      <a:pt x="74" y="22"/>
                      <a:pt x="70" y="15"/>
                    </a:cubicBezTo>
                    <a:cubicBezTo>
                      <a:pt x="61" y="0"/>
                      <a:pt x="36" y="19"/>
                      <a:pt x="36" y="19"/>
                    </a:cubicBezTo>
                    <a:cubicBezTo>
                      <a:pt x="36" y="19"/>
                      <a:pt x="18" y="31"/>
                      <a:pt x="9" y="62"/>
                    </a:cubicBezTo>
                    <a:cubicBezTo>
                      <a:pt x="0" y="93"/>
                      <a:pt x="11" y="145"/>
                      <a:pt x="30" y="218"/>
                    </a:cubicBezTo>
                    <a:cubicBezTo>
                      <a:pt x="52" y="298"/>
                      <a:pt x="67" y="493"/>
                      <a:pt x="67" y="493"/>
                    </a:cubicBezTo>
                    <a:lnTo>
                      <a:pt x="96" y="49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464;p28"/>
              <p:cNvSpPr/>
              <p:nvPr/>
            </p:nvSpPr>
            <p:spPr>
              <a:xfrm>
                <a:off x="-538355" y="137529"/>
                <a:ext cx="185051" cy="942953"/>
              </a:xfrm>
              <a:custGeom>
                <a:avLst/>
                <a:gdLst/>
                <a:ahLst/>
                <a:cxnLst/>
                <a:rect l="l" t="t" r="r" b="b"/>
                <a:pathLst>
                  <a:path w="97" h="494" extrusionOk="0">
                    <a:moveTo>
                      <a:pt x="36" y="19"/>
                    </a:moveTo>
                    <a:cubicBezTo>
                      <a:pt x="42" y="15"/>
                      <a:pt x="50" y="9"/>
                      <a:pt x="58" y="10"/>
                    </a:cubicBezTo>
                    <a:cubicBezTo>
                      <a:pt x="66" y="11"/>
                      <a:pt x="68" y="19"/>
                      <a:pt x="66" y="25"/>
                    </a:cubicBezTo>
                    <a:cubicBezTo>
                      <a:pt x="65" y="32"/>
                      <a:pt x="61" y="39"/>
                      <a:pt x="58" y="45"/>
                    </a:cubicBezTo>
                    <a:cubicBezTo>
                      <a:pt x="54" y="59"/>
                      <a:pt x="58" y="70"/>
                      <a:pt x="64" y="82"/>
                    </a:cubicBezTo>
                    <a:cubicBezTo>
                      <a:pt x="67" y="87"/>
                      <a:pt x="70" y="93"/>
                      <a:pt x="72" y="99"/>
                    </a:cubicBezTo>
                    <a:cubicBezTo>
                      <a:pt x="73" y="103"/>
                      <a:pt x="74" y="106"/>
                      <a:pt x="69" y="107"/>
                    </a:cubicBezTo>
                    <a:cubicBezTo>
                      <a:pt x="59" y="109"/>
                      <a:pt x="48" y="104"/>
                      <a:pt x="39" y="110"/>
                    </a:cubicBezTo>
                    <a:cubicBezTo>
                      <a:pt x="28" y="116"/>
                      <a:pt x="29" y="133"/>
                      <a:pt x="33" y="143"/>
                    </a:cubicBezTo>
                    <a:cubicBezTo>
                      <a:pt x="38" y="158"/>
                      <a:pt x="49" y="171"/>
                      <a:pt x="57" y="184"/>
                    </a:cubicBezTo>
                    <a:cubicBezTo>
                      <a:pt x="61" y="190"/>
                      <a:pt x="64" y="196"/>
                      <a:pt x="64" y="203"/>
                    </a:cubicBezTo>
                    <a:cubicBezTo>
                      <a:pt x="67" y="230"/>
                      <a:pt x="69" y="257"/>
                      <a:pt x="72" y="284"/>
                    </a:cubicBezTo>
                    <a:cubicBezTo>
                      <a:pt x="76" y="327"/>
                      <a:pt x="80" y="370"/>
                      <a:pt x="84" y="412"/>
                    </a:cubicBezTo>
                    <a:cubicBezTo>
                      <a:pt x="85" y="429"/>
                      <a:pt x="87" y="446"/>
                      <a:pt x="88" y="463"/>
                    </a:cubicBezTo>
                    <a:cubicBezTo>
                      <a:pt x="89" y="469"/>
                      <a:pt x="89" y="475"/>
                      <a:pt x="90" y="480"/>
                    </a:cubicBezTo>
                    <a:cubicBezTo>
                      <a:pt x="90" y="483"/>
                      <a:pt x="90" y="487"/>
                      <a:pt x="91" y="489"/>
                    </a:cubicBezTo>
                    <a:cubicBezTo>
                      <a:pt x="91" y="490"/>
                      <a:pt x="91" y="490"/>
                      <a:pt x="91" y="491"/>
                    </a:cubicBezTo>
                    <a:cubicBezTo>
                      <a:pt x="92" y="490"/>
                      <a:pt x="93" y="489"/>
                      <a:pt x="94" y="488"/>
                    </a:cubicBezTo>
                    <a:cubicBezTo>
                      <a:pt x="84" y="488"/>
                      <a:pt x="75" y="488"/>
                      <a:pt x="65" y="488"/>
                    </a:cubicBezTo>
                    <a:cubicBezTo>
                      <a:pt x="66" y="489"/>
                      <a:pt x="67" y="490"/>
                      <a:pt x="68" y="491"/>
                    </a:cubicBezTo>
                    <a:cubicBezTo>
                      <a:pt x="64" y="443"/>
                      <a:pt x="59" y="394"/>
                      <a:pt x="53" y="345"/>
                    </a:cubicBezTo>
                    <a:cubicBezTo>
                      <a:pt x="49" y="310"/>
                      <a:pt x="44" y="275"/>
                      <a:pt x="37" y="241"/>
                    </a:cubicBezTo>
                    <a:cubicBezTo>
                      <a:pt x="29" y="198"/>
                      <a:pt x="15" y="157"/>
                      <a:pt x="9" y="115"/>
                    </a:cubicBezTo>
                    <a:cubicBezTo>
                      <a:pt x="6" y="97"/>
                      <a:pt x="5" y="78"/>
                      <a:pt x="10" y="60"/>
                    </a:cubicBezTo>
                    <a:cubicBezTo>
                      <a:pt x="14" y="49"/>
                      <a:pt x="19" y="38"/>
                      <a:pt x="26" y="29"/>
                    </a:cubicBezTo>
                    <a:cubicBezTo>
                      <a:pt x="28" y="26"/>
                      <a:pt x="31" y="24"/>
                      <a:pt x="33" y="21"/>
                    </a:cubicBezTo>
                    <a:cubicBezTo>
                      <a:pt x="34" y="21"/>
                      <a:pt x="36" y="19"/>
                      <a:pt x="36" y="19"/>
                    </a:cubicBezTo>
                    <a:cubicBezTo>
                      <a:pt x="39" y="17"/>
                      <a:pt x="36" y="12"/>
                      <a:pt x="32" y="14"/>
                    </a:cubicBezTo>
                    <a:cubicBezTo>
                      <a:pt x="23" y="21"/>
                      <a:pt x="15" y="33"/>
                      <a:pt x="10" y="43"/>
                    </a:cubicBezTo>
                    <a:cubicBezTo>
                      <a:pt x="3" y="59"/>
                      <a:pt x="0" y="75"/>
                      <a:pt x="1" y="92"/>
                    </a:cubicBezTo>
                    <a:cubicBezTo>
                      <a:pt x="3" y="138"/>
                      <a:pt x="17" y="181"/>
                      <a:pt x="28" y="225"/>
                    </a:cubicBezTo>
                    <a:cubicBezTo>
                      <a:pt x="36" y="259"/>
                      <a:pt x="41" y="293"/>
                      <a:pt x="45" y="328"/>
                    </a:cubicBezTo>
                    <a:cubicBezTo>
                      <a:pt x="50" y="363"/>
                      <a:pt x="53" y="399"/>
                      <a:pt x="57" y="434"/>
                    </a:cubicBezTo>
                    <a:cubicBezTo>
                      <a:pt x="59" y="453"/>
                      <a:pt x="60" y="472"/>
                      <a:pt x="62" y="491"/>
                    </a:cubicBezTo>
                    <a:cubicBezTo>
                      <a:pt x="62" y="493"/>
                      <a:pt x="63" y="494"/>
                      <a:pt x="65" y="494"/>
                    </a:cubicBezTo>
                    <a:cubicBezTo>
                      <a:pt x="75" y="494"/>
                      <a:pt x="84" y="494"/>
                      <a:pt x="94" y="494"/>
                    </a:cubicBezTo>
                    <a:cubicBezTo>
                      <a:pt x="95" y="494"/>
                      <a:pt x="97" y="492"/>
                      <a:pt x="97" y="491"/>
                    </a:cubicBezTo>
                    <a:cubicBezTo>
                      <a:pt x="95" y="468"/>
                      <a:pt x="93" y="446"/>
                      <a:pt x="91" y="424"/>
                    </a:cubicBezTo>
                    <a:cubicBezTo>
                      <a:pt x="87" y="380"/>
                      <a:pt x="83" y="337"/>
                      <a:pt x="79" y="293"/>
                    </a:cubicBezTo>
                    <a:cubicBezTo>
                      <a:pt x="76" y="264"/>
                      <a:pt x="73" y="234"/>
                      <a:pt x="71" y="204"/>
                    </a:cubicBezTo>
                    <a:cubicBezTo>
                      <a:pt x="70" y="201"/>
                      <a:pt x="70" y="197"/>
                      <a:pt x="69" y="193"/>
                    </a:cubicBezTo>
                    <a:cubicBezTo>
                      <a:pt x="66" y="186"/>
                      <a:pt x="62" y="179"/>
                      <a:pt x="57" y="173"/>
                    </a:cubicBezTo>
                    <a:cubicBezTo>
                      <a:pt x="52" y="166"/>
                      <a:pt x="47" y="159"/>
                      <a:pt x="43" y="152"/>
                    </a:cubicBezTo>
                    <a:cubicBezTo>
                      <a:pt x="38" y="142"/>
                      <a:pt x="28" y="119"/>
                      <a:pt x="44" y="114"/>
                    </a:cubicBezTo>
                    <a:cubicBezTo>
                      <a:pt x="54" y="111"/>
                      <a:pt x="66" y="117"/>
                      <a:pt x="75" y="111"/>
                    </a:cubicBezTo>
                    <a:cubicBezTo>
                      <a:pt x="84" y="106"/>
                      <a:pt x="76" y="93"/>
                      <a:pt x="73" y="86"/>
                    </a:cubicBezTo>
                    <a:cubicBezTo>
                      <a:pt x="70" y="80"/>
                      <a:pt x="66" y="74"/>
                      <a:pt x="64" y="68"/>
                    </a:cubicBezTo>
                    <a:cubicBezTo>
                      <a:pt x="62" y="61"/>
                      <a:pt x="62" y="55"/>
                      <a:pt x="64" y="48"/>
                    </a:cubicBezTo>
                    <a:cubicBezTo>
                      <a:pt x="68" y="36"/>
                      <a:pt x="79" y="21"/>
                      <a:pt x="69" y="9"/>
                    </a:cubicBezTo>
                    <a:cubicBezTo>
                      <a:pt x="61" y="0"/>
                      <a:pt x="48" y="5"/>
                      <a:pt x="40" y="9"/>
                    </a:cubicBezTo>
                    <a:cubicBezTo>
                      <a:pt x="37" y="11"/>
                      <a:pt x="35" y="12"/>
                      <a:pt x="32" y="14"/>
                    </a:cubicBezTo>
                    <a:cubicBezTo>
                      <a:pt x="29" y="16"/>
                      <a:pt x="32" y="22"/>
                      <a:pt x="36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465;p28"/>
              <p:cNvSpPr/>
              <p:nvPr/>
            </p:nvSpPr>
            <p:spPr>
              <a:xfrm>
                <a:off x="-137680" y="304075"/>
                <a:ext cx="75630" cy="22528"/>
              </a:xfrm>
              <a:custGeom>
                <a:avLst/>
                <a:gdLst/>
                <a:ahLst/>
                <a:cxnLst/>
                <a:rect l="l" t="t" r="r" b="b"/>
                <a:pathLst>
                  <a:path w="40" h="12" extrusionOk="0">
                    <a:moveTo>
                      <a:pt x="3" y="12"/>
                    </a:moveTo>
                    <a:cubicBezTo>
                      <a:pt x="14" y="11"/>
                      <a:pt x="25" y="9"/>
                      <a:pt x="36" y="7"/>
                    </a:cubicBezTo>
                    <a:cubicBezTo>
                      <a:pt x="40" y="6"/>
                      <a:pt x="39" y="0"/>
                      <a:pt x="35" y="1"/>
                    </a:cubicBezTo>
                    <a:cubicBezTo>
                      <a:pt x="24" y="3"/>
                      <a:pt x="13" y="5"/>
                      <a:pt x="3" y="6"/>
                    </a:cubicBezTo>
                    <a:cubicBezTo>
                      <a:pt x="1" y="6"/>
                      <a:pt x="0" y="7"/>
                      <a:pt x="0" y="9"/>
                    </a:cubicBezTo>
                    <a:cubicBezTo>
                      <a:pt x="0" y="10"/>
                      <a:pt x="1" y="12"/>
                      <a:pt x="3" y="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466;p28"/>
              <p:cNvSpPr/>
              <p:nvPr/>
            </p:nvSpPr>
            <p:spPr>
              <a:xfrm>
                <a:off x="-155380" y="418324"/>
                <a:ext cx="84480" cy="40228"/>
              </a:xfrm>
              <a:custGeom>
                <a:avLst/>
                <a:gdLst/>
                <a:ahLst/>
                <a:cxnLst/>
                <a:rect l="l" t="t" r="r" b="b"/>
                <a:pathLst>
                  <a:path w="44" h="21" extrusionOk="0">
                    <a:moveTo>
                      <a:pt x="2" y="6"/>
                    </a:moveTo>
                    <a:cubicBezTo>
                      <a:pt x="15" y="8"/>
                      <a:pt x="27" y="12"/>
                      <a:pt x="38" y="19"/>
                    </a:cubicBezTo>
                    <a:cubicBezTo>
                      <a:pt x="41" y="21"/>
                      <a:pt x="44" y="16"/>
                      <a:pt x="41" y="14"/>
                    </a:cubicBezTo>
                    <a:cubicBezTo>
                      <a:pt x="29" y="7"/>
                      <a:pt x="17" y="2"/>
                      <a:pt x="4" y="1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4"/>
                      <a:pt x="0" y="6"/>
                      <a:pt x="2" y="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467;p28"/>
              <p:cNvSpPr/>
              <p:nvPr/>
            </p:nvSpPr>
            <p:spPr>
              <a:xfrm>
                <a:off x="-206873" y="493148"/>
                <a:ext cx="28964" cy="64365"/>
              </a:xfrm>
              <a:custGeom>
                <a:avLst/>
                <a:gdLst/>
                <a:ahLst/>
                <a:cxnLst/>
                <a:rect l="l" t="t" r="r" b="b"/>
                <a:pathLst>
                  <a:path w="15" h="34" extrusionOk="0">
                    <a:moveTo>
                      <a:pt x="1" y="5"/>
                    </a:moveTo>
                    <a:cubicBezTo>
                      <a:pt x="4" y="13"/>
                      <a:pt x="6" y="22"/>
                      <a:pt x="8" y="30"/>
                    </a:cubicBezTo>
                    <a:cubicBezTo>
                      <a:pt x="9" y="34"/>
                      <a:pt x="15" y="32"/>
                      <a:pt x="14" y="29"/>
                    </a:cubicBezTo>
                    <a:cubicBezTo>
                      <a:pt x="12" y="20"/>
                      <a:pt x="9" y="11"/>
                      <a:pt x="7" y="3"/>
                    </a:cubicBezTo>
                    <a:cubicBezTo>
                      <a:pt x="6" y="1"/>
                      <a:pt x="5" y="0"/>
                      <a:pt x="3" y="1"/>
                    </a:cubicBezTo>
                    <a:cubicBezTo>
                      <a:pt x="1" y="1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468;p28"/>
              <p:cNvSpPr/>
              <p:nvPr/>
            </p:nvSpPr>
            <p:spPr>
              <a:xfrm>
                <a:off x="-643753" y="311316"/>
                <a:ext cx="76434" cy="17701"/>
              </a:xfrm>
              <a:custGeom>
                <a:avLst/>
                <a:gdLst/>
                <a:ahLst/>
                <a:cxnLst/>
                <a:rect l="l" t="t" r="r" b="b"/>
                <a:pathLst>
                  <a:path w="40" h="9" extrusionOk="0">
                    <a:moveTo>
                      <a:pt x="4" y="9"/>
                    </a:moveTo>
                    <a:cubicBezTo>
                      <a:pt x="15" y="9"/>
                      <a:pt x="27" y="8"/>
                      <a:pt x="38" y="6"/>
                    </a:cubicBezTo>
                    <a:cubicBezTo>
                      <a:pt x="39" y="6"/>
                      <a:pt x="40" y="4"/>
                      <a:pt x="40" y="2"/>
                    </a:cubicBezTo>
                    <a:cubicBezTo>
                      <a:pt x="39" y="1"/>
                      <a:pt x="38" y="0"/>
                      <a:pt x="36" y="0"/>
                    </a:cubicBezTo>
                    <a:cubicBezTo>
                      <a:pt x="25" y="2"/>
                      <a:pt x="15" y="3"/>
                      <a:pt x="4" y="3"/>
                    </a:cubicBezTo>
                    <a:cubicBezTo>
                      <a:pt x="0" y="3"/>
                      <a:pt x="0" y="9"/>
                      <a:pt x="4" y="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469;p28"/>
              <p:cNvSpPr/>
              <p:nvPr/>
            </p:nvSpPr>
            <p:spPr>
              <a:xfrm>
                <a:off x="-596284" y="130288"/>
                <a:ext cx="74825" cy="40228"/>
              </a:xfrm>
              <a:custGeom>
                <a:avLst/>
                <a:gdLst/>
                <a:ahLst/>
                <a:cxnLst/>
                <a:rect l="l" t="t" r="r" b="b"/>
                <a:pathLst>
                  <a:path w="39" h="21" extrusionOk="0">
                    <a:moveTo>
                      <a:pt x="2" y="6"/>
                    </a:moveTo>
                    <a:cubicBezTo>
                      <a:pt x="13" y="11"/>
                      <a:pt x="24" y="15"/>
                      <a:pt x="34" y="20"/>
                    </a:cubicBezTo>
                    <a:cubicBezTo>
                      <a:pt x="36" y="21"/>
                      <a:pt x="38" y="21"/>
                      <a:pt x="39" y="19"/>
                    </a:cubicBezTo>
                    <a:cubicBezTo>
                      <a:pt x="39" y="18"/>
                      <a:pt x="39" y="16"/>
                      <a:pt x="37" y="15"/>
                    </a:cubicBezTo>
                    <a:cubicBezTo>
                      <a:pt x="27" y="10"/>
                      <a:pt x="16" y="6"/>
                      <a:pt x="5" y="1"/>
                    </a:cubicBezTo>
                    <a:cubicBezTo>
                      <a:pt x="3" y="0"/>
                      <a:pt x="2" y="0"/>
                      <a:pt x="1" y="2"/>
                    </a:cubicBezTo>
                    <a:cubicBezTo>
                      <a:pt x="0" y="3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470;p28"/>
              <p:cNvSpPr/>
              <p:nvPr/>
            </p:nvSpPr>
            <p:spPr>
              <a:xfrm>
                <a:off x="-437784" y="24890"/>
                <a:ext cx="13678" cy="84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4" extrusionOk="0">
                    <a:moveTo>
                      <a:pt x="7" y="40"/>
                    </a:moveTo>
                    <a:cubicBezTo>
                      <a:pt x="7" y="28"/>
                      <a:pt x="6" y="16"/>
                      <a:pt x="6" y="4"/>
                    </a:cubicBezTo>
                    <a:cubicBezTo>
                      <a:pt x="6" y="0"/>
                      <a:pt x="0" y="0"/>
                      <a:pt x="0" y="4"/>
                    </a:cubicBezTo>
                    <a:cubicBezTo>
                      <a:pt x="0" y="16"/>
                      <a:pt x="1" y="28"/>
                      <a:pt x="1" y="40"/>
                    </a:cubicBezTo>
                    <a:cubicBezTo>
                      <a:pt x="1" y="44"/>
                      <a:pt x="7" y="44"/>
                      <a:pt x="7" y="4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471;p28"/>
              <p:cNvSpPr/>
              <p:nvPr/>
            </p:nvSpPr>
            <p:spPr>
              <a:xfrm>
                <a:off x="-441807" y="685440"/>
                <a:ext cx="28964" cy="13678"/>
              </a:xfrm>
              <a:custGeom>
                <a:avLst/>
                <a:gdLst/>
                <a:ahLst/>
                <a:cxnLst/>
                <a:rect l="l" t="t" r="r" b="b"/>
                <a:pathLst>
                  <a:path w="15" h="7" extrusionOk="0">
                    <a:moveTo>
                      <a:pt x="3" y="7"/>
                    </a:moveTo>
                    <a:cubicBezTo>
                      <a:pt x="6" y="7"/>
                      <a:pt x="9" y="6"/>
                      <a:pt x="12" y="6"/>
                    </a:cubicBezTo>
                    <a:cubicBezTo>
                      <a:pt x="13" y="6"/>
                      <a:pt x="14" y="6"/>
                      <a:pt x="14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2"/>
                      <a:pt x="15" y="1"/>
                      <a:pt x="14" y="1"/>
                    </a:cubicBezTo>
                    <a:cubicBezTo>
                      <a:pt x="14" y="0"/>
                      <a:pt x="13" y="0"/>
                      <a:pt x="12" y="0"/>
                    </a:cubicBezTo>
                    <a:cubicBezTo>
                      <a:pt x="9" y="0"/>
                      <a:pt x="6" y="1"/>
                      <a:pt x="3" y="1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5"/>
                      <a:pt x="1" y="6"/>
                    </a:cubicBezTo>
                    <a:cubicBezTo>
                      <a:pt x="2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472;p28"/>
              <p:cNvSpPr/>
              <p:nvPr/>
            </p:nvSpPr>
            <p:spPr>
              <a:xfrm>
                <a:off x="-437784" y="703141"/>
                <a:ext cx="24942" cy="12873"/>
              </a:xfrm>
              <a:custGeom>
                <a:avLst/>
                <a:gdLst/>
                <a:ahLst/>
                <a:cxnLst/>
                <a:rect l="l" t="t" r="r" b="b"/>
                <a:pathLst>
                  <a:path w="13" h="7" extrusionOk="0">
                    <a:moveTo>
                      <a:pt x="3" y="7"/>
                    </a:moveTo>
                    <a:cubicBezTo>
                      <a:pt x="6" y="7"/>
                      <a:pt x="8" y="7"/>
                      <a:pt x="10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2" y="5"/>
                      <a:pt x="13" y="4"/>
                      <a:pt x="13" y="3"/>
                    </a:cubicBezTo>
                    <a:cubicBezTo>
                      <a:pt x="13" y="3"/>
                      <a:pt x="12" y="2"/>
                      <a:pt x="12" y="1"/>
                    </a:cubicBezTo>
                    <a:cubicBezTo>
                      <a:pt x="11" y="1"/>
                      <a:pt x="10" y="0"/>
                      <a:pt x="10" y="0"/>
                    </a:cubicBezTo>
                    <a:cubicBezTo>
                      <a:pt x="8" y="1"/>
                      <a:pt x="6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2" y="7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473;p28"/>
              <p:cNvSpPr/>
              <p:nvPr/>
            </p:nvSpPr>
            <p:spPr>
              <a:xfrm>
                <a:off x="-326753" y="962212"/>
                <a:ext cx="20919" cy="65170"/>
              </a:xfrm>
              <a:custGeom>
                <a:avLst/>
                <a:gdLst/>
                <a:ahLst/>
                <a:cxnLst/>
                <a:rect l="l" t="t" r="r" b="b"/>
                <a:pathLst>
                  <a:path w="11" h="34" extrusionOk="0">
                    <a:moveTo>
                      <a:pt x="0" y="4"/>
                    </a:moveTo>
                    <a:cubicBezTo>
                      <a:pt x="2" y="13"/>
                      <a:pt x="3" y="22"/>
                      <a:pt x="5" y="31"/>
                    </a:cubicBezTo>
                    <a:cubicBezTo>
                      <a:pt x="5" y="33"/>
                      <a:pt x="7" y="34"/>
                      <a:pt x="9" y="33"/>
                    </a:cubicBezTo>
                    <a:cubicBezTo>
                      <a:pt x="10" y="33"/>
                      <a:pt x="11" y="31"/>
                      <a:pt x="11" y="30"/>
                    </a:cubicBezTo>
                    <a:cubicBezTo>
                      <a:pt x="9" y="21"/>
                      <a:pt x="8" y="12"/>
                      <a:pt x="6" y="3"/>
                    </a:cubicBezTo>
                    <a:cubicBezTo>
                      <a:pt x="6" y="1"/>
                      <a:pt x="4" y="0"/>
                      <a:pt x="2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474;p28"/>
              <p:cNvSpPr/>
              <p:nvPr/>
            </p:nvSpPr>
            <p:spPr>
              <a:xfrm>
                <a:off x="-330776" y="945316"/>
                <a:ext cx="13678" cy="11264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4" y="6"/>
                    </a:moveTo>
                    <a:cubicBezTo>
                      <a:pt x="7" y="6"/>
                      <a:pt x="7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475;p28"/>
              <p:cNvSpPr/>
              <p:nvPr/>
            </p:nvSpPr>
            <p:spPr>
              <a:xfrm>
                <a:off x="-496517" y="191436"/>
                <a:ext cx="33792" cy="24942"/>
              </a:xfrm>
              <a:custGeom>
                <a:avLst/>
                <a:gdLst/>
                <a:ahLst/>
                <a:cxnLst/>
                <a:rect l="l" t="t" r="r" b="b"/>
                <a:pathLst>
                  <a:path w="18" h="13" extrusionOk="0">
                    <a:moveTo>
                      <a:pt x="4" y="12"/>
                    </a:moveTo>
                    <a:cubicBezTo>
                      <a:pt x="8" y="10"/>
                      <a:pt x="12" y="8"/>
                      <a:pt x="16" y="6"/>
                    </a:cubicBezTo>
                    <a:cubicBezTo>
                      <a:pt x="17" y="5"/>
                      <a:pt x="18" y="3"/>
                      <a:pt x="17" y="1"/>
                    </a:cubicBezTo>
                    <a:cubicBezTo>
                      <a:pt x="16" y="0"/>
                      <a:pt x="14" y="0"/>
                      <a:pt x="13" y="0"/>
                    </a:cubicBezTo>
                    <a:cubicBezTo>
                      <a:pt x="9" y="2"/>
                      <a:pt x="5" y="5"/>
                      <a:pt x="1" y="7"/>
                    </a:cubicBezTo>
                    <a:cubicBezTo>
                      <a:pt x="0" y="7"/>
                      <a:pt x="0" y="9"/>
                      <a:pt x="0" y="11"/>
                    </a:cubicBezTo>
                    <a:cubicBezTo>
                      <a:pt x="1" y="12"/>
                      <a:pt x="3" y="13"/>
                      <a:pt x="4" y="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476;p28"/>
              <p:cNvSpPr/>
              <p:nvPr/>
            </p:nvSpPr>
            <p:spPr>
              <a:xfrm>
                <a:off x="-489276" y="206722"/>
                <a:ext cx="28964" cy="18505"/>
              </a:xfrm>
              <a:custGeom>
                <a:avLst/>
                <a:gdLst/>
                <a:ahLst/>
                <a:cxnLst/>
                <a:rect l="l" t="t" r="r" b="b"/>
                <a:pathLst>
                  <a:path w="15" h="10" extrusionOk="0">
                    <a:moveTo>
                      <a:pt x="4" y="10"/>
                    </a:moveTo>
                    <a:cubicBezTo>
                      <a:pt x="7" y="9"/>
                      <a:pt x="10" y="8"/>
                      <a:pt x="13" y="7"/>
                    </a:cubicBezTo>
                    <a:cubicBezTo>
                      <a:pt x="14" y="6"/>
                      <a:pt x="14" y="6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1"/>
                      <a:pt x="13" y="0"/>
                      <a:pt x="11" y="1"/>
                    </a:cubicBezTo>
                    <a:cubicBezTo>
                      <a:pt x="8" y="2"/>
                      <a:pt x="5" y="3"/>
                      <a:pt x="3" y="4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1" y="9"/>
                      <a:pt x="3" y="10"/>
                      <a:pt x="4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477;p28"/>
              <p:cNvSpPr/>
              <p:nvPr/>
            </p:nvSpPr>
            <p:spPr>
              <a:xfrm>
                <a:off x="-340431" y="290397"/>
                <a:ext cx="38619" cy="26551"/>
              </a:xfrm>
              <a:custGeom>
                <a:avLst/>
                <a:gdLst/>
                <a:ahLst/>
                <a:cxnLst/>
                <a:rect l="l" t="t" r="r" b="b"/>
                <a:pathLst>
                  <a:path w="20" h="14" extrusionOk="0">
                    <a:moveTo>
                      <a:pt x="2" y="6"/>
                    </a:moveTo>
                    <a:cubicBezTo>
                      <a:pt x="6" y="9"/>
                      <a:pt x="11" y="12"/>
                      <a:pt x="16" y="13"/>
                    </a:cubicBezTo>
                    <a:cubicBezTo>
                      <a:pt x="17" y="14"/>
                      <a:pt x="19" y="13"/>
                      <a:pt x="20" y="11"/>
                    </a:cubicBezTo>
                    <a:cubicBezTo>
                      <a:pt x="20" y="10"/>
                      <a:pt x="19" y="8"/>
                      <a:pt x="18" y="8"/>
                    </a:cubicBezTo>
                    <a:cubicBezTo>
                      <a:pt x="16" y="7"/>
                      <a:pt x="15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9" y="4"/>
                      <a:pt x="7" y="3"/>
                      <a:pt x="5" y="1"/>
                    </a:cubicBezTo>
                    <a:cubicBezTo>
                      <a:pt x="3" y="0"/>
                      <a:pt x="1" y="1"/>
                      <a:pt x="1" y="2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478;p28"/>
              <p:cNvSpPr/>
              <p:nvPr/>
            </p:nvSpPr>
            <p:spPr>
              <a:xfrm>
                <a:off x="-329167" y="280742"/>
                <a:ext cx="32988" cy="20919"/>
              </a:xfrm>
              <a:custGeom>
                <a:avLst/>
                <a:gdLst/>
                <a:ahLst/>
                <a:cxnLst/>
                <a:rect l="l" t="t" r="r" b="b"/>
                <a:pathLst>
                  <a:path w="17" h="11" extrusionOk="0">
                    <a:moveTo>
                      <a:pt x="2" y="6"/>
                    </a:moveTo>
                    <a:cubicBezTo>
                      <a:pt x="5" y="7"/>
                      <a:pt x="9" y="9"/>
                      <a:pt x="12" y="11"/>
                    </a:cubicBezTo>
                    <a:cubicBezTo>
                      <a:pt x="14" y="11"/>
                      <a:pt x="16" y="11"/>
                      <a:pt x="16" y="10"/>
                    </a:cubicBezTo>
                    <a:cubicBezTo>
                      <a:pt x="17" y="8"/>
                      <a:pt x="17" y="6"/>
                      <a:pt x="15" y="6"/>
                    </a:cubicBezTo>
                    <a:cubicBezTo>
                      <a:pt x="12" y="4"/>
                      <a:pt x="8" y="2"/>
                      <a:pt x="5" y="0"/>
                    </a:cubicBezTo>
                    <a:cubicBezTo>
                      <a:pt x="4" y="0"/>
                      <a:pt x="2" y="0"/>
                      <a:pt x="1" y="2"/>
                    </a:cubicBezTo>
                    <a:cubicBezTo>
                      <a:pt x="0" y="3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479;p28"/>
              <p:cNvSpPr/>
              <p:nvPr/>
            </p:nvSpPr>
            <p:spPr>
              <a:xfrm>
                <a:off x="-319512" y="534986"/>
                <a:ext cx="34597" cy="32826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72" extrusionOk="0">
                    <a:moveTo>
                      <a:pt x="17" y="161"/>
                    </a:moveTo>
                    <a:cubicBezTo>
                      <a:pt x="17" y="126"/>
                      <a:pt x="16" y="90"/>
                      <a:pt x="17" y="55"/>
                    </a:cubicBezTo>
                    <a:cubicBezTo>
                      <a:pt x="17" y="40"/>
                      <a:pt x="17" y="25"/>
                      <a:pt x="18" y="10"/>
                    </a:cubicBezTo>
                    <a:cubicBezTo>
                      <a:pt x="18" y="0"/>
                      <a:pt x="2" y="0"/>
                      <a:pt x="2" y="10"/>
                    </a:cubicBezTo>
                    <a:cubicBezTo>
                      <a:pt x="0" y="57"/>
                      <a:pt x="0" y="103"/>
                      <a:pt x="1" y="150"/>
                    </a:cubicBezTo>
                    <a:cubicBezTo>
                      <a:pt x="1" y="154"/>
                      <a:pt x="1" y="158"/>
                      <a:pt x="1" y="161"/>
                    </a:cubicBezTo>
                    <a:cubicBezTo>
                      <a:pt x="2" y="172"/>
                      <a:pt x="18" y="171"/>
                      <a:pt x="17" y="16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480;p28"/>
              <p:cNvSpPr/>
              <p:nvPr/>
            </p:nvSpPr>
            <p:spPr>
              <a:xfrm>
                <a:off x="-309857" y="481080"/>
                <a:ext cx="40228" cy="32988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" extrusionOk="0">
                    <a:moveTo>
                      <a:pt x="11" y="16"/>
                    </a:moveTo>
                    <a:cubicBezTo>
                      <a:pt x="21" y="16"/>
                      <a:pt x="21" y="0"/>
                      <a:pt x="11" y="0"/>
                    </a:cubicBezTo>
                    <a:cubicBezTo>
                      <a:pt x="0" y="1"/>
                      <a:pt x="1" y="17"/>
                      <a:pt x="11" y="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481;p28"/>
              <p:cNvSpPr/>
              <p:nvPr/>
            </p:nvSpPr>
            <p:spPr>
              <a:xfrm>
                <a:off x="-216527" y="164080"/>
                <a:ext cx="190683" cy="4264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22" extrusionOk="0">
                    <a:moveTo>
                      <a:pt x="11" y="22"/>
                    </a:moveTo>
                    <a:cubicBezTo>
                      <a:pt x="38" y="22"/>
                      <a:pt x="65" y="20"/>
                      <a:pt x="92" y="16"/>
                    </a:cubicBezTo>
                    <a:cubicBezTo>
                      <a:pt x="96" y="16"/>
                      <a:pt x="100" y="13"/>
                      <a:pt x="100" y="8"/>
                    </a:cubicBezTo>
                    <a:cubicBezTo>
                      <a:pt x="100" y="4"/>
                      <a:pt x="96" y="0"/>
                      <a:pt x="92" y="0"/>
                    </a:cubicBezTo>
                    <a:cubicBezTo>
                      <a:pt x="65" y="4"/>
                      <a:pt x="38" y="6"/>
                      <a:pt x="11" y="6"/>
                    </a:cubicBezTo>
                    <a:cubicBezTo>
                      <a:pt x="0" y="6"/>
                      <a:pt x="1" y="22"/>
                      <a:pt x="11" y="2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482;p28"/>
              <p:cNvSpPr/>
              <p:nvPr/>
            </p:nvSpPr>
            <p:spPr>
              <a:xfrm>
                <a:off x="-19408" y="162471"/>
                <a:ext cx="41838" cy="32183"/>
              </a:xfrm>
              <a:custGeom>
                <a:avLst/>
                <a:gdLst/>
                <a:ahLst/>
                <a:cxnLst/>
                <a:rect l="l" t="t" r="r" b="b"/>
                <a:pathLst>
                  <a:path w="22" h="17" extrusionOk="0">
                    <a:moveTo>
                      <a:pt x="11" y="17"/>
                    </a:moveTo>
                    <a:cubicBezTo>
                      <a:pt x="22" y="16"/>
                      <a:pt x="21" y="0"/>
                      <a:pt x="11" y="1"/>
                    </a:cubicBezTo>
                    <a:cubicBezTo>
                      <a:pt x="0" y="1"/>
                      <a:pt x="1" y="17"/>
                      <a:pt x="11" y="1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483;p28"/>
              <p:cNvSpPr/>
              <p:nvPr/>
            </p:nvSpPr>
            <p:spPr>
              <a:xfrm>
                <a:off x="-712142" y="1065197"/>
                <a:ext cx="43447" cy="36206"/>
              </a:xfrm>
              <a:custGeom>
                <a:avLst/>
                <a:gdLst/>
                <a:ahLst/>
                <a:cxnLst/>
                <a:rect l="l" t="t" r="r" b="b"/>
                <a:pathLst>
                  <a:path w="23" h="19" extrusionOk="0">
                    <a:moveTo>
                      <a:pt x="1" y="5"/>
                    </a:moveTo>
                    <a:cubicBezTo>
                      <a:pt x="6" y="9"/>
                      <a:pt x="12" y="14"/>
                      <a:pt x="17" y="18"/>
                    </a:cubicBezTo>
                    <a:cubicBezTo>
                      <a:pt x="18" y="19"/>
                      <a:pt x="20" y="19"/>
                      <a:pt x="21" y="18"/>
                    </a:cubicBezTo>
                    <a:cubicBezTo>
                      <a:pt x="22" y="17"/>
                      <a:pt x="23" y="15"/>
                      <a:pt x="21" y="14"/>
                    </a:cubicBezTo>
                    <a:cubicBezTo>
                      <a:pt x="16" y="9"/>
                      <a:pt x="11" y="5"/>
                      <a:pt x="5" y="1"/>
                    </a:cubicBezTo>
                    <a:cubicBezTo>
                      <a:pt x="4" y="0"/>
                      <a:pt x="2" y="0"/>
                      <a:pt x="1" y="1"/>
                    </a:cubicBezTo>
                    <a:cubicBezTo>
                      <a:pt x="0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484;p28"/>
              <p:cNvSpPr/>
              <p:nvPr/>
            </p:nvSpPr>
            <p:spPr>
              <a:xfrm>
                <a:off x="-710533" y="1092552"/>
                <a:ext cx="26551" cy="18505"/>
              </a:xfrm>
              <a:custGeom>
                <a:avLst/>
                <a:gdLst/>
                <a:ahLst/>
                <a:cxnLst/>
                <a:rect l="l" t="t" r="r" b="b"/>
                <a:pathLst>
                  <a:path w="14" h="10" extrusionOk="0">
                    <a:moveTo>
                      <a:pt x="3" y="6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5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8" y="9"/>
                      <a:pt x="8" y="9"/>
                    </a:cubicBezTo>
                    <a:cubicBezTo>
                      <a:pt x="9" y="10"/>
                      <a:pt x="12" y="10"/>
                      <a:pt x="13" y="9"/>
                    </a:cubicBezTo>
                    <a:cubicBezTo>
                      <a:pt x="14" y="8"/>
                      <a:pt x="14" y="6"/>
                      <a:pt x="13" y="5"/>
                    </a:cubicBezTo>
                    <a:cubicBezTo>
                      <a:pt x="10" y="2"/>
                      <a:pt x="7" y="1"/>
                      <a:pt x="3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485;p28"/>
              <p:cNvSpPr/>
              <p:nvPr/>
            </p:nvSpPr>
            <p:spPr>
              <a:xfrm>
                <a:off x="28062" y="757852"/>
                <a:ext cx="26551" cy="229302"/>
              </a:xfrm>
              <a:custGeom>
                <a:avLst/>
                <a:gdLst/>
                <a:ahLst/>
                <a:cxnLst/>
                <a:rect l="l" t="t" r="r" b="b"/>
                <a:pathLst>
                  <a:path w="14" h="120" extrusionOk="0">
                    <a:moveTo>
                      <a:pt x="14" y="115"/>
                    </a:moveTo>
                    <a:cubicBezTo>
                      <a:pt x="14" y="78"/>
                      <a:pt x="13" y="41"/>
                      <a:pt x="9" y="5"/>
                    </a:cubicBezTo>
                    <a:cubicBezTo>
                      <a:pt x="8" y="0"/>
                      <a:pt x="0" y="0"/>
                      <a:pt x="1" y="5"/>
                    </a:cubicBezTo>
                    <a:cubicBezTo>
                      <a:pt x="5" y="42"/>
                      <a:pt x="6" y="78"/>
                      <a:pt x="6" y="115"/>
                    </a:cubicBezTo>
                    <a:cubicBezTo>
                      <a:pt x="6" y="120"/>
                      <a:pt x="14" y="120"/>
                      <a:pt x="14" y="1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486;p28"/>
              <p:cNvSpPr/>
              <p:nvPr/>
            </p:nvSpPr>
            <p:spPr>
              <a:xfrm>
                <a:off x="22430" y="724060"/>
                <a:ext cx="20919" cy="15287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6" y="8"/>
                    </a:moveTo>
                    <a:cubicBezTo>
                      <a:pt x="11" y="8"/>
                      <a:pt x="11" y="0"/>
                      <a:pt x="6" y="0"/>
                    </a:cubicBezTo>
                    <a:cubicBezTo>
                      <a:pt x="0" y="0"/>
                      <a:pt x="1" y="8"/>
                      <a:pt x="6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487;p28"/>
              <p:cNvSpPr/>
              <p:nvPr/>
            </p:nvSpPr>
            <p:spPr>
              <a:xfrm>
                <a:off x="115760" y="23281"/>
                <a:ext cx="20919" cy="15287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6" y="8"/>
                    </a:moveTo>
                    <a:cubicBezTo>
                      <a:pt x="11" y="8"/>
                      <a:pt x="11" y="0"/>
                      <a:pt x="6" y="0"/>
                    </a:cubicBezTo>
                    <a:cubicBezTo>
                      <a:pt x="0" y="0"/>
                      <a:pt x="0" y="8"/>
                      <a:pt x="6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488;p28"/>
              <p:cNvSpPr/>
              <p:nvPr/>
            </p:nvSpPr>
            <p:spPr>
              <a:xfrm>
                <a:off x="-283306" y="1084506"/>
                <a:ext cx="49883" cy="47470"/>
              </a:xfrm>
              <a:custGeom>
                <a:avLst/>
                <a:gdLst/>
                <a:ahLst/>
                <a:cxnLst/>
                <a:rect l="l" t="t" r="r" b="b"/>
                <a:pathLst>
                  <a:path w="26" h="25" extrusionOk="0">
                    <a:moveTo>
                      <a:pt x="1" y="12"/>
                    </a:moveTo>
                    <a:cubicBezTo>
                      <a:pt x="0" y="8"/>
                      <a:pt x="4" y="0"/>
                      <a:pt x="13" y="0"/>
                    </a:cubicBezTo>
                    <a:cubicBezTo>
                      <a:pt x="25" y="0"/>
                      <a:pt x="26" y="10"/>
                      <a:pt x="26" y="13"/>
                    </a:cubicBezTo>
                    <a:cubicBezTo>
                      <a:pt x="26" y="19"/>
                      <a:pt x="22" y="24"/>
                      <a:pt x="14" y="24"/>
                    </a:cubicBezTo>
                    <a:cubicBezTo>
                      <a:pt x="5" y="25"/>
                      <a:pt x="2" y="21"/>
                      <a:pt x="1" y="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489;p28"/>
              <p:cNvSpPr/>
              <p:nvPr/>
            </p:nvSpPr>
            <p:spPr>
              <a:xfrm>
                <a:off x="-288939" y="1077265"/>
                <a:ext cx="62756" cy="61147"/>
              </a:xfrm>
              <a:custGeom>
                <a:avLst/>
                <a:gdLst/>
                <a:ahLst/>
                <a:cxnLst/>
                <a:rect l="l" t="t" r="r" b="b"/>
                <a:pathLst>
                  <a:path w="33" h="32" extrusionOk="0">
                    <a:moveTo>
                      <a:pt x="7" y="16"/>
                    </a:moveTo>
                    <a:cubicBezTo>
                      <a:pt x="7" y="16"/>
                      <a:pt x="7" y="15"/>
                      <a:pt x="7" y="15"/>
                    </a:cubicBezTo>
                    <a:cubicBezTo>
                      <a:pt x="7" y="14"/>
                      <a:pt x="7" y="15"/>
                      <a:pt x="7" y="15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10" y="9"/>
                      <a:pt x="12" y="8"/>
                    </a:cubicBezTo>
                    <a:cubicBezTo>
                      <a:pt x="15" y="7"/>
                      <a:pt x="18" y="7"/>
                      <a:pt x="20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9"/>
                      <a:pt x="23" y="9"/>
                      <a:pt x="23" y="9"/>
                    </a:cubicBezTo>
                    <a:cubicBezTo>
                      <a:pt x="23" y="9"/>
                      <a:pt x="23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1"/>
                    </a:cubicBezTo>
                    <a:cubicBezTo>
                      <a:pt x="25" y="11"/>
                      <a:pt x="25" y="11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6" y="13"/>
                      <a:pt x="26" y="14"/>
                      <a:pt x="26" y="15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6"/>
                      <a:pt x="26" y="15"/>
                      <a:pt x="26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7"/>
                      <a:pt x="26" y="17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20"/>
                      <a:pt x="25" y="21"/>
                      <a:pt x="25" y="22"/>
                    </a:cubicBezTo>
                    <a:cubicBezTo>
                      <a:pt x="24" y="22"/>
                      <a:pt x="23" y="23"/>
                      <a:pt x="22" y="24"/>
                    </a:cubicBezTo>
                    <a:cubicBezTo>
                      <a:pt x="20" y="25"/>
                      <a:pt x="17" y="25"/>
                      <a:pt x="14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4"/>
                      <a:pt x="10" y="24"/>
                      <a:pt x="10" y="24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8" y="23"/>
                      <a:pt x="9" y="23"/>
                      <a:pt x="9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7" y="19"/>
                      <a:pt x="7" y="18"/>
                      <a:pt x="7" y="16"/>
                    </a:cubicBezTo>
                    <a:cubicBezTo>
                      <a:pt x="6" y="15"/>
                      <a:pt x="5" y="13"/>
                      <a:pt x="4" y="13"/>
                    </a:cubicBezTo>
                    <a:cubicBezTo>
                      <a:pt x="2" y="13"/>
                      <a:pt x="0" y="15"/>
                      <a:pt x="1" y="16"/>
                    </a:cubicBezTo>
                    <a:cubicBezTo>
                      <a:pt x="1" y="20"/>
                      <a:pt x="2" y="23"/>
                      <a:pt x="4" y="26"/>
                    </a:cubicBezTo>
                    <a:cubicBezTo>
                      <a:pt x="5" y="29"/>
                      <a:pt x="8" y="30"/>
                      <a:pt x="11" y="31"/>
                    </a:cubicBezTo>
                    <a:cubicBezTo>
                      <a:pt x="18" y="32"/>
                      <a:pt x="27" y="30"/>
                      <a:pt x="31" y="24"/>
                    </a:cubicBezTo>
                    <a:cubicBezTo>
                      <a:pt x="33" y="19"/>
                      <a:pt x="33" y="13"/>
                      <a:pt x="30" y="9"/>
                    </a:cubicBezTo>
                    <a:cubicBezTo>
                      <a:pt x="27" y="2"/>
                      <a:pt x="20" y="0"/>
                      <a:pt x="13" y="1"/>
                    </a:cubicBezTo>
                    <a:cubicBezTo>
                      <a:pt x="6" y="3"/>
                      <a:pt x="0" y="9"/>
                      <a:pt x="1" y="16"/>
                    </a:cubicBezTo>
                    <a:cubicBezTo>
                      <a:pt x="1" y="18"/>
                      <a:pt x="2" y="19"/>
                      <a:pt x="4" y="19"/>
                    </a:cubicBezTo>
                    <a:cubicBezTo>
                      <a:pt x="5" y="19"/>
                      <a:pt x="7" y="18"/>
                      <a:pt x="7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490;p28"/>
              <p:cNvSpPr/>
              <p:nvPr/>
            </p:nvSpPr>
            <p:spPr>
              <a:xfrm>
                <a:off x="-745129" y="-93382"/>
                <a:ext cx="868130" cy="1181911"/>
              </a:xfrm>
              <a:custGeom>
                <a:avLst/>
                <a:gdLst/>
                <a:ahLst/>
                <a:cxnLst/>
                <a:rect l="l" t="t" r="r" b="b"/>
                <a:pathLst>
                  <a:path w="455" h="619" extrusionOk="0">
                    <a:moveTo>
                      <a:pt x="1" y="55"/>
                    </a:moveTo>
                    <a:cubicBezTo>
                      <a:pt x="1" y="69"/>
                      <a:pt x="2" y="84"/>
                      <a:pt x="3" y="98"/>
                    </a:cubicBezTo>
                    <a:cubicBezTo>
                      <a:pt x="4" y="134"/>
                      <a:pt x="6" y="169"/>
                      <a:pt x="8" y="205"/>
                    </a:cubicBezTo>
                    <a:cubicBezTo>
                      <a:pt x="10" y="250"/>
                      <a:pt x="12" y="295"/>
                      <a:pt x="14" y="340"/>
                    </a:cubicBezTo>
                    <a:cubicBezTo>
                      <a:pt x="16" y="384"/>
                      <a:pt x="18" y="427"/>
                      <a:pt x="20" y="471"/>
                    </a:cubicBezTo>
                    <a:cubicBezTo>
                      <a:pt x="21" y="501"/>
                      <a:pt x="22" y="531"/>
                      <a:pt x="24" y="561"/>
                    </a:cubicBezTo>
                    <a:cubicBezTo>
                      <a:pt x="24" y="567"/>
                      <a:pt x="24" y="574"/>
                      <a:pt x="25" y="580"/>
                    </a:cubicBezTo>
                    <a:cubicBezTo>
                      <a:pt x="25" y="599"/>
                      <a:pt x="38" y="616"/>
                      <a:pt x="58" y="618"/>
                    </a:cubicBezTo>
                    <a:cubicBezTo>
                      <a:pt x="65" y="619"/>
                      <a:pt x="72" y="618"/>
                      <a:pt x="78" y="618"/>
                    </a:cubicBezTo>
                    <a:cubicBezTo>
                      <a:pt x="92" y="618"/>
                      <a:pt x="107" y="617"/>
                      <a:pt x="121" y="617"/>
                    </a:cubicBezTo>
                    <a:cubicBezTo>
                      <a:pt x="164" y="616"/>
                      <a:pt x="206" y="614"/>
                      <a:pt x="249" y="613"/>
                    </a:cubicBezTo>
                    <a:cubicBezTo>
                      <a:pt x="290" y="612"/>
                      <a:pt x="331" y="611"/>
                      <a:pt x="372" y="610"/>
                    </a:cubicBezTo>
                    <a:cubicBezTo>
                      <a:pt x="384" y="609"/>
                      <a:pt x="396" y="609"/>
                      <a:pt x="407" y="609"/>
                    </a:cubicBezTo>
                    <a:cubicBezTo>
                      <a:pt x="410" y="609"/>
                      <a:pt x="412" y="609"/>
                      <a:pt x="414" y="609"/>
                    </a:cubicBezTo>
                    <a:cubicBezTo>
                      <a:pt x="425" y="608"/>
                      <a:pt x="435" y="603"/>
                      <a:pt x="443" y="595"/>
                    </a:cubicBezTo>
                    <a:cubicBezTo>
                      <a:pt x="455" y="580"/>
                      <a:pt x="451" y="557"/>
                      <a:pt x="450" y="539"/>
                    </a:cubicBezTo>
                    <a:cubicBezTo>
                      <a:pt x="449" y="506"/>
                      <a:pt x="448" y="473"/>
                      <a:pt x="448" y="440"/>
                    </a:cubicBezTo>
                    <a:cubicBezTo>
                      <a:pt x="446" y="396"/>
                      <a:pt x="445" y="352"/>
                      <a:pt x="444" y="308"/>
                    </a:cubicBezTo>
                    <a:cubicBezTo>
                      <a:pt x="443" y="263"/>
                      <a:pt x="441" y="219"/>
                      <a:pt x="440" y="174"/>
                    </a:cubicBezTo>
                    <a:cubicBezTo>
                      <a:pt x="439" y="140"/>
                      <a:pt x="438" y="106"/>
                      <a:pt x="437" y="73"/>
                    </a:cubicBezTo>
                    <a:cubicBezTo>
                      <a:pt x="437" y="63"/>
                      <a:pt x="437" y="54"/>
                      <a:pt x="436" y="44"/>
                    </a:cubicBezTo>
                    <a:cubicBezTo>
                      <a:pt x="436" y="37"/>
                      <a:pt x="436" y="29"/>
                      <a:pt x="433" y="22"/>
                    </a:cubicBezTo>
                    <a:cubicBezTo>
                      <a:pt x="427" y="9"/>
                      <a:pt x="413" y="0"/>
                      <a:pt x="398" y="0"/>
                    </a:cubicBezTo>
                    <a:cubicBezTo>
                      <a:pt x="396" y="0"/>
                      <a:pt x="395" y="0"/>
                      <a:pt x="393" y="0"/>
                    </a:cubicBezTo>
                    <a:cubicBezTo>
                      <a:pt x="383" y="0"/>
                      <a:pt x="373" y="1"/>
                      <a:pt x="363" y="1"/>
                    </a:cubicBezTo>
                    <a:cubicBezTo>
                      <a:pt x="323" y="3"/>
                      <a:pt x="284" y="5"/>
                      <a:pt x="245" y="7"/>
                    </a:cubicBezTo>
                    <a:cubicBezTo>
                      <a:pt x="201" y="8"/>
                      <a:pt x="157" y="10"/>
                      <a:pt x="112" y="12"/>
                    </a:cubicBezTo>
                    <a:cubicBezTo>
                      <a:pt x="88" y="13"/>
                      <a:pt x="63" y="14"/>
                      <a:pt x="38" y="16"/>
                    </a:cubicBezTo>
                    <a:cubicBezTo>
                      <a:pt x="17" y="17"/>
                      <a:pt x="0" y="33"/>
                      <a:pt x="1" y="55"/>
                    </a:cubicBezTo>
                    <a:cubicBezTo>
                      <a:pt x="1" y="59"/>
                      <a:pt x="7" y="59"/>
                      <a:pt x="7" y="55"/>
                    </a:cubicBezTo>
                    <a:cubicBezTo>
                      <a:pt x="6" y="38"/>
                      <a:pt x="19" y="23"/>
                      <a:pt x="36" y="22"/>
                    </a:cubicBezTo>
                    <a:cubicBezTo>
                      <a:pt x="38" y="22"/>
                      <a:pt x="39" y="22"/>
                      <a:pt x="41" y="22"/>
                    </a:cubicBezTo>
                    <a:cubicBezTo>
                      <a:pt x="51" y="21"/>
                      <a:pt x="61" y="21"/>
                      <a:pt x="71" y="20"/>
                    </a:cubicBezTo>
                    <a:cubicBezTo>
                      <a:pt x="109" y="19"/>
                      <a:pt x="147" y="17"/>
                      <a:pt x="186" y="15"/>
                    </a:cubicBezTo>
                    <a:cubicBezTo>
                      <a:pt x="229" y="13"/>
                      <a:pt x="273" y="11"/>
                      <a:pt x="316" y="9"/>
                    </a:cubicBezTo>
                    <a:cubicBezTo>
                      <a:pt x="342" y="8"/>
                      <a:pt x="368" y="7"/>
                      <a:pt x="394" y="6"/>
                    </a:cubicBezTo>
                    <a:cubicBezTo>
                      <a:pt x="398" y="6"/>
                      <a:pt x="401" y="6"/>
                      <a:pt x="405" y="6"/>
                    </a:cubicBezTo>
                    <a:cubicBezTo>
                      <a:pt x="419" y="9"/>
                      <a:pt x="430" y="22"/>
                      <a:pt x="430" y="37"/>
                    </a:cubicBezTo>
                    <a:cubicBezTo>
                      <a:pt x="430" y="41"/>
                      <a:pt x="430" y="45"/>
                      <a:pt x="431" y="49"/>
                    </a:cubicBezTo>
                    <a:cubicBezTo>
                      <a:pt x="431" y="75"/>
                      <a:pt x="432" y="101"/>
                      <a:pt x="433" y="127"/>
                    </a:cubicBezTo>
                    <a:cubicBezTo>
                      <a:pt x="434" y="167"/>
                      <a:pt x="435" y="208"/>
                      <a:pt x="436" y="249"/>
                    </a:cubicBezTo>
                    <a:cubicBezTo>
                      <a:pt x="437" y="294"/>
                      <a:pt x="439" y="339"/>
                      <a:pt x="440" y="384"/>
                    </a:cubicBezTo>
                    <a:cubicBezTo>
                      <a:pt x="441" y="423"/>
                      <a:pt x="442" y="461"/>
                      <a:pt x="443" y="500"/>
                    </a:cubicBezTo>
                    <a:cubicBezTo>
                      <a:pt x="444" y="521"/>
                      <a:pt x="444" y="543"/>
                      <a:pt x="445" y="565"/>
                    </a:cubicBezTo>
                    <a:cubicBezTo>
                      <a:pt x="445" y="566"/>
                      <a:pt x="445" y="568"/>
                      <a:pt x="445" y="570"/>
                    </a:cubicBezTo>
                    <a:cubicBezTo>
                      <a:pt x="445" y="581"/>
                      <a:pt x="440" y="592"/>
                      <a:pt x="430" y="598"/>
                    </a:cubicBezTo>
                    <a:cubicBezTo>
                      <a:pt x="422" y="603"/>
                      <a:pt x="412" y="603"/>
                      <a:pt x="403" y="603"/>
                    </a:cubicBezTo>
                    <a:cubicBezTo>
                      <a:pt x="371" y="604"/>
                      <a:pt x="339" y="605"/>
                      <a:pt x="307" y="606"/>
                    </a:cubicBezTo>
                    <a:cubicBezTo>
                      <a:pt x="263" y="607"/>
                      <a:pt x="218" y="608"/>
                      <a:pt x="173" y="609"/>
                    </a:cubicBezTo>
                    <a:cubicBezTo>
                      <a:pt x="141" y="610"/>
                      <a:pt x="108" y="611"/>
                      <a:pt x="76" y="612"/>
                    </a:cubicBezTo>
                    <a:cubicBezTo>
                      <a:pt x="68" y="612"/>
                      <a:pt x="59" y="613"/>
                      <a:pt x="52" y="611"/>
                    </a:cubicBezTo>
                    <a:cubicBezTo>
                      <a:pt x="39" y="606"/>
                      <a:pt x="31" y="595"/>
                      <a:pt x="31" y="582"/>
                    </a:cubicBezTo>
                    <a:cubicBezTo>
                      <a:pt x="31" y="581"/>
                      <a:pt x="30" y="579"/>
                      <a:pt x="30" y="578"/>
                    </a:cubicBezTo>
                    <a:cubicBezTo>
                      <a:pt x="29" y="556"/>
                      <a:pt x="28" y="535"/>
                      <a:pt x="28" y="514"/>
                    </a:cubicBezTo>
                    <a:cubicBezTo>
                      <a:pt x="26" y="475"/>
                      <a:pt x="24" y="436"/>
                      <a:pt x="22" y="398"/>
                    </a:cubicBezTo>
                    <a:cubicBezTo>
                      <a:pt x="20" y="353"/>
                      <a:pt x="18" y="308"/>
                      <a:pt x="16" y="263"/>
                    </a:cubicBezTo>
                    <a:cubicBezTo>
                      <a:pt x="14" y="222"/>
                      <a:pt x="12" y="182"/>
                      <a:pt x="11" y="141"/>
                    </a:cubicBezTo>
                    <a:cubicBezTo>
                      <a:pt x="10" y="116"/>
                      <a:pt x="8" y="91"/>
                      <a:pt x="7" y="65"/>
                    </a:cubicBezTo>
                    <a:cubicBezTo>
                      <a:pt x="7" y="62"/>
                      <a:pt x="7" y="59"/>
                      <a:pt x="7" y="55"/>
                    </a:cubicBezTo>
                    <a:cubicBezTo>
                      <a:pt x="7" y="51"/>
                      <a:pt x="1" y="51"/>
                      <a:pt x="1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" name="Google Shape;491;p28"/>
            <p:cNvGrpSpPr/>
            <p:nvPr/>
          </p:nvGrpSpPr>
          <p:grpSpPr>
            <a:xfrm>
              <a:off x="6718052" y="1129913"/>
              <a:ext cx="414866" cy="461010"/>
              <a:chOff x="5882778" y="1436071"/>
              <a:chExt cx="212719" cy="236355"/>
            </a:xfrm>
          </p:grpSpPr>
          <p:sp>
            <p:nvSpPr>
              <p:cNvPr id="290" name="Google Shape;492;p28"/>
              <p:cNvSpPr/>
              <p:nvPr/>
            </p:nvSpPr>
            <p:spPr>
              <a:xfrm>
                <a:off x="5886254" y="1440937"/>
                <a:ext cx="202292" cy="22592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37" extrusionOk="0">
                    <a:moveTo>
                      <a:pt x="49" y="53"/>
                    </a:moveTo>
                    <a:cubicBezTo>
                      <a:pt x="55" y="5"/>
                      <a:pt x="55" y="5"/>
                      <a:pt x="55" y="5"/>
                    </a:cubicBezTo>
                    <a:cubicBezTo>
                      <a:pt x="56" y="0"/>
                      <a:pt x="64" y="0"/>
                      <a:pt x="64" y="5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0" y="54"/>
                      <a:pt x="72" y="56"/>
                      <a:pt x="74" y="56"/>
                    </a:cubicBezTo>
                    <a:cubicBezTo>
                      <a:pt x="118" y="61"/>
                      <a:pt x="118" y="61"/>
                      <a:pt x="118" y="61"/>
                    </a:cubicBezTo>
                    <a:cubicBezTo>
                      <a:pt x="123" y="61"/>
                      <a:pt x="123" y="69"/>
                      <a:pt x="118" y="70"/>
                    </a:cubicBezTo>
                    <a:cubicBezTo>
                      <a:pt x="78" y="81"/>
                      <a:pt x="78" y="81"/>
                      <a:pt x="78" y="81"/>
                    </a:cubicBezTo>
                    <a:cubicBezTo>
                      <a:pt x="76" y="82"/>
                      <a:pt x="75" y="83"/>
                      <a:pt x="74" y="85"/>
                    </a:cubicBezTo>
                    <a:cubicBezTo>
                      <a:pt x="66" y="132"/>
                      <a:pt x="66" y="132"/>
                      <a:pt x="66" y="132"/>
                    </a:cubicBezTo>
                    <a:cubicBezTo>
                      <a:pt x="65" y="137"/>
                      <a:pt x="58" y="137"/>
                      <a:pt x="57" y="132"/>
                    </a:cubicBezTo>
                    <a:cubicBezTo>
                      <a:pt x="47" y="84"/>
                      <a:pt x="47" y="84"/>
                      <a:pt x="47" y="84"/>
                    </a:cubicBezTo>
                    <a:cubicBezTo>
                      <a:pt x="46" y="82"/>
                      <a:pt x="45" y="81"/>
                      <a:pt x="43" y="81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0" y="71"/>
                      <a:pt x="1" y="64"/>
                      <a:pt x="6" y="63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7" y="57"/>
                      <a:pt x="49" y="55"/>
                      <a:pt x="49" y="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493;p28"/>
              <p:cNvSpPr/>
              <p:nvPr/>
            </p:nvSpPr>
            <p:spPr>
              <a:xfrm>
                <a:off x="5882778" y="1436071"/>
                <a:ext cx="212719" cy="236355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43" extrusionOk="0">
                    <a:moveTo>
                      <a:pt x="54" y="56"/>
                    </a:moveTo>
                    <a:cubicBezTo>
                      <a:pt x="56" y="42"/>
                      <a:pt x="58" y="28"/>
                      <a:pt x="59" y="14"/>
                    </a:cubicBezTo>
                    <a:cubicBezTo>
                      <a:pt x="59" y="12"/>
                      <a:pt x="59" y="9"/>
                      <a:pt x="60" y="8"/>
                    </a:cubicBezTo>
                    <a:cubicBezTo>
                      <a:pt x="62" y="4"/>
                      <a:pt x="63" y="9"/>
                      <a:pt x="64" y="11"/>
                    </a:cubicBezTo>
                    <a:cubicBezTo>
                      <a:pt x="65" y="19"/>
                      <a:pt x="65" y="27"/>
                      <a:pt x="66" y="35"/>
                    </a:cubicBezTo>
                    <a:cubicBezTo>
                      <a:pt x="67" y="42"/>
                      <a:pt x="68" y="48"/>
                      <a:pt x="69" y="55"/>
                    </a:cubicBezTo>
                    <a:cubicBezTo>
                      <a:pt x="70" y="62"/>
                      <a:pt x="75" y="62"/>
                      <a:pt x="81" y="63"/>
                    </a:cubicBezTo>
                    <a:cubicBezTo>
                      <a:pt x="90" y="64"/>
                      <a:pt x="98" y="64"/>
                      <a:pt x="107" y="65"/>
                    </a:cubicBezTo>
                    <a:cubicBezTo>
                      <a:pt x="110" y="66"/>
                      <a:pt x="114" y="66"/>
                      <a:pt x="117" y="66"/>
                    </a:cubicBezTo>
                    <a:cubicBezTo>
                      <a:pt x="119" y="67"/>
                      <a:pt x="123" y="68"/>
                      <a:pt x="120" y="70"/>
                    </a:cubicBezTo>
                    <a:cubicBezTo>
                      <a:pt x="118" y="71"/>
                      <a:pt x="115" y="71"/>
                      <a:pt x="113" y="72"/>
                    </a:cubicBezTo>
                    <a:cubicBezTo>
                      <a:pt x="109" y="73"/>
                      <a:pt x="105" y="74"/>
                      <a:pt x="101" y="75"/>
                    </a:cubicBezTo>
                    <a:cubicBezTo>
                      <a:pt x="94" y="77"/>
                      <a:pt x="86" y="79"/>
                      <a:pt x="80" y="81"/>
                    </a:cubicBezTo>
                    <a:cubicBezTo>
                      <a:pt x="74" y="83"/>
                      <a:pt x="73" y="88"/>
                      <a:pt x="72" y="93"/>
                    </a:cubicBezTo>
                    <a:cubicBezTo>
                      <a:pt x="71" y="102"/>
                      <a:pt x="69" y="111"/>
                      <a:pt x="68" y="119"/>
                    </a:cubicBezTo>
                    <a:cubicBezTo>
                      <a:pt x="67" y="123"/>
                      <a:pt x="67" y="127"/>
                      <a:pt x="66" y="130"/>
                    </a:cubicBezTo>
                    <a:cubicBezTo>
                      <a:pt x="66" y="132"/>
                      <a:pt x="66" y="135"/>
                      <a:pt x="64" y="136"/>
                    </a:cubicBezTo>
                    <a:cubicBezTo>
                      <a:pt x="61" y="137"/>
                      <a:pt x="59" y="122"/>
                      <a:pt x="59" y="120"/>
                    </a:cubicBezTo>
                    <a:cubicBezTo>
                      <a:pt x="57" y="112"/>
                      <a:pt x="55" y="103"/>
                      <a:pt x="53" y="94"/>
                    </a:cubicBezTo>
                    <a:cubicBezTo>
                      <a:pt x="52" y="89"/>
                      <a:pt x="52" y="82"/>
                      <a:pt x="46" y="81"/>
                    </a:cubicBezTo>
                    <a:cubicBezTo>
                      <a:pt x="39" y="79"/>
                      <a:pt x="32" y="78"/>
                      <a:pt x="26" y="76"/>
                    </a:cubicBezTo>
                    <a:cubicBezTo>
                      <a:pt x="22" y="75"/>
                      <a:pt x="17" y="74"/>
                      <a:pt x="13" y="74"/>
                    </a:cubicBezTo>
                    <a:cubicBezTo>
                      <a:pt x="12" y="73"/>
                      <a:pt x="8" y="73"/>
                      <a:pt x="7" y="72"/>
                    </a:cubicBezTo>
                    <a:cubicBezTo>
                      <a:pt x="5" y="69"/>
                      <a:pt x="11" y="69"/>
                      <a:pt x="12" y="69"/>
                    </a:cubicBezTo>
                    <a:cubicBezTo>
                      <a:pt x="16" y="68"/>
                      <a:pt x="20" y="67"/>
                      <a:pt x="24" y="67"/>
                    </a:cubicBezTo>
                    <a:cubicBezTo>
                      <a:pt x="32" y="66"/>
                      <a:pt x="40" y="65"/>
                      <a:pt x="47" y="63"/>
                    </a:cubicBezTo>
                    <a:cubicBezTo>
                      <a:pt x="51" y="63"/>
                      <a:pt x="53" y="61"/>
                      <a:pt x="54" y="57"/>
                    </a:cubicBezTo>
                    <a:cubicBezTo>
                      <a:pt x="55" y="53"/>
                      <a:pt x="49" y="52"/>
                      <a:pt x="48" y="55"/>
                    </a:cubicBezTo>
                    <a:cubicBezTo>
                      <a:pt x="48" y="58"/>
                      <a:pt x="42" y="58"/>
                      <a:pt x="40" y="58"/>
                    </a:cubicBezTo>
                    <a:cubicBezTo>
                      <a:pt x="36" y="59"/>
                      <a:pt x="31" y="60"/>
                      <a:pt x="26" y="60"/>
                    </a:cubicBezTo>
                    <a:cubicBezTo>
                      <a:pt x="22" y="61"/>
                      <a:pt x="17" y="62"/>
                      <a:pt x="13" y="62"/>
                    </a:cubicBezTo>
                    <a:cubicBezTo>
                      <a:pt x="10" y="63"/>
                      <a:pt x="8" y="63"/>
                      <a:pt x="6" y="64"/>
                    </a:cubicBezTo>
                    <a:cubicBezTo>
                      <a:pt x="1" y="65"/>
                      <a:pt x="0" y="71"/>
                      <a:pt x="2" y="75"/>
                    </a:cubicBezTo>
                    <a:cubicBezTo>
                      <a:pt x="4" y="78"/>
                      <a:pt x="6" y="78"/>
                      <a:pt x="9" y="79"/>
                    </a:cubicBezTo>
                    <a:cubicBezTo>
                      <a:pt x="18" y="81"/>
                      <a:pt x="27" y="83"/>
                      <a:pt x="36" y="85"/>
                    </a:cubicBezTo>
                    <a:cubicBezTo>
                      <a:pt x="38" y="85"/>
                      <a:pt x="42" y="85"/>
                      <a:pt x="44" y="86"/>
                    </a:cubicBezTo>
                    <a:cubicBezTo>
                      <a:pt x="46" y="87"/>
                      <a:pt x="46" y="89"/>
                      <a:pt x="46" y="91"/>
                    </a:cubicBezTo>
                    <a:cubicBezTo>
                      <a:pt x="48" y="100"/>
                      <a:pt x="50" y="109"/>
                      <a:pt x="52" y="118"/>
                    </a:cubicBezTo>
                    <a:cubicBezTo>
                      <a:pt x="53" y="124"/>
                      <a:pt x="54" y="131"/>
                      <a:pt x="56" y="137"/>
                    </a:cubicBezTo>
                    <a:cubicBezTo>
                      <a:pt x="58" y="141"/>
                      <a:pt x="62" y="143"/>
                      <a:pt x="67" y="141"/>
                    </a:cubicBezTo>
                    <a:cubicBezTo>
                      <a:pt x="70" y="140"/>
                      <a:pt x="71" y="137"/>
                      <a:pt x="71" y="134"/>
                    </a:cubicBezTo>
                    <a:cubicBezTo>
                      <a:pt x="73" y="126"/>
                      <a:pt x="74" y="118"/>
                      <a:pt x="76" y="109"/>
                    </a:cubicBezTo>
                    <a:cubicBezTo>
                      <a:pt x="76" y="105"/>
                      <a:pt x="77" y="100"/>
                      <a:pt x="78" y="95"/>
                    </a:cubicBezTo>
                    <a:cubicBezTo>
                      <a:pt x="78" y="94"/>
                      <a:pt x="78" y="91"/>
                      <a:pt x="79" y="89"/>
                    </a:cubicBezTo>
                    <a:cubicBezTo>
                      <a:pt x="80" y="87"/>
                      <a:pt x="83" y="86"/>
                      <a:pt x="86" y="86"/>
                    </a:cubicBezTo>
                    <a:cubicBezTo>
                      <a:pt x="90" y="85"/>
                      <a:pt x="94" y="83"/>
                      <a:pt x="98" y="82"/>
                    </a:cubicBezTo>
                    <a:cubicBezTo>
                      <a:pt x="106" y="80"/>
                      <a:pt x="114" y="78"/>
                      <a:pt x="121" y="76"/>
                    </a:cubicBezTo>
                    <a:cubicBezTo>
                      <a:pt x="129" y="73"/>
                      <a:pt x="128" y="62"/>
                      <a:pt x="119" y="61"/>
                    </a:cubicBezTo>
                    <a:cubicBezTo>
                      <a:pt x="112" y="60"/>
                      <a:pt x="105" y="59"/>
                      <a:pt x="97" y="58"/>
                    </a:cubicBezTo>
                    <a:cubicBezTo>
                      <a:pt x="92" y="58"/>
                      <a:pt x="88" y="57"/>
                      <a:pt x="83" y="57"/>
                    </a:cubicBezTo>
                    <a:cubicBezTo>
                      <a:pt x="81" y="57"/>
                      <a:pt x="78" y="57"/>
                      <a:pt x="76" y="56"/>
                    </a:cubicBezTo>
                    <a:cubicBezTo>
                      <a:pt x="74" y="55"/>
                      <a:pt x="74" y="51"/>
                      <a:pt x="74" y="50"/>
                    </a:cubicBezTo>
                    <a:cubicBezTo>
                      <a:pt x="74" y="45"/>
                      <a:pt x="73" y="41"/>
                      <a:pt x="73" y="36"/>
                    </a:cubicBezTo>
                    <a:cubicBezTo>
                      <a:pt x="72" y="28"/>
                      <a:pt x="71" y="19"/>
                      <a:pt x="70" y="10"/>
                    </a:cubicBezTo>
                    <a:cubicBezTo>
                      <a:pt x="69" y="8"/>
                      <a:pt x="69" y="5"/>
                      <a:pt x="67" y="3"/>
                    </a:cubicBezTo>
                    <a:cubicBezTo>
                      <a:pt x="64" y="0"/>
                      <a:pt x="58" y="0"/>
                      <a:pt x="56" y="4"/>
                    </a:cubicBezTo>
                    <a:cubicBezTo>
                      <a:pt x="54" y="6"/>
                      <a:pt x="54" y="8"/>
                      <a:pt x="54" y="11"/>
                    </a:cubicBezTo>
                    <a:cubicBezTo>
                      <a:pt x="53" y="15"/>
                      <a:pt x="53" y="18"/>
                      <a:pt x="52" y="22"/>
                    </a:cubicBezTo>
                    <a:cubicBezTo>
                      <a:pt x="51" y="32"/>
                      <a:pt x="50" y="41"/>
                      <a:pt x="49" y="51"/>
                    </a:cubicBezTo>
                    <a:cubicBezTo>
                      <a:pt x="49" y="52"/>
                      <a:pt x="48" y="54"/>
                      <a:pt x="48" y="56"/>
                    </a:cubicBezTo>
                    <a:cubicBezTo>
                      <a:pt x="48" y="60"/>
                      <a:pt x="54" y="60"/>
                      <a:pt x="5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8" name="Google Shape;494;p28"/>
            <p:cNvGrpSpPr/>
            <p:nvPr/>
          </p:nvGrpSpPr>
          <p:grpSpPr>
            <a:xfrm>
              <a:off x="7000309" y="4099376"/>
              <a:ext cx="590878" cy="409503"/>
              <a:chOff x="2585630" y="2772171"/>
              <a:chExt cx="509553" cy="353142"/>
            </a:xfrm>
          </p:grpSpPr>
          <p:sp>
            <p:nvSpPr>
              <p:cNvPr id="281" name="Google Shape;495;p28"/>
              <p:cNvSpPr/>
              <p:nvPr/>
            </p:nvSpPr>
            <p:spPr>
              <a:xfrm>
                <a:off x="2815033" y="2772171"/>
                <a:ext cx="275284" cy="271808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65" extrusionOk="0">
                    <a:moveTo>
                      <a:pt x="151" y="60"/>
                    </a:moveTo>
                    <a:cubicBezTo>
                      <a:pt x="167" y="112"/>
                      <a:pt x="98" y="142"/>
                      <a:pt x="47" y="165"/>
                    </a:cubicBezTo>
                    <a:cubicBezTo>
                      <a:pt x="0" y="104"/>
                      <a:pt x="0" y="44"/>
                      <a:pt x="0" y="44"/>
                    </a:cubicBezTo>
                    <a:cubicBezTo>
                      <a:pt x="56" y="23"/>
                      <a:pt x="132" y="0"/>
                      <a:pt x="151" y="6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496;p28"/>
              <p:cNvSpPr/>
              <p:nvPr/>
            </p:nvSpPr>
            <p:spPr>
              <a:xfrm>
                <a:off x="2585630" y="2844468"/>
                <a:ext cx="306566" cy="28084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70" extrusionOk="0">
                    <a:moveTo>
                      <a:pt x="139" y="0"/>
                    </a:moveTo>
                    <a:cubicBezTo>
                      <a:pt x="139" y="0"/>
                      <a:pt x="139" y="60"/>
                      <a:pt x="186" y="121"/>
                    </a:cubicBezTo>
                    <a:cubicBezTo>
                      <a:pt x="182" y="122"/>
                      <a:pt x="179" y="124"/>
                      <a:pt x="176" y="125"/>
                    </a:cubicBezTo>
                    <a:cubicBezTo>
                      <a:pt x="143" y="140"/>
                      <a:pt x="62" y="170"/>
                      <a:pt x="32" y="116"/>
                    </a:cubicBezTo>
                    <a:cubicBezTo>
                      <a:pt x="0" y="57"/>
                      <a:pt x="118" y="9"/>
                      <a:pt x="130" y="4"/>
                    </a:cubicBezTo>
                    <a:cubicBezTo>
                      <a:pt x="133" y="3"/>
                      <a:pt x="136" y="2"/>
                      <a:pt x="139" y="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497;p28"/>
              <p:cNvSpPr/>
              <p:nvPr/>
            </p:nvSpPr>
            <p:spPr>
              <a:xfrm>
                <a:off x="2637072" y="3032857"/>
                <a:ext cx="266942" cy="54223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3" extrusionOk="0">
                    <a:moveTo>
                      <a:pt x="60" y="33"/>
                    </a:move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3"/>
                      <a:pt x="60" y="33"/>
                      <a:pt x="60" y="33"/>
                    </a:cubicBezTo>
                    <a:moveTo>
                      <a:pt x="142" y="12"/>
                    </a:moveTo>
                    <a:cubicBezTo>
                      <a:pt x="122" y="21"/>
                      <a:pt x="90" y="33"/>
                      <a:pt x="60" y="33"/>
                    </a:cubicBezTo>
                    <a:cubicBezTo>
                      <a:pt x="90" y="33"/>
                      <a:pt x="122" y="21"/>
                      <a:pt x="142" y="12"/>
                    </a:cubicBezTo>
                    <a:moveTo>
                      <a:pt x="142" y="12"/>
                    </a:moveTo>
                    <a:cubicBezTo>
                      <a:pt x="142" y="12"/>
                      <a:pt x="142" y="12"/>
                      <a:pt x="142" y="12"/>
                    </a:cubicBezTo>
                    <a:cubicBezTo>
                      <a:pt x="142" y="12"/>
                      <a:pt x="142" y="12"/>
                      <a:pt x="142" y="12"/>
                    </a:cubicBezTo>
                    <a:moveTo>
                      <a:pt x="143" y="12"/>
                    </a:moveTo>
                    <a:cubicBezTo>
                      <a:pt x="143" y="12"/>
                      <a:pt x="143" y="12"/>
                      <a:pt x="143" y="12"/>
                    </a:cubicBezTo>
                    <a:cubicBezTo>
                      <a:pt x="143" y="12"/>
                      <a:pt x="143" y="12"/>
                      <a:pt x="143" y="12"/>
                    </a:cubicBezTo>
                    <a:moveTo>
                      <a:pt x="144" y="11"/>
                    </a:moveTo>
                    <a:cubicBezTo>
                      <a:pt x="144" y="11"/>
                      <a:pt x="144" y="11"/>
                      <a:pt x="144" y="11"/>
                    </a:cubicBezTo>
                    <a:cubicBezTo>
                      <a:pt x="144" y="11"/>
                      <a:pt x="144" y="11"/>
                      <a:pt x="144" y="11"/>
                    </a:cubicBezTo>
                    <a:moveTo>
                      <a:pt x="162" y="4"/>
                    </a:moveTo>
                    <a:cubicBezTo>
                      <a:pt x="159" y="5"/>
                      <a:pt x="157" y="6"/>
                      <a:pt x="155" y="7"/>
                    </a:cubicBezTo>
                    <a:cubicBezTo>
                      <a:pt x="157" y="6"/>
                      <a:pt x="159" y="5"/>
                      <a:pt x="162" y="4"/>
                    </a:cubicBezTo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498;p28"/>
              <p:cNvSpPr/>
              <p:nvPr/>
            </p:nvSpPr>
            <p:spPr>
              <a:xfrm>
                <a:off x="2859524" y="2892435"/>
                <a:ext cx="211329" cy="151545"/>
              </a:xfrm>
              <a:custGeom>
                <a:avLst/>
                <a:gdLst/>
                <a:ahLst/>
                <a:cxnLst/>
                <a:rect l="l" t="t" r="r" b="b"/>
                <a:pathLst>
                  <a:path w="128" h="92" extrusionOk="0">
                    <a:moveTo>
                      <a:pt x="126" y="0"/>
                    </a:moveTo>
                    <a:cubicBezTo>
                      <a:pt x="105" y="17"/>
                      <a:pt x="74" y="31"/>
                      <a:pt x="48" y="42"/>
                    </a:cubicBezTo>
                    <a:cubicBezTo>
                      <a:pt x="45" y="43"/>
                      <a:pt x="41" y="45"/>
                      <a:pt x="38" y="46"/>
                    </a:cubicBezTo>
                    <a:cubicBezTo>
                      <a:pt x="29" y="51"/>
                      <a:pt x="15" y="56"/>
                      <a:pt x="0" y="61"/>
                    </a:cubicBezTo>
                    <a:cubicBezTo>
                      <a:pt x="5" y="71"/>
                      <a:pt x="12" y="81"/>
                      <a:pt x="20" y="92"/>
                    </a:cubicBezTo>
                    <a:cubicBezTo>
                      <a:pt x="20" y="92"/>
                      <a:pt x="20" y="92"/>
                      <a:pt x="20" y="92"/>
                    </a:cubicBezTo>
                    <a:cubicBezTo>
                      <a:pt x="20" y="92"/>
                      <a:pt x="20" y="92"/>
                      <a:pt x="20" y="92"/>
                    </a:cubicBezTo>
                    <a:cubicBezTo>
                      <a:pt x="22" y="91"/>
                      <a:pt x="24" y="90"/>
                      <a:pt x="27" y="89"/>
                    </a:cubicBezTo>
                    <a:cubicBezTo>
                      <a:pt x="73" y="69"/>
                      <a:pt x="128" y="42"/>
                      <a:pt x="126" y="0"/>
                    </a:cubicBezTo>
                  </a:path>
                </a:pathLst>
              </a:custGeom>
              <a:solidFill>
                <a:srgbClr val="06203A">
                  <a:alpha val="285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499;p28"/>
              <p:cNvSpPr/>
              <p:nvPr/>
            </p:nvSpPr>
            <p:spPr>
              <a:xfrm>
                <a:off x="2616912" y="2922326"/>
                <a:ext cx="275284" cy="164753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00" extrusionOk="0">
                    <a:moveTo>
                      <a:pt x="36" y="0"/>
                    </a:moveTo>
                    <a:cubicBezTo>
                      <a:pt x="15" y="18"/>
                      <a:pt x="0" y="42"/>
                      <a:pt x="12" y="67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12" y="67"/>
                      <a:pt x="12" y="67"/>
                      <a:pt x="13" y="67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7"/>
                      <a:pt x="13" y="68"/>
                      <a:pt x="13" y="68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3" y="68"/>
                      <a:pt x="13" y="69"/>
                      <a:pt x="13" y="69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4" y="69"/>
                      <a:pt x="14" y="70"/>
                      <a:pt x="14" y="70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27" y="92"/>
                      <a:pt x="48" y="100"/>
                      <a:pt x="72" y="100"/>
                    </a:cubicBezTo>
                    <a:cubicBezTo>
                      <a:pt x="72" y="100"/>
                      <a:pt x="72" y="100"/>
                      <a:pt x="72" y="100"/>
                    </a:cubicBezTo>
                    <a:cubicBezTo>
                      <a:pt x="72" y="100"/>
                      <a:pt x="72" y="100"/>
                      <a:pt x="72" y="100"/>
                    </a:cubicBezTo>
                    <a:cubicBezTo>
                      <a:pt x="102" y="100"/>
                      <a:pt x="134" y="88"/>
                      <a:pt x="154" y="79"/>
                    </a:cubicBezTo>
                    <a:cubicBezTo>
                      <a:pt x="154" y="79"/>
                      <a:pt x="154" y="79"/>
                      <a:pt x="154" y="79"/>
                    </a:cubicBezTo>
                    <a:cubicBezTo>
                      <a:pt x="154" y="79"/>
                      <a:pt x="154" y="79"/>
                      <a:pt x="154" y="79"/>
                    </a:cubicBezTo>
                    <a:cubicBezTo>
                      <a:pt x="154" y="79"/>
                      <a:pt x="154" y="79"/>
                      <a:pt x="155" y="79"/>
                    </a:cubicBezTo>
                    <a:cubicBezTo>
                      <a:pt x="155" y="79"/>
                      <a:pt x="155" y="79"/>
                      <a:pt x="155" y="79"/>
                    </a:cubicBezTo>
                    <a:cubicBezTo>
                      <a:pt x="155" y="79"/>
                      <a:pt x="155" y="79"/>
                      <a:pt x="156" y="78"/>
                    </a:cubicBezTo>
                    <a:cubicBezTo>
                      <a:pt x="156" y="78"/>
                      <a:pt x="156" y="78"/>
                      <a:pt x="156" y="78"/>
                    </a:cubicBezTo>
                    <a:cubicBezTo>
                      <a:pt x="156" y="78"/>
                      <a:pt x="157" y="78"/>
                      <a:pt x="157" y="78"/>
                    </a:cubicBezTo>
                    <a:cubicBezTo>
                      <a:pt x="160" y="77"/>
                      <a:pt x="163" y="75"/>
                      <a:pt x="167" y="74"/>
                    </a:cubicBezTo>
                    <a:cubicBezTo>
                      <a:pt x="159" y="63"/>
                      <a:pt x="152" y="53"/>
                      <a:pt x="147" y="43"/>
                    </a:cubicBezTo>
                    <a:cubicBezTo>
                      <a:pt x="132" y="47"/>
                      <a:pt x="116" y="50"/>
                      <a:pt x="100" y="50"/>
                    </a:cubicBezTo>
                    <a:cubicBezTo>
                      <a:pt x="77" y="50"/>
                      <a:pt x="55" y="43"/>
                      <a:pt x="42" y="20"/>
                    </a:cubicBezTo>
                    <a:cubicBezTo>
                      <a:pt x="38" y="13"/>
                      <a:pt x="37" y="6"/>
                      <a:pt x="36" y="0"/>
                    </a:cubicBezTo>
                  </a:path>
                </a:pathLst>
              </a:custGeom>
              <a:solidFill>
                <a:srgbClr val="06203A">
                  <a:alpha val="285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500;p28"/>
              <p:cNvSpPr/>
              <p:nvPr/>
            </p:nvSpPr>
            <p:spPr>
              <a:xfrm>
                <a:off x="2616912" y="2795112"/>
                <a:ext cx="478271" cy="301700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83" extrusionOk="0">
                    <a:moveTo>
                      <a:pt x="165" y="147"/>
                    </a:moveTo>
                    <a:cubicBezTo>
                      <a:pt x="145" y="156"/>
                      <a:pt x="125" y="164"/>
                      <a:pt x="104" y="169"/>
                    </a:cubicBezTo>
                    <a:cubicBezTo>
                      <a:pt x="83" y="174"/>
                      <a:pt x="58" y="176"/>
                      <a:pt x="38" y="166"/>
                    </a:cubicBezTo>
                    <a:cubicBezTo>
                      <a:pt x="21" y="157"/>
                      <a:pt x="8" y="137"/>
                      <a:pt x="13" y="117"/>
                    </a:cubicBezTo>
                    <a:cubicBezTo>
                      <a:pt x="17" y="99"/>
                      <a:pt x="32" y="85"/>
                      <a:pt x="46" y="74"/>
                    </a:cubicBezTo>
                    <a:cubicBezTo>
                      <a:pt x="73" y="54"/>
                      <a:pt x="105" y="40"/>
                      <a:pt x="136" y="29"/>
                    </a:cubicBezTo>
                    <a:cubicBezTo>
                      <a:pt x="159" y="20"/>
                      <a:pt x="184" y="12"/>
                      <a:pt x="209" y="12"/>
                    </a:cubicBezTo>
                    <a:cubicBezTo>
                      <a:pt x="231" y="11"/>
                      <a:pt x="252" y="17"/>
                      <a:pt x="263" y="37"/>
                    </a:cubicBezTo>
                    <a:cubicBezTo>
                      <a:pt x="290" y="90"/>
                      <a:pt x="220" y="122"/>
                      <a:pt x="183" y="139"/>
                    </a:cubicBezTo>
                    <a:cubicBezTo>
                      <a:pt x="177" y="142"/>
                      <a:pt x="171" y="145"/>
                      <a:pt x="165" y="147"/>
                    </a:cubicBezTo>
                    <a:cubicBezTo>
                      <a:pt x="160" y="149"/>
                      <a:pt x="164" y="156"/>
                      <a:pt x="169" y="154"/>
                    </a:cubicBezTo>
                    <a:cubicBezTo>
                      <a:pt x="195" y="143"/>
                      <a:pt x="222" y="131"/>
                      <a:pt x="245" y="114"/>
                    </a:cubicBezTo>
                    <a:cubicBezTo>
                      <a:pt x="264" y="99"/>
                      <a:pt x="281" y="78"/>
                      <a:pt x="276" y="53"/>
                    </a:cubicBezTo>
                    <a:cubicBezTo>
                      <a:pt x="273" y="29"/>
                      <a:pt x="255" y="10"/>
                      <a:pt x="232" y="5"/>
                    </a:cubicBezTo>
                    <a:cubicBezTo>
                      <a:pt x="207" y="0"/>
                      <a:pt x="180" y="6"/>
                      <a:pt x="156" y="14"/>
                    </a:cubicBezTo>
                    <a:cubicBezTo>
                      <a:pt x="119" y="25"/>
                      <a:pt x="82" y="40"/>
                      <a:pt x="51" y="61"/>
                    </a:cubicBezTo>
                    <a:cubicBezTo>
                      <a:pt x="34" y="72"/>
                      <a:pt x="17" y="87"/>
                      <a:pt x="8" y="105"/>
                    </a:cubicBezTo>
                    <a:cubicBezTo>
                      <a:pt x="0" y="125"/>
                      <a:pt x="5" y="146"/>
                      <a:pt x="20" y="161"/>
                    </a:cubicBezTo>
                    <a:cubicBezTo>
                      <a:pt x="36" y="179"/>
                      <a:pt x="62" y="183"/>
                      <a:pt x="85" y="180"/>
                    </a:cubicBezTo>
                    <a:cubicBezTo>
                      <a:pt x="108" y="178"/>
                      <a:pt x="130" y="171"/>
                      <a:pt x="151" y="162"/>
                    </a:cubicBezTo>
                    <a:cubicBezTo>
                      <a:pt x="157" y="159"/>
                      <a:pt x="163" y="157"/>
                      <a:pt x="169" y="154"/>
                    </a:cubicBezTo>
                    <a:cubicBezTo>
                      <a:pt x="174" y="152"/>
                      <a:pt x="169" y="145"/>
                      <a:pt x="165" y="1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501;p28"/>
              <p:cNvSpPr/>
              <p:nvPr/>
            </p:nvSpPr>
            <p:spPr>
              <a:xfrm>
                <a:off x="2808082" y="2836126"/>
                <a:ext cx="94542" cy="218280"/>
              </a:xfrm>
              <a:custGeom>
                <a:avLst/>
                <a:gdLst/>
                <a:ahLst/>
                <a:cxnLst/>
                <a:rect l="l" t="t" r="r" b="b"/>
                <a:pathLst>
                  <a:path w="57" h="132" extrusionOk="0">
                    <a:moveTo>
                      <a:pt x="0" y="5"/>
                    </a:moveTo>
                    <a:cubicBezTo>
                      <a:pt x="0" y="18"/>
                      <a:pt x="3" y="31"/>
                      <a:pt x="6" y="44"/>
                    </a:cubicBezTo>
                    <a:cubicBezTo>
                      <a:pt x="14" y="74"/>
                      <a:pt x="28" y="103"/>
                      <a:pt x="47" y="128"/>
                    </a:cubicBezTo>
                    <a:cubicBezTo>
                      <a:pt x="50" y="132"/>
                      <a:pt x="57" y="128"/>
                      <a:pt x="54" y="124"/>
                    </a:cubicBezTo>
                    <a:cubicBezTo>
                      <a:pt x="36" y="99"/>
                      <a:pt x="21" y="72"/>
                      <a:pt x="14" y="42"/>
                    </a:cubicBezTo>
                    <a:cubicBezTo>
                      <a:pt x="11" y="30"/>
                      <a:pt x="8" y="18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502;p28"/>
              <p:cNvSpPr/>
              <p:nvPr/>
            </p:nvSpPr>
            <p:spPr>
              <a:xfrm>
                <a:off x="2666269" y="2951523"/>
                <a:ext cx="51442" cy="41710"/>
              </a:xfrm>
              <a:custGeom>
                <a:avLst/>
                <a:gdLst/>
                <a:ahLst/>
                <a:cxnLst/>
                <a:rect l="l" t="t" r="r" b="b"/>
                <a:pathLst>
                  <a:path w="31" h="25" extrusionOk="0">
                    <a:moveTo>
                      <a:pt x="7" y="23"/>
                    </a:moveTo>
                    <a:cubicBezTo>
                      <a:pt x="14" y="18"/>
                      <a:pt x="21" y="13"/>
                      <a:pt x="28" y="8"/>
                    </a:cubicBezTo>
                    <a:cubicBezTo>
                      <a:pt x="30" y="7"/>
                      <a:pt x="31" y="5"/>
                      <a:pt x="29" y="3"/>
                    </a:cubicBezTo>
                    <a:cubicBezTo>
                      <a:pt x="28" y="1"/>
                      <a:pt x="26" y="0"/>
                      <a:pt x="24" y="1"/>
                    </a:cubicBezTo>
                    <a:cubicBezTo>
                      <a:pt x="17" y="6"/>
                      <a:pt x="10" y="11"/>
                      <a:pt x="3" y="16"/>
                    </a:cubicBezTo>
                    <a:cubicBezTo>
                      <a:pt x="1" y="18"/>
                      <a:pt x="0" y="20"/>
                      <a:pt x="1" y="22"/>
                    </a:cubicBezTo>
                    <a:cubicBezTo>
                      <a:pt x="3" y="23"/>
                      <a:pt x="5" y="25"/>
                      <a:pt x="7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503;p28"/>
              <p:cNvSpPr/>
              <p:nvPr/>
            </p:nvSpPr>
            <p:spPr>
              <a:xfrm>
                <a:off x="2669744" y="2935535"/>
                <a:ext cx="34758" cy="22941"/>
              </a:xfrm>
              <a:custGeom>
                <a:avLst/>
                <a:gdLst/>
                <a:ahLst/>
                <a:cxnLst/>
                <a:rect l="l" t="t" r="r" b="b"/>
                <a:pathLst>
                  <a:path w="21" h="14" extrusionOk="0">
                    <a:moveTo>
                      <a:pt x="6" y="14"/>
                    </a:moveTo>
                    <a:cubicBezTo>
                      <a:pt x="11" y="12"/>
                      <a:pt x="15" y="10"/>
                      <a:pt x="19" y="8"/>
                    </a:cubicBezTo>
                    <a:cubicBezTo>
                      <a:pt x="20" y="7"/>
                      <a:pt x="21" y="6"/>
                      <a:pt x="21" y="5"/>
                    </a:cubicBezTo>
                    <a:cubicBezTo>
                      <a:pt x="21" y="4"/>
                      <a:pt x="21" y="3"/>
                      <a:pt x="20" y="2"/>
                    </a:cubicBezTo>
                    <a:cubicBezTo>
                      <a:pt x="20" y="1"/>
                      <a:pt x="19" y="1"/>
                      <a:pt x="18" y="0"/>
                    </a:cubicBezTo>
                    <a:cubicBezTo>
                      <a:pt x="17" y="0"/>
                      <a:pt x="16" y="0"/>
                      <a:pt x="15" y="1"/>
                    </a:cubicBezTo>
                    <a:cubicBezTo>
                      <a:pt x="11" y="3"/>
                      <a:pt x="6" y="5"/>
                      <a:pt x="2" y="7"/>
                    </a:cubicBezTo>
                    <a:cubicBezTo>
                      <a:pt x="1" y="7"/>
                      <a:pt x="1" y="8"/>
                      <a:pt x="0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1" y="13"/>
                      <a:pt x="2" y="14"/>
                      <a:pt x="3" y="14"/>
                    </a:cubicBezTo>
                    <a:cubicBezTo>
                      <a:pt x="4" y="14"/>
                      <a:pt x="5" y="14"/>
                      <a:pt x="6" y="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504;p28"/>
            <p:cNvGrpSpPr/>
            <p:nvPr/>
          </p:nvGrpSpPr>
          <p:grpSpPr>
            <a:xfrm>
              <a:off x="7328319" y="664005"/>
              <a:ext cx="414871" cy="465916"/>
              <a:chOff x="1937740" y="3604975"/>
              <a:chExt cx="265551" cy="298224"/>
            </a:xfrm>
          </p:grpSpPr>
          <p:sp>
            <p:nvSpPr>
              <p:cNvPr id="271" name="Google Shape;505;p28"/>
              <p:cNvSpPr/>
              <p:nvPr/>
            </p:nvSpPr>
            <p:spPr>
              <a:xfrm>
                <a:off x="2024635" y="3723848"/>
                <a:ext cx="178657" cy="179352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09" extrusionOk="0">
                    <a:moveTo>
                      <a:pt x="58" y="0"/>
                    </a:moveTo>
                    <a:cubicBezTo>
                      <a:pt x="84" y="39"/>
                      <a:pt x="108" y="72"/>
                      <a:pt x="81" y="93"/>
                    </a:cubicBezTo>
                    <a:cubicBezTo>
                      <a:pt x="60" y="109"/>
                      <a:pt x="48" y="99"/>
                      <a:pt x="40" y="93"/>
                    </a:cubicBezTo>
                    <a:cubicBezTo>
                      <a:pt x="33" y="88"/>
                      <a:pt x="2" y="43"/>
                      <a:pt x="0" y="39"/>
                    </a:cubicBezTo>
                    <a:cubicBezTo>
                      <a:pt x="0" y="39"/>
                      <a:pt x="1" y="39"/>
                      <a:pt x="2" y="38"/>
                    </a:cubicBezTo>
                    <a:cubicBezTo>
                      <a:pt x="10" y="34"/>
                      <a:pt x="20" y="29"/>
                      <a:pt x="30" y="23"/>
                    </a:cubicBezTo>
                    <a:cubicBezTo>
                      <a:pt x="40" y="16"/>
                      <a:pt x="49" y="9"/>
                      <a:pt x="56" y="3"/>
                    </a:cubicBezTo>
                    <a:cubicBezTo>
                      <a:pt x="57" y="2"/>
                      <a:pt x="57" y="1"/>
                      <a:pt x="58" y="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506;p28"/>
              <p:cNvSpPr/>
              <p:nvPr/>
            </p:nvSpPr>
            <p:spPr>
              <a:xfrm>
                <a:off x="1937740" y="3604975"/>
                <a:ext cx="184218" cy="182828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11" extrusionOk="0">
                    <a:moveTo>
                      <a:pt x="111" y="67"/>
                    </a:moveTo>
                    <a:cubicBezTo>
                      <a:pt x="112" y="69"/>
                      <a:pt x="112" y="71"/>
                      <a:pt x="111" y="72"/>
                    </a:cubicBezTo>
                    <a:cubicBezTo>
                      <a:pt x="110" y="73"/>
                      <a:pt x="110" y="74"/>
                      <a:pt x="109" y="75"/>
                    </a:cubicBezTo>
                    <a:cubicBezTo>
                      <a:pt x="102" y="81"/>
                      <a:pt x="93" y="88"/>
                      <a:pt x="83" y="95"/>
                    </a:cubicBezTo>
                    <a:cubicBezTo>
                      <a:pt x="73" y="101"/>
                      <a:pt x="63" y="106"/>
                      <a:pt x="55" y="110"/>
                    </a:cubicBezTo>
                    <a:cubicBezTo>
                      <a:pt x="54" y="111"/>
                      <a:pt x="53" y="111"/>
                      <a:pt x="53" y="111"/>
                    </a:cubicBezTo>
                    <a:cubicBezTo>
                      <a:pt x="50" y="111"/>
                      <a:pt x="48" y="110"/>
                      <a:pt x="47" y="109"/>
                    </a:cubicBezTo>
                    <a:cubicBezTo>
                      <a:pt x="38" y="94"/>
                      <a:pt x="0" y="42"/>
                      <a:pt x="35" y="19"/>
                    </a:cubicBezTo>
                    <a:cubicBezTo>
                      <a:pt x="65" y="0"/>
                      <a:pt x="83" y="25"/>
                      <a:pt x="111" y="67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507;p28"/>
              <p:cNvSpPr/>
              <p:nvPr/>
            </p:nvSpPr>
            <p:spPr>
              <a:xfrm>
                <a:off x="2014903" y="3784326"/>
                <a:ext cx="145289" cy="107750"/>
              </a:xfrm>
              <a:custGeom>
                <a:avLst/>
                <a:gdLst/>
                <a:ahLst/>
                <a:cxnLst/>
                <a:rect l="l" t="t" r="r" b="b"/>
                <a:pathLst>
                  <a:path w="88" h="65" extrusionOk="0">
                    <a:moveTo>
                      <a:pt x="66" y="65"/>
                    </a:moveTo>
                    <a:cubicBezTo>
                      <a:pt x="66" y="65"/>
                      <a:pt x="66" y="65"/>
                      <a:pt x="66" y="65"/>
                    </a:cubicBezTo>
                    <a:cubicBezTo>
                      <a:pt x="66" y="65"/>
                      <a:pt x="66" y="65"/>
                      <a:pt x="66" y="65"/>
                    </a:cubicBezTo>
                    <a:cubicBezTo>
                      <a:pt x="66" y="65"/>
                      <a:pt x="66" y="65"/>
                      <a:pt x="66" y="65"/>
                    </a:cubicBezTo>
                    <a:moveTo>
                      <a:pt x="47" y="57"/>
                    </a:move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moveTo>
                      <a:pt x="86" y="57"/>
                    </a:moveTo>
                    <a:cubicBezTo>
                      <a:pt x="78" y="62"/>
                      <a:pt x="72" y="65"/>
                      <a:pt x="66" y="65"/>
                    </a:cubicBezTo>
                    <a:cubicBezTo>
                      <a:pt x="72" y="65"/>
                      <a:pt x="78" y="62"/>
                      <a:pt x="86" y="57"/>
                    </a:cubicBezTo>
                    <a:moveTo>
                      <a:pt x="87" y="56"/>
                    </a:move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56"/>
                      <a:pt x="87" y="56"/>
                      <a:pt x="87" y="56"/>
                    </a:cubicBezTo>
                    <a:moveTo>
                      <a:pt x="87" y="56"/>
                    </a:move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56"/>
                      <a:pt x="87" y="56"/>
                      <a:pt x="87" y="56"/>
                    </a:cubicBezTo>
                    <a:moveTo>
                      <a:pt x="87" y="56"/>
                    </a:move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56"/>
                      <a:pt x="87" y="56"/>
                      <a:pt x="87" y="56"/>
                    </a:cubicBezTo>
                    <a:moveTo>
                      <a:pt x="87" y="56"/>
                    </a:move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56"/>
                      <a:pt x="87" y="56"/>
                      <a:pt x="87" y="56"/>
                    </a:cubicBezTo>
                    <a:moveTo>
                      <a:pt x="87" y="56"/>
                    </a:move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56"/>
                      <a:pt x="87" y="56"/>
                      <a:pt x="87" y="56"/>
                    </a:cubicBezTo>
                    <a:moveTo>
                      <a:pt x="87" y="56"/>
                    </a:move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56"/>
                      <a:pt x="87" y="56"/>
                      <a:pt x="87" y="56"/>
                    </a:cubicBezTo>
                    <a:moveTo>
                      <a:pt x="88" y="56"/>
                    </a:moveTo>
                    <a:cubicBezTo>
                      <a:pt x="88" y="56"/>
                      <a:pt x="88" y="56"/>
                      <a:pt x="87" y="56"/>
                    </a:cubicBezTo>
                    <a:cubicBezTo>
                      <a:pt x="88" y="56"/>
                      <a:pt x="88" y="56"/>
                      <a:pt x="88" y="56"/>
                    </a:cubicBezTo>
                    <a:moveTo>
                      <a:pt x="4" y="2"/>
                    </a:moveTo>
                    <a:cubicBezTo>
                      <a:pt x="4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6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DD2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508;p28"/>
              <p:cNvSpPr/>
              <p:nvPr/>
            </p:nvSpPr>
            <p:spPr>
              <a:xfrm>
                <a:off x="2024635" y="3776680"/>
                <a:ext cx="155021" cy="115397"/>
              </a:xfrm>
              <a:custGeom>
                <a:avLst/>
                <a:gdLst/>
                <a:ahLst/>
                <a:cxnLst/>
                <a:rect l="l" t="t" r="r" b="b"/>
                <a:pathLst>
                  <a:path w="94" h="70" extrusionOk="0">
                    <a:moveTo>
                      <a:pt x="14" y="0"/>
                    </a:moveTo>
                    <a:cubicBezTo>
                      <a:pt x="10" y="2"/>
                      <a:pt x="6" y="4"/>
                      <a:pt x="2" y="6"/>
                    </a:cubicBezTo>
                    <a:cubicBezTo>
                      <a:pt x="1" y="7"/>
                      <a:pt x="0" y="7"/>
                      <a:pt x="0" y="7"/>
                    </a:cubicBezTo>
                    <a:cubicBezTo>
                      <a:pt x="2" y="11"/>
                      <a:pt x="33" y="56"/>
                      <a:pt x="40" y="61"/>
                    </a:cubicBezTo>
                    <a:cubicBezTo>
                      <a:pt x="41" y="61"/>
                      <a:pt x="41" y="61"/>
                      <a:pt x="41" y="62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6" y="65"/>
                      <a:pt x="52" y="70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66" y="70"/>
                      <a:pt x="72" y="67"/>
                      <a:pt x="80" y="62"/>
                    </a:cubicBezTo>
                    <a:cubicBezTo>
                      <a:pt x="80" y="61"/>
                      <a:pt x="80" y="61"/>
                      <a:pt x="81" y="61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2" y="61"/>
                      <a:pt x="82" y="61"/>
                      <a:pt x="82" y="61"/>
                    </a:cubicBezTo>
                    <a:cubicBezTo>
                      <a:pt x="92" y="52"/>
                      <a:pt x="94" y="43"/>
                      <a:pt x="92" y="31"/>
                    </a:cubicBezTo>
                    <a:cubicBezTo>
                      <a:pt x="84" y="37"/>
                      <a:pt x="75" y="42"/>
                      <a:pt x="65" y="42"/>
                    </a:cubicBezTo>
                    <a:cubicBezTo>
                      <a:pt x="59" y="42"/>
                      <a:pt x="53" y="40"/>
                      <a:pt x="46" y="36"/>
                    </a:cubicBezTo>
                    <a:cubicBezTo>
                      <a:pt x="37" y="29"/>
                      <a:pt x="26" y="16"/>
                      <a:pt x="14" y="0"/>
                    </a:cubicBezTo>
                  </a:path>
                </a:pathLst>
              </a:custGeom>
              <a:solidFill>
                <a:srgbClr val="06203A">
                  <a:alpha val="303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509;p28"/>
              <p:cNvSpPr/>
              <p:nvPr/>
            </p:nvSpPr>
            <p:spPr>
              <a:xfrm>
                <a:off x="1955815" y="3657807"/>
                <a:ext cx="92457" cy="129995"/>
              </a:xfrm>
              <a:custGeom>
                <a:avLst/>
                <a:gdLst/>
                <a:ahLst/>
                <a:cxnLst/>
                <a:rect l="l" t="t" r="r" b="b"/>
                <a:pathLst>
                  <a:path w="56" h="79" extrusionOk="0">
                    <a:moveTo>
                      <a:pt x="13" y="0"/>
                    </a:moveTo>
                    <a:cubicBezTo>
                      <a:pt x="0" y="25"/>
                      <a:pt x="28" y="64"/>
                      <a:pt x="36" y="77"/>
                    </a:cubicBezTo>
                    <a:cubicBezTo>
                      <a:pt x="36" y="77"/>
                      <a:pt x="36" y="77"/>
                      <a:pt x="36" y="77"/>
                    </a:cubicBezTo>
                    <a:cubicBezTo>
                      <a:pt x="36" y="77"/>
                      <a:pt x="36" y="77"/>
                      <a:pt x="37" y="77"/>
                    </a:cubicBezTo>
                    <a:cubicBezTo>
                      <a:pt x="37" y="78"/>
                      <a:pt x="39" y="79"/>
                      <a:pt x="40" y="79"/>
                    </a:cubicBezTo>
                    <a:cubicBezTo>
                      <a:pt x="40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2" y="79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2" y="79"/>
                      <a:pt x="43" y="79"/>
                      <a:pt x="44" y="78"/>
                    </a:cubicBezTo>
                    <a:cubicBezTo>
                      <a:pt x="48" y="76"/>
                      <a:pt x="52" y="74"/>
                      <a:pt x="56" y="72"/>
                    </a:cubicBezTo>
                    <a:cubicBezTo>
                      <a:pt x="39" y="47"/>
                      <a:pt x="22" y="16"/>
                      <a:pt x="13" y="0"/>
                    </a:cubicBezTo>
                  </a:path>
                </a:pathLst>
              </a:custGeom>
              <a:solidFill>
                <a:srgbClr val="06203A">
                  <a:alpha val="303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510;p28"/>
              <p:cNvSpPr/>
              <p:nvPr/>
            </p:nvSpPr>
            <p:spPr>
              <a:xfrm>
                <a:off x="1960680" y="3619573"/>
                <a:ext cx="168229" cy="17518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6" extrusionOk="0">
                    <a:moveTo>
                      <a:pt x="100" y="64"/>
                    </a:moveTo>
                    <a:cubicBezTo>
                      <a:pt x="102" y="58"/>
                      <a:pt x="97" y="53"/>
                      <a:pt x="94" y="48"/>
                    </a:cubicBezTo>
                    <a:cubicBezTo>
                      <a:pt x="90" y="42"/>
                      <a:pt x="86" y="37"/>
                      <a:pt x="82" y="31"/>
                    </a:cubicBezTo>
                    <a:cubicBezTo>
                      <a:pt x="76" y="23"/>
                      <a:pt x="69" y="14"/>
                      <a:pt x="61" y="8"/>
                    </a:cubicBezTo>
                    <a:cubicBezTo>
                      <a:pt x="54" y="3"/>
                      <a:pt x="46" y="0"/>
                      <a:pt x="38" y="1"/>
                    </a:cubicBezTo>
                    <a:cubicBezTo>
                      <a:pt x="29" y="1"/>
                      <a:pt x="20" y="6"/>
                      <a:pt x="14" y="12"/>
                    </a:cubicBezTo>
                    <a:cubicBezTo>
                      <a:pt x="0" y="25"/>
                      <a:pt x="2" y="44"/>
                      <a:pt x="8" y="60"/>
                    </a:cubicBezTo>
                    <a:cubicBezTo>
                      <a:pt x="13" y="75"/>
                      <a:pt x="22" y="89"/>
                      <a:pt x="30" y="101"/>
                    </a:cubicBezTo>
                    <a:cubicBezTo>
                      <a:pt x="34" y="106"/>
                      <a:pt x="39" y="105"/>
                      <a:pt x="44" y="103"/>
                    </a:cubicBezTo>
                    <a:cubicBezTo>
                      <a:pt x="51" y="100"/>
                      <a:pt x="58" y="96"/>
                      <a:pt x="64" y="92"/>
                    </a:cubicBezTo>
                    <a:cubicBezTo>
                      <a:pt x="71" y="88"/>
                      <a:pt x="78" y="83"/>
                      <a:pt x="85" y="78"/>
                    </a:cubicBezTo>
                    <a:cubicBezTo>
                      <a:pt x="90" y="74"/>
                      <a:pt x="97" y="70"/>
                      <a:pt x="99" y="65"/>
                    </a:cubicBezTo>
                    <a:cubicBezTo>
                      <a:pt x="101" y="61"/>
                      <a:pt x="96" y="58"/>
                      <a:pt x="94" y="62"/>
                    </a:cubicBezTo>
                    <a:cubicBezTo>
                      <a:pt x="92" y="66"/>
                      <a:pt x="86" y="70"/>
                      <a:pt x="82" y="72"/>
                    </a:cubicBezTo>
                    <a:cubicBezTo>
                      <a:pt x="77" y="76"/>
                      <a:pt x="72" y="80"/>
                      <a:pt x="67" y="83"/>
                    </a:cubicBezTo>
                    <a:cubicBezTo>
                      <a:pt x="62" y="86"/>
                      <a:pt x="57" y="89"/>
                      <a:pt x="53" y="92"/>
                    </a:cubicBezTo>
                    <a:cubicBezTo>
                      <a:pt x="49" y="94"/>
                      <a:pt x="39" y="101"/>
                      <a:pt x="36" y="98"/>
                    </a:cubicBezTo>
                    <a:cubicBezTo>
                      <a:pt x="34" y="97"/>
                      <a:pt x="33" y="94"/>
                      <a:pt x="32" y="92"/>
                    </a:cubicBezTo>
                    <a:cubicBezTo>
                      <a:pt x="30" y="90"/>
                      <a:pt x="29" y="87"/>
                      <a:pt x="27" y="84"/>
                    </a:cubicBezTo>
                    <a:cubicBezTo>
                      <a:pt x="23" y="78"/>
                      <a:pt x="19" y="72"/>
                      <a:pt x="16" y="65"/>
                    </a:cubicBezTo>
                    <a:cubicBezTo>
                      <a:pt x="11" y="52"/>
                      <a:pt x="6" y="35"/>
                      <a:pt x="13" y="22"/>
                    </a:cubicBezTo>
                    <a:cubicBezTo>
                      <a:pt x="21" y="10"/>
                      <a:pt x="39" y="3"/>
                      <a:pt x="52" y="10"/>
                    </a:cubicBezTo>
                    <a:cubicBezTo>
                      <a:pt x="60" y="14"/>
                      <a:pt x="67" y="21"/>
                      <a:pt x="72" y="28"/>
                    </a:cubicBezTo>
                    <a:cubicBezTo>
                      <a:pt x="76" y="33"/>
                      <a:pt x="80" y="38"/>
                      <a:pt x="83" y="43"/>
                    </a:cubicBezTo>
                    <a:cubicBezTo>
                      <a:pt x="85" y="46"/>
                      <a:pt x="87" y="49"/>
                      <a:pt x="89" y="52"/>
                    </a:cubicBezTo>
                    <a:cubicBezTo>
                      <a:pt x="91" y="55"/>
                      <a:pt x="95" y="59"/>
                      <a:pt x="94" y="63"/>
                    </a:cubicBezTo>
                    <a:cubicBezTo>
                      <a:pt x="93" y="66"/>
                      <a:pt x="98" y="68"/>
                      <a:pt x="100" y="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511;p28"/>
              <p:cNvSpPr/>
              <p:nvPr/>
            </p:nvSpPr>
            <p:spPr>
              <a:xfrm>
                <a:off x="2016989" y="3715506"/>
                <a:ext cx="169619" cy="186303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13" extrusionOk="0">
                    <a:moveTo>
                      <a:pt x="2" y="45"/>
                    </a:moveTo>
                    <a:cubicBezTo>
                      <a:pt x="7" y="54"/>
                      <a:pt x="13" y="62"/>
                      <a:pt x="19" y="70"/>
                    </a:cubicBezTo>
                    <a:cubicBezTo>
                      <a:pt x="26" y="80"/>
                      <a:pt x="33" y="91"/>
                      <a:pt x="42" y="99"/>
                    </a:cubicBezTo>
                    <a:cubicBezTo>
                      <a:pt x="51" y="108"/>
                      <a:pt x="64" y="112"/>
                      <a:pt x="77" y="107"/>
                    </a:cubicBezTo>
                    <a:cubicBezTo>
                      <a:pt x="93" y="100"/>
                      <a:pt x="103" y="86"/>
                      <a:pt x="100" y="68"/>
                    </a:cubicBezTo>
                    <a:cubicBezTo>
                      <a:pt x="98" y="57"/>
                      <a:pt x="93" y="47"/>
                      <a:pt x="88" y="38"/>
                    </a:cubicBezTo>
                    <a:cubicBezTo>
                      <a:pt x="81" y="26"/>
                      <a:pt x="73" y="15"/>
                      <a:pt x="65" y="4"/>
                    </a:cubicBezTo>
                    <a:cubicBezTo>
                      <a:pt x="63" y="0"/>
                      <a:pt x="58" y="3"/>
                      <a:pt x="60" y="7"/>
                    </a:cubicBezTo>
                    <a:cubicBezTo>
                      <a:pt x="71" y="23"/>
                      <a:pt x="84" y="40"/>
                      <a:pt x="91" y="59"/>
                    </a:cubicBezTo>
                    <a:cubicBezTo>
                      <a:pt x="94" y="66"/>
                      <a:pt x="96" y="74"/>
                      <a:pt x="94" y="82"/>
                    </a:cubicBezTo>
                    <a:cubicBezTo>
                      <a:pt x="92" y="90"/>
                      <a:pt x="84" y="96"/>
                      <a:pt x="77" y="100"/>
                    </a:cubicBezTo>
                    <a:cubicBezTo>
                      <a:pt x="53" y="113"/>
                      <a:pt x="36" y="83"/>
                      <a:pt x="25" y="67"/>
                    </a:cubicBezTo>
                    <a:cubicBezTo>
                      <a:pt x="19" y="59"/>
                      <a:pt x="13" y="51"/>
                      <a:pt x="7" y="42"/>
                    </a:cubicBezTo>
                    <a:cubicBezTo>
                      <a:pt x="5" y="39"/>
                      <a:pt x="0" y="42"/>
                      <a:pt x="2" y="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512;p28"/>
              <p:cNvSpPr/>
              <p:nvPr/>
            </p:nvSpPr>
            <p:spPr>
              <a:xfrm>
                <a:off x="2003780" y="3725238"/>
                <a:ext cx="29197" cy="32673"/>
              </a:xfrm>
              <a:custGeom>
                <a:avLst/>
                <a:gdLst/>
                <a:ahLst/>
                <a:cxnLst/>
                <a:rect l="l" t="t" r="r" b="b"/>
                <a:pathLst>
                  <a:path w="18" h="20" extrusionOk="0">
                    <a:moveTo>
                      <a:pt x="2" y="6"/>
                    </a:moveTo>
                    <a:cubicBezTo>
                      <a:pt x="5" y="11"/>
                      <a:pt x="8" y="15"/>
                      <a:pt x="12" y="19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15" y="20"/>
                      <a:pt x="17" y="20"/>
                      <a:pt x="17" y="19"/>
                    </a:cubicBezTo>
                    <a:cubicBezTo>
                      <a:pt x="18" y="18"/>
                      <a:pt x="18" y="17"/>
                      <a:pt x="18" y="16"/>
                    </a:cubicBezTo>
                    <a:cubicBezTo>
                      <a:pt x="18" y="15"/>
                      <a:pt x="18" y="14"/>
                      <a:pt x="17" y="13"/>
                    </a:cubicBezTo>
                    <a:cubicBezTo>
                      <a:pt x="15" y="11"/>
                      <a:pt x="14" y="9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0" y="4"/>
                      <a:pt x="9" y="2"/>
                    </a:cubicBezTo>
                    <a:cubicBezTo>
                      <a:pt x="8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3" y="1"/>
                    </a:cubicBezTo>
                    <a:cubicBezTo>
                      <a:pt x="1" y="2"/>
                      <a:pt x="0" y="4"/>
                      <a:pt x="2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513;p28"/>
              <p:cNvSpPr/>
              <p:nvPr/>
            </p:nvSpPr>
            <p:spPr>
              <a:xfrm>
                <a:off x="2023245" y="3718981"/>
                <a:ext cx="22941" cy="25721"/>
              </a:xfrm>
              <a:custGeom>
                <a:avLst/>
                <a:gdLst/>
                <a:ahLst/>
                <a:cxnLst/>
                <a:rect l="l" t="t" r="r" b="b"/>
                <a:pathLst>
                  <a:path w="14" h="16" extrusionOk="0">
                    <a:moveTo>
                      <a:pt x="1" y="7"/>
                    </a:moveTo>
                    <a:cubicBezTo>
                      <a:pt x="2" y="8"/>
                      <a:pt x="3" y="10"/>
                      <a:pt x="4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3"/>
                      <a:pt x="6" y="14"/>
                    </a:cubicBezTo>
                    <a:cubicBezTo>
                      <a:pt x="7" y="15"/>
                      <a:pt x="8" y="16"/>
                      <a:pt x="9" y="16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5"/>
                      <a:pt x="13" y="14"/>
                      <a:pt x="14" y="13"/>
                    </a:cubicBezTo>
                    <a:cubicBezTo>
                      <a:pt x="14" y="12"/>
                      <a:pt x="14" y="11"/>
                      <a:pt x="13" y="10"/>
                    </a:cubicBezTo>
                    <a:cubicBezTo>
                      <a:pt x="11" y="7"/>
                      <a:pt x="9" y="4"/>
                      <a:pt x="7" y="2"/>
                    </a:cubicBezTo>
                    <a:cubicBezTo>
                      <a:pt x="6" y="1"/>
                      <a:pt x="5" y="0"/>
                      <a:pt x="4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514;p28"/>
              <p:cNvSpPr/>
              <p:nvPr/>
            </p:nvSpPr>
            <p:spPr>
              <a:xfrm>
                <a:off x="2044795" y="3673796"/>
                <a:ext cx="27806" cy="26416"/>
              </a:xfrm>
              <a:custGeom>
                <a:avLst/>
                <a:gdLst/>
                <a:ahLst/>
                <a:cxnLst/>
                <a:rect l="l" t="t" r="r" b="b"/>
                <a:pathLst>
                  <a:path w="17" h="16" extrusionOk="0">
                    <a:moveTo>
                      <a:pt x="9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2" y="3"/>
                      <a:pt x="1" y="4"/>
                      <a:pt x="1" y="5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0" y="8"/>
                      <a:pt x="0" y="9"/>
                      <a:pt x="1" y="10"/>
                    </a:cubicBezTo>
                    <a:cubicBezTo>
                      <a:pt x="1" y="11"/>
                      <a:pt x="2" y="12"/>
                      <a:pt x="3" y="13"/>
                    </a:cubicBezTo>
                    <a:cubicBezTo>
                      <a:pt x="3" y="14"/>
                      <a:pt x="4" y="14"/>
                      <a:pt x="4" y="15"/>
                    </a:cubicBezTo>
                    <a:cubicBezTo>
                      <a:pt x="6" y="15"/>
                      <a:pt x="7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1" y="15"/>
                      <a:pt x="12" y="15"/>
                    </a:cubicBezTo>
                    <a:cubicBezTo>
                      <a:pt x="13" y="15"/>
                      <a:pt x="14" y="14"/>
                      <a:pt x="14" y="13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7" y="10"/>
                      <a:pt x="17" y="9"/>
                      <a:pt x="17" y="8"/>
                    </a:cubicBezTo>
                    <a:cubicBezTo>
                      <a:pt x="17" y="7"/>
                      <a:pt x="17" y="6"/>
                      <a:pt x="16" y="6"/>
                    </a:cubicBezTo>
                    <a:cubicBezTo>
                      <a:pt x="16" y="4"/>
                      <a:pt x="15" y="3"/>
                      <a:pt x="14" y="2"/>
                    </a:cubicBezTo>
                    <a:cubicBezTo>
                      <a:pt x="14" y="2"/>
                      <a:pt x="13" y="1"/>
                      <a:pt x="13" y="1"/>
                    </a:cubicBezTo>
                    <a:cubicBezTo>
                      <a:pt x="12" y="0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" name="Google Shape;515;p28"/>
            <p:cNvGrpSpPr/>
            <p:nvPr/>
          </p:nvGrpSpPr>
          <p:grpSpPr>
            <a:xfrm>
              <a:off x="8145964" y="669187"/>
              <a:ext cx="414887" cy="388282"/>
              <a:chOff x="2616912" y="3166328"/>
              <a:chExt cx="336458" cy="314908"/>
            </a:xfrm>
          </p:grpSpPr>
          <p:sp>
            <p:nvSpPr>
              <p:cNvPr id="261" name="Google Shape;516;p28"/>
              <p:cNvSpPr/>
              <p:nvPr/>
            </p:nvSpPr>
            <p:spPr>
              <a:xfrm>
                <a:off x="2630121" y="3166328"/>
                <a:ext cx="323250" cy="306567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86" extrusionOk="0">
                    <a:moveTo>
                      <a:pt x="76" y="181"/>
                    </a:moveTo>
                    <a:cubicBezTo>
                      <a:pt x="49" y="177"/>
                      <a:pt x="0" y="155"/>
                      <a:pt x="2" y="94"/>
                    </a:cubicBezTo>
                    <a:cubicBezTo>
                      <a:pt x="5" y="26"/>
                      <a:pt x="74" y="0"/>
                      <a:pt x="121" y="16"/>
                    </a:cubicBezTo>
                    <a:cubicBezTo>
                      <a:pt x="167" y="32"/>
                      <a:pt x="196" y="93"/>
                      <a:pt x="170" y="137"/>
                    </a:cubicBezTo>
                    <a:cubicBezTo>
                      <a:pt x="147" y="176"/>
                      <a:pt x="103" y="186"/>
                      <a:pt x="76" y="181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517;p28"/>
              <p:cNvSpPr/>
              <p:nvPr/>
            </p:nvSpPr>
            <p:spPr>
              <a:xfrm>
                <a:off x="2633596" y="3291457"/>
                <a:ext cx="276674" cy="17518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6" extrusionOk="0">
                    <a:moveTo>
                      <a:pt x="86" y="106"/>
                    </a:moveTo>
                    <a:cubicBezTo>
                      <a:pt x="86" y="106"/>
                      <a:pt x="86" y="106"/>
                      <a:pt x="86" y="106"/>
                    </a:cubicBezTo>
                    <a:cubicBezTo>
                      <a:pt x="86" y="106"/>
                      <a:pt x="86" y="106"/>
                      <a:pt x="86" y="106"/>
                    </a:cubicBezTo>
                    <a:cubicBezTo>
                      <a:pt x="86" y="106"/>
                      <a:pt x="86" y="106"/>
                      <a:pt x="86" y="106"/>
                    </a:cubicBezTo>
                    <a:moveTo>
                      <a:pt x="74" y="105"/>
                    </a:moveTo>
                    <a:cubicBezTo>
                      <a:pt x="74" y="106"/>
                      <a:pt x="74" y="106"/>
                      <a:pt x="74" y="106"/>
                    </a:cubicBezTo>
                    <a:cubicBezTo>
                      <a:pt x="74" y="106"/>
                      <a:pt x="74" y="106"/>
                      <a:pt x="74" y="105"/>
                    </a:cubicBezTo>
                    <a:moveTo>
                      <a:pt x="166" y="64"/>
                    </a:moveTo>
                    <a:cubicBezTo>
                      <a:pt x="146" y="95"/>
                      <a:pt x="113" y="106"/>
                      <a:pt x="87" y="106"/>
                    </a:cubicBezTo>
                    <a:cubicBezTo>
                      <a:pt x="113" y="106"/>
                      <a:pt x="146" y="95"/>
                      <a:pt x="166" y="64"/>
                    </a:cubicBezTo>
                    <a:moveTo>
                      <a:pt x="168" y="61"/>
                    </a:moveTo>
                    <a:cubicBezTo>
                      <a:pt x="168" y="61"/>
                      <a:pt x="168" y="62"/>
                      <a:pt x="167" y="62"/>
                    </a:cubicBezTo>
                    <a:cubicBezTo>
                      <a:pt x="168" y="62"/>
                      <a:pt x="168" y="61"/>
                      <a:pt x="168" y="61"/>
                    </a:cubicBezTo>
                    <a:moveTo>
                      <a:pt x="168" y="61"/>
                    </a:moveTo>
                    <a:cubicBezTo>
                      <a:pt x="168" y="61"/>
                      <a:pt x="168" y="61"/>
                      <a:pt x="168" y="61"/>
                    </a:cubicBezTo>
                    <a:cubicBezTo>
                      <a:pt x="168" y="61"/>
                      <a:pt x="168" y="61"/>
                      <a:pt x="168" y="61"/>
                    </a:cubicBezTo>
                    <a:moveTo>
                      <a:pt x="168" y="61"/>
                    </a:moveTo>
                    <a:cubicBezTo>
                      <a:pt x="168" y="61"/>
                      <a:pt x="168" y="61"/>
                      <a:pt x="168" y="61"/>
                    </a:cubicBezTo>
                    <a:cubicBezTo>
                      <a:pt x="168" y="61"/>
                      <a:pt x="168" y="61"/>
                      <a:pt x="168" y="61"/>
                    </a:cubicBezTo>
                    <a:moveTo>
                      <a:pt x="168" y="61"/>
                    </a:moveTo>
                    <a:cubicBezTo>
                      <a:pt x="168" y="61"/>
                      <a:pt x="168" y="61"/>
                      <a:pt x="168" y="61"/>
                    </a:cubicBezTo>
                    <a:cubicBezTo>
                      <a:pt x="168" y="61"/>
                      <a:pt x="168" y="61"/>
                      <a:pt x="168" y="61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20"/>
                      <a:pt x="0" y="21"/>
                      <a:pt x="0" y="22"/>
                    </a:cubicBezTo>
                    <a:cubicBezTo>
                      <a:pt x="0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2" y="2"/>
                    </a:moveTo>
                    <a:cubicBezTo>
                      <a:pt x="1" y="7"/>
                      <a:pt x="0" y="12"/>
                      <a:pt x="0" y="17"/>
                    </a:cubicBezTo>
                    <a:cubicBezTo>
                      <a:pt x="0" y="12"/>
                      <a:pt x="1" y="7"/>
                      <a:pt x="2" y="2"/>
                    </a:cubicBezTo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518;p28"/>
              <p:cNvSpPr/>
              <p:nvPr/>
            </p:nvSpPr>
            <p:spPr>
              <a:xfrm>
                <a:off x="2633596" y="3230283"/>
                <a:ext cx="291968" cy="23635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3" extrusionOk="0">
                    <a:moveTo>
                      <a:pt x="23" y="0"/>
                    </a:moveTo>
                    <a:cubicBezTo>
                      <a:pt x="13" y="10"/>
                      <a:pt x="6" y="22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7"/>
                      <a:pt x="2" y="38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1" y="44"/>
                      <a:pt x="0" y="49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0" y="54"/>
                      <a:pt x="0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7"/>
                      <a:pt x="0" y="58"/>
                      <a:pt x="0" y="59"/>
                    </a:cubicBezTo>
                    <a:cubicBezTo>
                      <a:pt x="0" y="117"/>
                      <a:pt x="48" y="138"/>
                      <a:pt x="74" y="142"/>
                    </a:cubicBezTo>
                    <a:cubicBezTo>
                      <a:pt x="74" y="142"/>
                      <a:pt x="74" y="142"/>
                      <a:pt x="74" y="142"/>
                    </a:cubicBezTo>
                    <a:cubicBezTo>
                      <a:pt x="74" y="143"/>
                      <a:pt x="74" y="143"/>
                      <a:pt x="74" y="143"/>
                    </a:cubicBezTo>
                    <a:cubicBezTo>
                      <a:pt x="78" y="143"/>
                      <a:pt x="82" y="143"/>
                      <a:pt x="86" y="143"/>
                    </a:cubicBezTo>
                    <a:cubicBezTo>
                      <a:pt x="86" y="143"/>
                      <a:pt x="86" y="143"/>
                      <a:pt x="86" y="143"/>
                    </a:cubicBezTo>
                    <a:cubicBezTo>
                      <a:pt x="86" y="143"/>
                      <a:pt x="86" y="143"/>
                      <a:pt x="87" y="143"/>
                    </a:cubicBezTo>
                    <a:cubicBezTo>
                      <a:pt x="113" y="143"/>
                      <a:pt x="146" y="132"/>
                      <a:pt x="166" y="101"/>
                    </a:cubicBezTo>
                    <a:cubicBezTo>
                      <a:pt x="167" y="100"/>
                      <a:pt x="167" y="100"/>
                      <a:pt x="167" y="99"/>
                    </a:cubicBezTo>
                    <a:cubicBezTo>
                      <a:pt x="168" y="99"/>
                      <a:pt x="168" y="98"/>
                      <a:pt x="168" y="98"/>
                    </a:cubicBezTo>
                    <a:cubicBezTo>
                      <a:pt x="168" y="98"/>
                      <a:pt x="168" y="98"/>
                      <a:pt x="168" y="98"/>
                    </a:cubicBezTo>
                    <a:cubicBezTo>
                      <a:pt x="168" y="98"/>
                      <a:pt x="168" y="98"/>
                      <a:pt x="168" y="98"/>
                    </a:cubicBezTo>
                    <a:cubicBezTo>
                      <a:pt x="168" y="98"/>
                      <a:pt x="168" y="98"/>
                      <a:pt x="168" y="98"/>
                    </a:cubicBezTo>
                    <a:cubicBezTo>
                      <a:pt x="168" y="98"/>
                      <a:pt x="168" y="98"/>
                      <a:pt x="168" y="98"/>
                    </a:cubicBezTo>
                    <a:cubicBezTo>
                      <a:pt x="168" y="98"/>
                      <a:pt x="168" y="98"/>
                      <a:pt x="168" y="98"/>
                    </a:cubicBezTo>
                    <a:cubicBezTo>
                      <a:pt x="168" y="98"/>
                      <a:pt x="168" y="98"/>
                      <a:pt x="168" y="98"/>
                    </a:cubicBezTo>
                    <a:cubicBezTo>
                      <a:pt x="168" y="98"/>
                      <a:pt x="168" y="98"/>
                      <a:pt x="168" y="98"/>
                    </a:cubicBezTo>
                    <a:cubicBezTo>
                      <a:pt x="173" y="90"/>
                      <a:pt x="176" y="82"/>
                      <a:pt x="177" y="73"/>
                    </a:cubicBezTo>
                    <a:cubicBezTo>
                      <a:pt x="157" y="94"/>
                      <a:pt x="130" y="102"/>
                      <a:pt x="108" y="102"/>
                    </a:cubicBezTo>
                    <a:cubicBezTo>
                      <a:pt x="103" y="102"/>
                      <a:pt x="99" y="102"/>
                      <a:pt x="95" y="101"/>
                    </a:cubicBezTo>
                    <a:cubicBezTo>
                      <a:pt x="69" y="97"/>
                      <a:pt x="19" y="75"/>
                      <a:pt x="21" y="14"/>
                    </a:cubicBezTo>
                    <a:cubicBezTo>
                      <a:pt x="21" y="9"/>
                      <a:pt x="22" y="4"/>
                      <a:pt x="23" y="0"/>
                    </a:cubicBezTo>
                  </a:path>
                </a:pathLst>
              </a:custGeom>
              <a:solidFill>
                <a:srgbClr val="06203A">
                  <a:alpha val="285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519;p28"/>
              <p:cNvSpPr/>
              <p:nvPr/>
            </p:nvSpPr>
            <p:spPr>
              <a:xfrm>
                <a:off x="2616912" y="3171194"/>
                <a:ext cx="335068" cy="31004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88" extrusionOk="0">
                    <a:moveTo>
                      <a:pt x="85" y="175"/>
                    </a:moveTo>
                    <a:cubicBezTo>
                      <a:pt x="57" y="170"/>
                      <a:pt x="30" y="153"/>
                      <a:pt x="19" y="126"/>
                    </a:cubicBezTo>
                    <a:cubicBezTo>
                      <a:pt x="6" y="92"/>
                      <a:pt x="16" y="51"/>
                      <a:pt x="46" y="29"/>
                    </a:cubicBezTo>
                    <a:cubicBezTo>
                      <a:pt x="72" y="12"/>
                      <a:pt x="108" y="7"/>
                      <a:pt x="137" y="21"/>
                    </a:cubicBezTo>
                    <a:cubicBezTo>
                      <a:pt x="169" y="37"/>
                      <a:pt x="191" y="78"/>
                      <a:pt x="182" y="114"/>
                    </a:cubicBezTo>
                    <a:cubicBezTo>
                      <a:pt x="171" y="155"/>
                      <a:pt x="125" y="181"/>
                      <a:pt x="85" y="175"/>
                    </a:cubicBezTo>
                    <a:cubicBezTo>
                      <a:pt x="80" y="174"/>
                      <a:pt x="78" y="182"/>
                      <a:pt x="83" y="182"/>
                    </a:cubicBezTo>
                    <a:cubicBezTo>
                      <a:pt x="122" y="188"/>
                      <a:pt x="165" y="169"/>
                      <a:pt x="183" y="133"/>
                    </a:cubicBezTo>
                    <a:cubicBezTo>
                      <a:pt x="203" y="96"/>
                      <a:pt x="187" y="48"/>
                      <a:pt x="155" y="23"/>
                    </a:cubicBezTo>
                    <a:cubicBezTo>
                      <a:pt x="127" y="1"/>
                      <a:pt x="86" y="0"/>
                      <a:pt x="54" y="15"/>
                    </a:cubicBezTo>
                    <a:cubicBezTo>
                      <a:pt x="18" y="33"/>
                      <a:pt x="0" y="73"/>
                      <a:pt x="7" y="112"/>
                    </a:cubicBezTo>
                    <a:cubicBezTo>
                      <a:pt x="14" y="150"/>
                      <a:pt x="46" y="177"/>
                      <a:pt x="83" y="182"/>
                    </a:cubicBezTo>
                    <a:cubicBezTo>
                      <a:pt x="88" y="183"/>
                      <a:pt x="90" y="175"/>
                      <a:pt x="85" y="1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520;p28"/>
              <p:cNvSpPr/>
              <p:nvPr/>
            </p:nvSpPr>
            <p:spPr>
              <a:xfrm>
                <a:off x="2694770" y="3184402"/>
                <a:ext cx="141813" cy="275284"/>
              </a:xfrm>
              <a:custGeom>
                <a:avLst/>
                <a:gdLst/>
                <a:ahLst/>
                <a:cxnLst/>
                <a:rect l="l" t="t" r="r" b="b"/>
                <a:pathLst>
                  <a:path w="86" h="167" extrusionOk="0">
                    <a:moveTo>
                      <a:pt x="10" y="163"/>
                    </a:moveTo>
                    <a:cubicBezTo>
                      <a:pt x="19" y="153"/>
                      <a:pt x="28" y="142"/>
                      <a:pt x="36" y="131"/>
                    </a:cubicBezTo>
                    <a:cubicBezTo>
                      <a:pt x="53" y="109"/>
                      <a:pt x="68" y="84"/>
                      <a:pt x="77" y="57"/>
                    </a:cubicBezTo>
                    <a:cubicBezTo>
                      <a:pt x="83" y="40"/>
                      <a:pt x="86" y="23"/>
                      <a:pt x="86" y="5"/>
                    </a:cubicBezTo>
                    <a:cubicBezTo>
                      <a:pt x="86" y="0"/>
                      <a:pt x="78" y="0"/>
                      <a:pt x="78" y="5"/>
                    </a:cubicBezTo>
                    <a:cubicBezTo>
                      <a:pt x="78" y="36"/>
                      <a:pt x="67" y="65"/>
                      <a:pt x="53" y="91"/>
                    </a:cubicBezTo>
                    <a:cubicBezTo>
                      <a:pt x="42" y="111"/>
                      <a:pt x="28" y="130"/>
                      <a:pt x="13" y="147"/>
                    </a:cubicBezTo>
                    <a:cubicBezTo>
                      <a:pt x="10" y="151"/>
                      <a:pt x="7" y="154"/>
                      <a:pt x="4" y="157"/>
                    </a:cubicBezTo>
                    <a:cubicBezTo>
                      <a:pt x="0" y="161"/>
                      <a:pt x="6" y="167"/>
                      <a:pt x="10" y="1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521;p28"/>
              <p:cNvSpPr/>
              <p:nvPr/>
            </p:nvSpPr>
            <p:spPr>
              <a:xfrm>
                <a:off x="2674611" y="3342899"/>
                <a:ext cx="33368" cy="42405"/>
              </a:xfrm>
              <a:custGeom>
                <a:avLst/>
                <a:gdLst/>
                <a:ahLst/>
                <a:cxnLst/>
                <a:rect l="l" t="t" r="r" b="b"/>
                <a:pathLst>
                  <a:path w="20" h="26" extrusionOk="0">
                    <a:moveTo>
                      <a:pt x="1" y="6"/>
                    </a:moveTo>
                    <a:cubicBezTo>
                      <a:pt x="3" y="13"/>
                      <a:pt x="7" y="19"/>
                      <a:pt x="13" y="24"/>
                    </a:cubicBezTo>
                    <a:cubicBezTo>
                      <a:pt x="14" y="26"/>
                      <a:pt x="17" y="26"/>
                      <a:pt x="18" y="24"/>
                    </a:cubicBezTo>
                    <a:cubicBezTo>
                      <a:pt x="20" y="23"/>
                      <a:pt x="20" y="20"/>
                      <a:pt x="18" y="19"/>
                    </a:cubicBezTo>
                    <a:cubicBezTo>
                      <a:pt x="17" y="18"/>
                      <a:pt x="16" y="17"/>
                      <a:pt x="15" y="15"/>
                    </a:cubicBezTo>
                    <a:cubicBezTo>
                      <a:pt x="14" y="15"/>
                      <a:pt x="14" y="14"/>
                      <a:pt x="13" y="13"/>
                    </a:cubicBezTo>
                    <a:cubicBezTo>
                      <a:pt x="14" y="14"/>
                      <a:pt x="14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1"/>
                      <a:pt x="11" y="9"/>
                      <a:pt x="10" y="8"/>
                    </a:cubicBezTo>
                    <a:cubicBezTo>
                      <a:pt x="10" y="7"/>
                      <a:pt x="10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6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4"/>
                      <a:pt x="8" y="4"/>
                    </a:cubicBezTo>
                    <a:cubicBezTo>
                      <a:pt x="8" y="2"/>
                      <a:pt x="5" y="0"/>
                      <a:pt x="3" y="1"/>
                    </a:cubicBezTo>
                    <a:cubicBezTo>
                      <a:pt x="1" y="2"/>
                      <a:pt x="0" y="4"/>
                      <a:pt x="1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522;p28"/>
              <p:cNvSpPr/>
              <p:nvPr/>
            </p:nvSpPr>
            <p:spPr>
              <a:xfrm>
                <a:off x="2699637" y="3329691"/>
                <a:ext cx="22941" cy="34063"/>
              </a:xfrm>
              <a:custGeom>
                <a:avLst/>
                <a:gdLst/>
                <a:ahLst/>
                <a:cxnLst/>
                <a:rect l="l" t="t" r="r" b="b"/>
                <a:pathLst>
                  <a:path w="14" h="21" extrusionOk="0">
                    <a:moveTo>
                      <a:pt x="0" y="6"/>
                    </a:moveTo>
                    <a:cubicBezTo>
                      <a:pt x="2" y="10"/>
                      <a:pt x="4" y="14"/>
                      <a:pt x="6" y="19"/>
                    </a:cubicBezTo>
                    <a:cubicBezTo>
                      <a:pt x="7" y="20"/>
                      <a:pt x="8" y="20"/>
                      <a:pt x="9" y="21"/>
                    </a:cubicBezTo>
                    <a:cubicBezTo>
                      <a:pt x="10" y="21"/>
                      <a:pt x="11" y="21"/>
                      <a:pt x="12" y="20"/>
                    </a:cubicBezTo>
                    <a:cubicBezTo>
                      <a:pt x="13" y="20"/>
                      <a:pt x="13" y="19"/>
                      <a:pt x="14" y="18"/>
                    </a:cubicBezTo>
                    <a:cubicBezTo>
                      <a:pt x="14" y="17"/>
                      <a:pt x="14" y="16"/>
                      <a:pt x="13" y="15"/>
                    </a:cubicBezTo>
                    <a:cubicBezTo>
                      <a:pt x="11" y="10"/>
                      <a:pt x="9" y="6"/>
                      <a:pt x="7" y="2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523;p28"/>
              <p:cNvSpPr/>
              <p:nvPr/>
            </p:nvSpPr>
            <p:spPr>
              <a:xfrm>
                <a:off x="2846315" y="3280335"/>
                <a:ext cx="32673" cy="25721"/>
              </a:xfrm>
              <a:custGeom>
                <a:avLst/>
                <a:gdLst/>
                <a:ahLst/>
                <a:cxnLst/>
                <a:rect l="l" t="t" r="r" b="b"/>
                <a:pathLst>
                  <a:path w="20" h="16" extrusionOk="0">
                    <a:moveTo>
                      <a:pt x="10" y="16"/>
                    </a:moveTo>
                    <a:cubicBezTo>
                      <a:pt x="20" y="16"/>
                      <a:pt x="20" y="0"/>
                      <a:pt x="10" y="0"/>
                    </a:cubicBezTo>
                    <a:cubicBezTo>
                      <a:pt x="0" y="0"/>
                      <a:pt x="0" y="16"/>
                      <a:pt x="10" y="16"/>
                    </a:cubicBezTo>
                    <a:close/>
                  </a:path>
                </a:pathLst>
              </a:custGeom>
              <a:solidFill>
                <a:srgbClr val="FFFFFF">
                  <a:alpha val="307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524;p28"/>
              <p:cNvSpPr/>
              <p:nvPr/>
            </p:nvSpPr>
            <p:spPr>
              <a:xfrm>
                <a:off x="2846315" y="3278249"/>
                <a:ext cx="31282" cy="107055"/>
              </a:xfrm>
              <a:custGeom>
                <a:avLst/>
                <a:gdLst/>
                <a:ahLst/>
                <a:cxnLst/>
                <a:rect l="l" t="t" r="r" b="b"/>
                <a:pathLst>
                  <a:path w="19" h="65" extrusionOk="0">
                    <a:moveTo>
                      <a:pt x="2" y="8"/>
                    </a:moveTo>
                    <a:cubicBezTo>
                      <a:pt x="3" y="23"/>
                      <a:pt x="2" y="40"/>
                      <a:pt x="0" y="54"/>
                    </a:cubicBezTo>
                    <a:cubicBezTo>
                      <a:pt x="0" y="58"/>
                      <a:pt x="1" y="63"/>
                      <a:pt x="6" y="64"/>
                    </a:cubicBezTo>
                    <a:cubicBezTo>
                      <a:pt x="10" y="65"/>
                      <a:pt x="15" y="63"/>
                      <a:pt x="16" y="58"/>
                    </a:cubicBezTo>
                    <a:cubicBezTo>
                      <a:pt x="18" y="42"/>
                      <a:pt x="19" y="25"/>
                      <a:pt x="18" y="8"/>
                    </a:cubicBezTo>
                    <a:cubicBezTo>
                      <a:pt x="18" y="4"/>
                      <a:pt x="14" y="0"/>
                      <a:pt x="10" y="0"/>
                    </a:cubicBezTo>
                    <a:cubicBezTo>
                      <a:pt x="6" y="0"/>
                      <a:pt x="2" y="3"/>
                      <a:pt x="2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525;p28"/>
              <p:cNvSpPr/>
              <p:nvPr/>
            </p:nvSpPr>
            <p:spPr>
              <a:xfrm>
                <a:off x="2836583" y="3238625"/>
                <a:ext cx="34758" cy="26416"/>
              </a:xfrm>
              <a:custGeom>
                <a:avLst/>
                <a:gdLst/>
                <a:ahLst/>
                <a:cxnLst/>
                <a:rect l="l" t="t" r="r" b="b"/>
                <a:pathLst>
                  <a:path w="21" h="16" extrusionOk="0">
                    <a:moveTo>
                      <a:pt x="11" y="16"/>
                    </a:moveTo>
                    <a:cubicBezTo>
                      <a:pt x="21" y="16"/>
                      <a:pt x="21" y="0"/>
                      <a:pt x="11" y="0"/>
                    </a:cubicBezTo>
                    <a:cubicBezTo>
                      <a:pt x="0" y="0"/>
                      <a:pt x="0" y="16"/>
                      <a:pt x="11" y="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88" y="1999050"/>
            <a:ext cx="4190667" cy="572700"/>
          </a:xfrm>
        </p:spPr>
        <p:txBody>
          <a:bodyPr/>
          <a:lstStyle/>
          <a:p>
            <a:r>
              <a:rPr lang="id-ID" dirty="0" smtClean="0"/>
              <a:t>Aquatic Treadmill</a:t>
            </a:r>
            <a:endParaRPr lang="id-ID" dirty="0"/>
          </a:p>
        </p:txBody>
      </p:sp>
      <p:pic>
        <p:nvPicPr>
          <p:cNvPr id="4" name="WhatsApp Video 2025-07-21 at 14.40.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9522" y="0"/>
            <a:ext cx="2892425" cy="51435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565479" y="4770472"/>
            <a:ext cx="1578521" cy="275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 Shoulders Text ExtraBold"/>
              <a:buNone/>
              <a:defRPr sz="3500" b="0" i="0" u="none" strike="noStrike" cap="none">
                <a:solidFill>
                  <a:schemeClr val="dk1"/>
                </a:solidFill>
                <a:latin typeface="Big Shoulders Text ExtraBold"/>
                <a:ea typeface="Big Shoulders Text ExtraBold"/>
                <a:cs typeface="Big Shoulders Text ExtraBold"/>
                <a:sym typeface="Big Shoulder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id-ID" sz="1600" dirty="0" smtClean="0"/>
              <a:t>@hoome_decore</a:t>
            </a:r>
            <a:endParaRPr lang="id-ID" sz="1600" dirty="0"/>
          </a:p>
        </p:txBody>
      </p:sp>
    </p:spTree>
    <p:extLst>
      <p:ext uri="{BB962C8B-B14F-4D97-AF65-F5344CB8AC3E}">
        <p14:creationId xmlns:p14="http://schemas.microsoft.com/office/powerpoint/2010/main" val="255500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56" y="437104"/>
            <a:ext cx="4190667" cy="572700"/>
          </a:xfrm>
        </p:spPr>
        <p:txBody>
          <a:bodyPr/>
          <a:lstStyle/>
          <a:p>
            <a:r>
              <a:rPr lang="id-ID" dirty="0" smtClean="0"/>
              <a:t>Aquatic Treadmill</a:t>
            </a:r>
            <a:endParaRPr lang="id-ID" dirty="0"/>
          </a:p>
        </p:txBody>
      </p:sp>
      <p:sp>
        <p:nvSpPr>
          <p:cNvPr id="3" name="Rectangle 2"/>
          <p:cNvSpPr/>
          <p:nvPr/>
        </p:nvSpPr>
        <p:spPr>
          <a:xfrm>
            <a:off x="4953429" y="4743373"/>
            <a:ext cx="4190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dirty="0">
                <a:solidFill>
                  <a:schemeClr val="tx1"/>
                </a:solidFill>
              </a:rPr>
              <a:t>https://www.youtube.com/watch?v=rxMW776pmcc</a:t>
            </a:r>
          </a:p>
        </p:txBody>
      </p:sp>
      <p:pic>
        <p:nvPicPr>
          <p:cNvPr id="5" name="A3oPFY5OVp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91733" y="1196622"/>
            <a:ext cx="6028895" cy="339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772" t="16131" r="39008" b="7671"/>
          <a:stretch/>
        </p:blipFill>
        <p:spPr>
          <a:xfrm>
            <a:off x="0" y="0"/>
            <a:ext cx="4689151" cy="52140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82663" y="621869"/>
            <a:ext cx="38627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d-ID" sz="1800" dirty="0">
                <a:solidFill>
                  <a:schemeClr val="tx1"/>
                </a:solidFill>
              </a:rPr>
              <a:t>Meta-analisis terhadap </a:t>
            </a:r>
            <a:r>
              <a:rPr lang="id-ID" sz="1800" b="1" dirty="0">
                <a:solidFill>
                  <a:schemeClr val="tx1"/>
                </a:solidFill>
              </a:rPr>
              <a:t>22 RCT dengan 1.394 peserta</a:t>
            </a:r>
            <a:r>
              <a:rPr lang="id-ID" sz="1800" dirty="0">
                <a:solidFill>
                  <a:schemeClr val="tx1"/>
                </a:solidFill>
              </a:rPr>
              <a:t> menunjukkan bahwa </a:t>
            </a:r>
            <a:r>
              <a:rPr lang="id-ID" sz="1800" b="1" dirty="0">
                <a:solidFill>
                  <a:schemeClr val="tx1"/>
                </a:solidFill>
              </a:rPr>
              <a:t>aquatic exercise</a:t>
            </a:r>
            <a:r>
              <a:rPr lang="id-ID" sz="1800" dirty="0">
                <a:solidFill>
                  <a:schemeClr val="tx1"/>
                </a:solidFill>
              </a:rPr>
              <a:t> secara signifikan menurunkan </a:t>
            </a:r>
            <a:r>
              <a:rPr lang="id-ID" sz="1800" dirty="0" smtClean="0">
                <a:solidFill>
                  <a:schemeClr val="tx1"/>
                </a:solidFill>
              </a:rPr>
              <a:t>nyeri, kekakuan, </a:t>
            </a:r>
            <a:r>
              <a:rPr lang="id-ID" altLang="id-ID" sz="1800" dirty="0">
                <a:solidFill>
                  <a:schemeClr val="tx1"/>
                </a:solidFill>
                <a:latin typeface="Arial" panose="020B0604020202020204" pitchFamily="34" charset="0"/>
              </a:rPr>
              <a:t>Meningkatkan keseimbangan statis dan </a:t>
            </a:r>
            <a:r>
              <a:rPr lang="id-ID" altLang="id-ID" sz="1800" dirty="0" smtClean="0">
                <a:solidFill>
                  <a:schemeClr val="tx1"/>
                </a:solidFill>
                <a:latin typeface="Arial" panose="020B0604020202020204" pitchFamily="34" charset="0"/>
              </a:rPr>
              <a:t>dinamis, </a:t>
            </a:r>
            <a:r>
              <a:rPr lang="id-ID" sz="1800" dirty="0">
                <a:solidFill>
                  <a:schemeClr val="tx1"/>
                </a:solidFill>
              </a:rPr>
              <a:t>meningkatkan mobilitas, </a:t>
            </a:r>
            <a:r>
              <a:rPr lang="id-ID" sz="1800" dirty="0" smtClean="0">
                <a:solidFill>
                  <a:schemeClr val="tx1"/>
                </a:solidFill>
              </a:rPr>
              <a:t>kekuatan, </a:t>
            </a:r>
            <a:r>
              <a:rPr lang="id-ID" sz="1800" dirty="0">
                <a:solidFill>
                  <a:schemeClr val="tx1"/>
                </a:solidFill>
              </a:rPr>
              <a:t>kualitas hidup, dan mengurangi nyeri pada kondisi nyeri </a:t>
            </a:r>
            <a:r>
              <a:rPr lang="id-ID" sz="1800" dirty="0" smtClean="0">
                <a:solidFill>
                  <a:schemeClr val="tx1"/>
                </a:solidFill>
              </a:rPr>
              <a:t>kronis</a:t>
            </a:r>
            <a:r>
              <a:rPr lang="id-ID" sz="18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id-ID" sz="1800" dirty="0" smtClean="0">
                <a:solidFill>
                  <a:schemeClr val="tx1"/>
                </a:solidFill>
              </a:rPr>
              <a:t>dan </a:t>
            </a:r>
            <a:r>
              <a:rPr lang="id-ID" sz="1800" dirty="0">
                <a:solidFill>
                  <a:schemeClr val="tx1"/>
                </a:solidFill>
              </a:rPr>
              <a:t>meningkatkan fungsi fisik </a:t>
            </a:r>
            <a:r>
              <a:rPr lang="id-ID" sz="1800" dirty="0" smtClean="0">
                <a:solidFill>
                  <a:schemeClr val="tx1"/>
                </a:solidFill>
              </a:rPr>
              <a:t>pasca </a:t>
            </a:r>
            <a:r>
              <a:rPr lang="id-ID" sz="1800" dirty="0">
                <a:solidFill>
                  <a:schemeClr val="tx1"/>
                </a:solidFill>
              </a:rPr>
              <a:t>intervensi. Efek terhadap nyeri tetap bertahan hingga 3 bulan setelah program selesai. </a:t>
            </a:r>
            <a:endParaRPr lang="id-ID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30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110" y="663231"/>
            <a:ext cx="4709955" cy="572700"/>
          </a:xfrm>
        </p:spPr>
        <p:txBody>
          <a:bodyPr/>
          <a:lstStyle/>
          <a:p>
            <a:r>
              <a:rPr lang="en-US" sz="3200" dirty="0"/>
              <a:t>High Frequency Laser Therapy (HILT)</a:t>
            </a:r>
            <a:endParaRPr lang="id-ID" sz="3200" dirty="0"/>
          </a:p>
        </p:txBody>
      </p:sp>
      <p:sp>
        <p:nvSpPr>
          <p:cNvPr id="3" name="Rectangle 2"/>
          <p:cNvSpPr/>
          <p:nvPr/>
        </p:nvSpPr>
        <p:spPr>
          <a:xfrm>
            <a:off x="333355" y="1477780"/>
            <a:ext cx="52574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600" b="1" dirty="0">
                <a:solidFill>
                  <a:schemeClr val="tx1"/>
                </a:solidFill>
              </a:rPr>
              <a:t>HILT</a:t>
            </a:r>
            <a:r>
              <a:rPr lang="id-ID" sz="1600" dirty="0">
                <a:solidFill>
                  <a:schemeClr val="tx1"/>
                </a:solidFill>
              </a:rPr>
              <a:t> adalah metode terapi menggunakan </a:t>
            </a:r>
            <a:r>
              <a:rPr lang="id-ID" sz="1600" b="1" dirty="0">
                <a:solidFill>
                  <a:schemeClr val="tx1"/>
                </a:solidFill>
              </a:rPr>
              <a:t>laser berenergi tinggi</a:t>
            </a:r>
            <a:r>
              <a:rPr lang="id-ID" sz="1600" dirty="0">
                <a:solidFill>
                  <a:schemeClr val="tx1"/>
                </a:solidFill>
              </a:rPr>
              <a:t> (biasanya lebih dari 500 mW) dengan </a:t>
            </a:r>
            <a:r>
              <a:rPr lang="id-ID" sz="1600" b="1" dirty="0">
                <a:solidFill>
                  <a:schemeClr val="tx1"/>
                </a:solidFill>
              </a:rPr>
              <a:t>frekuensi tinggi</a:t>
            </a:r>
            <a:r>
              <a:rPr lang="id-ID" sz="1600" dirty="0">
                <a:solidFill>
                  <a:schemeClr val="tx1"/>
                </a:solidFill>
              </a:rPr>
              <a:t> yang mampu menembus jaringan lebih dalam dibanding terapi laser tingkat rendah (LLLT).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33355" y="3115733"/>
            <a:ext cx="525746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d-ID" altLang="id-ID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Mengurangi nyeri</a:t>
            </a:r>
            <a:r>
              <a:rPr kumimoji="0" lang="id-ID" altLang="id-ID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(analgesik).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d-ID" altLang="id-ID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Mengurangi inflamasi</a:t>
            </a:r>
            <a:r>
              <a:rPr kumimoji="0" lang="id-ID" altLang="id-ID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pada sendi lutut.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d-ID" altLang="id-ID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Merangsang regenerasi jaringan lunak</a:t>
            </a:r>
            <a:r>
              <a:rPr kumimoji="0" lang="id-ID" altLang="id-ID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d-ID" altLang="id-ID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Memperbaiki sirkulasi darah mikro</a:t>
            </a:r>
            <a:r>
              <a:rPr kumimoji="0" lang="id-ID" altLang="id-ID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sekitar sendi.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d-ID" altLang="id-ID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Meningkatkan mobilitas dan fungsi sendi lutut.</a:t>
            </a:r>
            <a:endParaRPr kumimoji="0" lang="id-ID" altLang="id-ID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31522" y="2632035"/>
            <a:ext cx="2061132" cy="48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 Shoulders Text ExtraBold"/>
              <a:buNone/>
              <a:defRPr sz="3500" b="0" i="0" u="none" strike="noStrike" cap="none">
                <a:solidFill>
                  <a:schemeClr val="dk1"/>
                </a:solidFill>
                <a:latin typeface="Big Shoulders Text ExtraBold"/>
                <a:ea typeface="Big Shoulders Text ExtraBold"/>
                <a:cs typeface="Big Shoulders Text ExtraBold"/>
                <a:sym typeface="Big Shoulder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id-ID" sz="3200" dirty="0" smtClean="0"/>
              <a:t>Tujuan </a:t>
            </a:r>
            <a:endParaRPr lang="id-ID" sz="3200" dirty="0"/>
          </a:p>
        </p:txBody>
      </p:sp>
      <p:pic>
        <p:nvPicPr>
          <p:cNvPr id="6147" name="Picture 3" descr="High Intensity Laser Therapy - Elite Spine Chiropractic Cent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87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9" name="Google Shape;7309;p53"/>
          <p:cNvGrpSpPr/>
          <p:nvPr/>
        </p:nvGrpSpPr>
        <p:grpSpPr>
          <a:xfrm>
            <a:off x="-505952" y="1016270"/>
            <a:ext cx="6432293" cy="6055903"/>
            <a:chOff x="5187775" y="635000"/>
            <a:chExt cx="1791825" cy="1686975"/>
          </a:xfrm>
        </p:grpSpPr>
        <p:sp>
          <p:nvSpPr>
            <p:cNvPr id="7310" name="Google Shape;7310;p53"/>
            <p:cNvSpPr/>
            <p:nvPr/>
          </p:nvSpPr>
          <p:spPr>
            <a:xfrm>
              <a:off x="6404950" y="1750600"/>
              <a:ext cx="8000" cy="7025"/>
            </a:xfrm>
            <a:custGeom>
              <a:avLst/>
              <a:gdLst/>
              <a:ahLst/>
              <a:cxnLst/>
              <a:rect l="l" t="t" r="r" b="b"/>
              <a:pathLst>
                <a:path w="320" h="281" extrusionOk="0">
                  <a:moveTo>
                    <a:pt x="147" y="0"/>
                  </a:moveTo>
                  <a:cubicBezTo>
                    <a:pt x="91" y="0"/>
                    <a:pt x="42" y="41"/>
                    <a:pt x="23" y="98"/>
                  </a:cubicBezTo>
                  <a:cubicBezTo>
                    <a:pt x="0" y="166"/>
                    <a:pt x="46" y="257"/>
                    <a:pt x="114" y="280"/>
                  </a:cubicBezTo>
                  <a:cubicBezTo>
                    <a:pt x="206" y="280"/>
                    <a:pt x="274" y="235"/>
                    <a:pt x="297" y="166"/>
                  </a:cubicBezTo>
                  <a:cubicBezTo>
                    <a:pt x="320" y="98"/>
                    <a:pt x="274" y="29"/>
                    <a:pt x="183" y="6"/>
                  </a:cubicBezTo>
                  <a:cubicBezTo>
                    <a:pt x="171" y="2"/>
                    <a:pt x="158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53"/>
            <p:cNvSpPr/>
            <p:nvPr/>
          </p:nvSpPr>
          <p:spPr>
            <a:xfrm>
              <a:off x="6253150" y="1585725"/>
              <a:ext cx="11450" cy="10525"/>
            </a:xfrm>
            <a:custGeom>
              <a:avLst/>
              <a:gdLst/>
              <a:ahLst/>
              <a:cxnLst/>
              <a:rect l="l" t="t" r="r" b="b"/>
              <a:pathLst>
                <a:path w="458" h="421" extrusionOk="0">
                  <a:moveTo>
                    <a:pt x="238" y="1"/>
                  </a:moveTo>
                  <a:cubicBezTo>
                    <a:pt x="155" y="1"/>
                    <a:pt x="63" y="65"/>
                    <a:pt x="23" y="165"/>
                  </a:cubicBezTo>
                  <a:cubicBezTo>
                    <a:pt x="1" y="279"/>
                    <a:pt x="69" y="393"/>
                    <a:pt x="183" y="416"/>
                  </a:cubicBezTo>
                  <a:cubicBezTo>
                    <a:pt x="198" y="419"/>
                    <a:pt x="213" y="420"/>
                    <a:pt x="227" y="420"/>
                  </a:cubicBezTo>
                  <a:cubicBezTo>
                    <a:pt x="325" y="420"/>
                    <a:pt x="414" y="355"/>
                    <a:pt x="434" y="256"/>
                  </a:cubicBezTo>
                  <a:cubicBezTo>
                    <a:pt x="457" y="165"/>
                    <a:pt x="389" y="51"/>
                    <a:pt x="274" y="5"/>
                  </a:cubicBezTo>
                  <a:cubicBezTo>
                    <a:pt x="263" y="2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53"/>
            <p:cNvSpPr/>
            <p:nvPr/>
          </p:nvSpPr>
          <p:spPr>
            <a:xfrm>
              <a:off x="6085375" y="16433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3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34"/>
                    <a:pt x="69" y="325"/>
                    <a:pt x="161" y="348"/>
                  </a:cubicBezTo>
                  <a:cubicBezTo>
                    <a:pt x="176" y="352"/>
                    <a:pt x="192" y="353"/>
                    <a:pt x="207" y="353"/>
                  </a:cubicBezTo>
                  <a:cubicBezTo>
                    <a:pt x="281" y="353"/>
                    <a:pt x="347" y="309"/>
                    <a:pt x="366" y="234"/>
                  </a:cubicBezTo>
                  <a:cubicBezTo>
                    <a:pt x="389" y="142"/>
                    <a:pt x="320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53"/>
            <p:cNvSpPr/>
            <p:nvPr/>
          </p:nvSpPr>
          <p:spPr>
            <a:xfrm>
              <a:off x="6088800" y="1627950"/>
              <a:ext cx="10300" cy="9950"/>
            </a:xfrm>
            <a:custGeom>
              <a:avLst/>
              <a:gdLst/>
              <a:ahLst/>
              <a:cxnLst/>
              <a:rect l="l" t="t" r="r" b="b"/>
              <a:pathLst>
                <a:path w="412" h="398" extrusionOk="0">
                  <a:moveTo>
                    <a:pt x="209" y="1"/>
                  </a:moveTo>
                  <a:cubicBezTo>
                    <a:pt x="115" y="1"/>
                    <a:pt x="44" y="65"/>
                    <a:pt x="24" y="165"/>
                  </a:cubicBezTo>
                  <a:cubicBezTo>
                    <a:pt x="1" y="256"/>
                    <a:pt x="47" y="370"/>
                    <a:pt x="161" y="393"/>
                  </a:cubicBezTo>
                  <a:cubicBezTo>
                    <a:pt x="173" y="396"/>
                    <a:pt x="185" y="397"/>
                    <a:pt x="198" y="397"/>
                  </a:cubicBezTo>
                  <a:cubicBezTo>
                    <a:pt x="280" y="397"/>
                    <a:pt x="369" y="335"/>
                    <a:pt x="389" y="256"/>
                  </a:cubicBezTo>
                  <a:cubicBezTo>
                    <a:pt x="412" y="142"/>
                    <a:pt x="343" y="51"/>
                    <a:pt x="252" y="5"/>
                  </a:cubicBezTo>
                  <a:cubicBezTo>
                    <a:pt x="237" y="2"/>
                    <a:pt x="223" y="1"/>
                    <a:pt x="20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53"/>
            <p:cNvSpPr/>
            <p:nvPr/>
          </p:nvSpPr>
          <p:spPr>
            <a:xfrm>
              <a:off x="6072825" y="16273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92" y="1"/>
                  </a:moveTo>
                  <a:cubicBezTo>
                    <a:pt x="114" y="1"/>
                    <a:pt x="43" y="60"/>
                    <a:pt x="24" y="119"/>
                  </a:cubicBezTo>
                  <a:cubicBezTo>
                    <a:pt x="1" y="211"/>
                    <a:pt x="69" y="302"/>
                    <a:pt x="138" y="325"/>
                  </a:cubicBezTo>
                  <a:cubicBezTo>
                    <a:pt x="153" y="329"/>
                    <a:pt x="169" y="331"/>
                    <a:pt x="184" y="331"/>
                  </a:cubicBezTo>
                  <a:cubicBezTo>
                    <a:pt x="258" y="331"/>
                    <a:pt x="324" y="286"/>
                    <a:pt x="343" y="211"/>
                  </a:cubicBezTo>
                  <a:cubicBezTo>
                    <a:pt x="366" y="119"/>
                    <a:pt x="320" y="28"/>
                    <a:pt x="229" y="5"/>
                  </a:cubicBezTo>
                  <a:cubicBezTo>
                    <a:pt x="217" y="2"/>
                    <a:pt x="205" y="1"/>
                    <a:pt x="19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53"/>
            <p:cNvSpPr/>
            <p:nvPr/>
          </p:nvSpPr>
          <p:spPr>
            <a:xfrm>
              <a:off x="5702500" y="1262700"/>
              <a:ext cx="9725" cy="8325"/>
            </a:xfrm>
            <a:custGeom>
              <a:avLst/>
              <a:gdLst/>
              <a:ahLst/>
              <a:cxnLst/>
              <a:rect l="l" t="t" r="r" b="b"/>
              <a:pathLst>
                <a:path w="389" h="333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4"/>
                    <a:pt x="160" y="326"/>
                  </a:cubicBezTo>
                  <a:cubicBezTo>
                    <a:pt x="176" y="330"/>
                    <a:pt x="191" y="332"/>
                    <a:pt x="207" y="332"/>
                  </a:cubicBezTo>
                  <a:cubicBezTo>
                    <a:pt x="281" y="332"/>
                    <a:pt x="346" y="288"/>
                    <a:pt x="365" y="212"/>
                  </a:cubicBezTo>
                  <a:cubicBezTo>
                    <a:pt x="388" y="121"/>
                    <a:pt x="320" y="30"/>
                    <a:pt x="228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53"/>
            <p:cNvSpPr/>
            <p:nvPr/>
          </p:nvSpPr>
          <p:spPr>
            <a:xfrm>
              <a:off x="6409500" y="1544750"/>
              <a:ext cx="6875" cy="6300"/>
            </a:xfrm>
            <a:custGeom>
              <a:avLst/>
              <a:gdLst/>
              <a:ahLst/>
              <a:cxnLst/>
              <a:rect l="l" t="t" r="r" b="b"/>
              <a:pathLst>
                <a:path w="275" h="252" extrusionOk="0">
                  <a:moveTo>
                    <a:pt x="160" y="0"/>
                  </a:moveTo>
                  <a:cubicBezTo>
                    <a:pt x="92" y="0"/>
                    <a:pt x="24" y="23"/>
                    <a:pt x="24" y="92"/>
                  </a:cubicBezTo>
                  <a:cubicBezTo>
                    <a:pt x="1" y="160"/>
                    <a:pt x="46" y="229"/>
                    <a:pt x="115" y="252"/>
                  </a:cubicBezTo>
                  <a:cubicBezTo>
                    <a:pt x="160" y="252"/>
                    <a:pt x="229" y="229"/>
                    <a:pt x="252" y="160"/>
                  </a:cubicBezTo>
                  <a:cubicBezTo>
                    <a:pt x="275" y="92"/>
                    <a:pt x="229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53"/>
            <p:cNvSpPr/>
            <p:nvPr/>
          </p:nvSpPr>
          <p:spPr>
            <a:xfrm>
              <a:off x="6525350" y="1792825"/>
              <a:ext cx="7425" cy="7175"/>
            </a:xfrm>
            <a:custGeom>
              <a:avLst/>
              <a:gdLst/>
              <a:ahLst/>
              <a:cxnLst/>
              <a:rect l="l" t="t" r="r" b="b"/>
              <a:pathLst>
                <a:path w="297" h="287" extrusionOk="0">
                  <a:moveTo>
                    <a:pt x="137" y="1"/>
                  </a:moveTo>
                  <a:cubicBezTo>
                    <a:pt x="69" y="1"/>
                    <a:pt x="19" y="41"/>
                    <a:pt x="0" y="98"/>
                  </a:cubicBezTo>
                  <a:cubicBezTo>
                    <a:pt x="0" y="189"/>
                    <a:pt x="46" y="258"/>
                    <a:pt x="114" y="280"/>
                  </a:cubicBezTo>
                  <a:cubicBezTo>
                    <a:pt x="126" y="284"/>
                    <a:pt x="138" y="286"/>
                    <a:pt x="149" y="286"/>
                  </a:cubicBezTo>
                  <a:cubicBezTo>
                    <a:pt x="205" y="286"/>
                    <a:pt x="255" y="242"/>
                    <a:pt x="274" y="166"/>
                  </a:cubicBezTo>
                  <a:cubicBezTo>
                    <a:pt x="297" y="98"/>
                    <a:pt x="251" y="29"/>
                    <a:pt x="183" y="6"/>
                  </a:cubicBezTo>
                  <a:cubicBezTo>
                    <a:pt x="167" y="2"/>
                    <a:pt x="151" y="1"/>
                    <a:pt x="13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53"/>
            <p:cNvSpPr/>
            <p:nvPr/>
          </p:nvSpPr>
          <p:spPr>
            <a:xfrm>
              <a:off x="6545325" y="1590850"/>
              <a:ext cx="11425" cy="10000"/>
            </a:xfrm>
            <a:custGeom>
              <a:avLst/>
              <a:gdLst/>
              <a:ahLst/>
              <a:cxnLst/>
              <a:rect l="l" t="t" r="r" b="b"/>
              <a:pathLst>
                <a:path w="457" h="400" extrusionOk="0">
                  <a:moveTo>
                    <a:pt x="238" y="1"/>
                  </a:moveTo>
                  <a:cubicBezTo>
                    <a:pt x="155" y="1"/>
                    <a:pt x="66" y="66"/>
                    <a:pt x="46" y="165"/>
                  </a:cubicBezTo>
                  <a:cubicBezTo>
                    <a:pt x="0" y="256"/>
                    <a:pt x="69" y="371"/>
                    <a:pt x="183" y="393"/>
                  </a:cubicBezTo>
                  <a:cubicBezTo>
                    <a:pt x="202" y="397"/>
                    <a:pt x="220" y="399"/>
                    <a:pt x="238" y="399"/>
                  </a:cubicBezTo>
                  <a:cubicBezTo>
                    <a:pt x="326" y="399"/>
                    <a:pt x="396" y="352"/>
                    <a:pt x="434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62" y="2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53"/>
            <p:cNvSpPr/>
            <p:nvPr/>
          </p:nvSpPr>
          <p:spPr>
            <a:xfrm>
              <a:off x="6443750" y="1815075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35"/>
                    <a:pt x="46" y="326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43" y="29"/>
                    <a:pt x="228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53"/>
            <p:cNvSpPr/>
            <p:nvPr/>
          </p:nvSpPr>
          <p:spPr>
            <a:xfrm>
              <a:off x="6470000" y="1775750"/>
              <a:ext cx="11425" cy="10500"/>
            </a:xfrm>
            <a:custGeom>
              <a:avLst/>
              <a:gdLst/>
              <a:ahLst/>
              <a:cxnLst/>
              <a:rect l="l" t="t" r="r" b="b"/>
              <a:pathLst>
                <a:path w="457" h="420" extrusionOk="0">
                  <a:moveTo>
                    <a:pt x="230" y="0"/>
                  </a:moveTo>
                  <a:cubicBezTo>
                    <a:pt x="132" y="0"/>
                    <a:pt x="43" y="65"/>
                    <a:pt x="23" y="165"/>
                  </a:cubicBezTo>
                  <a:cubicBezTo>
                    <a:pt x="0" y="256"/>
                    <a:pt x="69" y="370"/>
                    <a:pt x="183" y="416"/>
                  </a:cubicBezTo>
                  <a:cubicBezTo>
                    <a:pt x="195" y="419"/>
                    <a:pt x="207" y="420"/>
                    <a:pt x="219" y="420"/>
                  </a:cubicBezTo>
                  <a:cubicBezTo>
                    <a:pt x="302" y="420"/>
                    <a:pt x="391" y="355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53"/>
            <p:cNvSpPr/>
            <p:nvPr/>
          </p:nvSpPr>
          <p:spPr>
            <a:xfrm>
              <a:off x="6440325" y="1675275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3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20" y="29"/>
                    <a:pt x="229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53"/>
            <p:cNvSpPr/>
            <p:nvPr/>
          </p:nvSpPr>
          <p:spPr>
            <a:xfrm>
              <a:off x="6555025" y="1619400"/>
              <a:ext cx="9150" cy="8800"/>
            </a:xfrm>
            <a:custGeom>
              <a:avLst/>
              <a:gdLst/>
              <a:ahLst/>
              <a:cxnLst/>
              <a:rect l="l" t="t" r="r" b="b"/>
              <a:pathLst>
                <a:path w="366" h="352" extrusionOk="0">
                  <a:moveTo>
                    <a:pt x="193" y="0"/>
                  </a:moveTo>
                  <a:cubicBezTo>
                    <a:pt x="114" y="0"/>
                    <a:pt x="43" y="62"/>
                    <a:pt x="23" y="142"/>
                  </a:cubicBezTo>
                  <a:cubicBezTo>
                    <a:pt x="0" y="233"/>
                    <a:pt x="46" y="324"/>
                    <a:pt x="137" y="347"/>
                  </a:cubicBezTo>
                  <a:cubicBezTo>
                    <a:pt x="149" y="350"/>
                    <a:pt x="161" y="351"/>
                    <a:pt x="173" y="351"/>
                  </a:cubicBezTo>
                  <a:cubicBezTo>
                    <a:pt x="251" y="351"/>
                    <a:pt x="323" y="289"/>
                    <a:pt x="343" y="210"/>
                  </a:cubicBezTo>
                  <a:cubicBezTo>
                    <a:pt x="365" y="119"/>
                    <a:pt x="320" y="27"/>
                    <a:pt x="228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53"/>
            <p:cNvSpPr/>
            <p:nvPr/>
          </p:nvSpPr>
          <p:spPr>
            <a:xfrm>
              <a:off x="6411775" y="1487550"/>
              <a:ext cx="7450" cy="6575"/>
            </a:xfrm>
            <a:custGeom>
              <a:avLst/>
              <a:gdLst/>
              <a:ahLst/>
              <a:cxnLst/>
              <a:rect l="l" t="t" r="r" b="b"/>
              <a:pathLst>
                <a:path w="298" h="263" extrusionOk="0">
                  <a:moveTo>
                    <a:pt x="147" y="0"/>
                  </a:moveTo>
                  <a:cubicBezTo>
                    <a:pt x="92" y="0"/>
                    <a:pt x="43" y="41"/>
                    <a:pt x="24" y="97"/>
                  </a:cubicBezTo>
                  <a:cubicBezTo>
                    <a:pt x="1" y="166"/>
                    <a:pt x="47" y="234"/>
                    <a:pt x="115" y="257"/>
                  </a:cubicBezTo>
                  <a:cubicBezTo>
                    <a:pt x="127" y="261"/>
                    <a:pt x="139" y="263"/>
                    <a:pt x="151" y="263"/>
                  </a:cubicBezTo>
                  <a:cubicBezTo>
                    <a:pt x="206" y="263"/>
                    <a:pt x="256" y="222"/>
                    <a:pt x="275" y="166"/>
                  </a:cubicBezTo>
                  <a:cubicBezTo>
                    <a:pt x="298" y="97"/>
                    <a:pt x="252" y="29"/>
                    <a:pt x="184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53"/>
            <p:cNvSpPr/>
            <p:nvPr/>
          </p:nvSpPr>
          <p:spPr>
            <a:xfrm>
              <a:off x="6552175" y="1694725"/>
              <a:ext cx="10850" cy="9925"/>
            </a:xfrm>
            <a:custGeom>
              <a:avLst/>
              <a:gdLst/>
              <a:ahLst/>
              <a:cxnLst/>
              <a:rect l="l" t="t" r="r" b="b"/>
              <a:pathLst>
                <a:path w="434" h="397" extrusionOk="0">
                  <a:moveTo>
                    <a:pt x="231" y="0"/>
                  </a:moveTo>
                  <a:cubicBezTo>
                    <a:pt x="137" y="0"/>
                    <a:pt x="63" y="65"/>
                    <a:pt x="23" y="164"/>
                  </a:cubicBezTo>
                  <a:cubicBezTo>
                    <a:pt x="0" y="256"/>
                    <a:pt x="68" y="370"/>
                    <a:pt x="183" y="393"/>
                  </a:cubicBezTo>
                  <a:cubicBezTo>
                    <a:pt x="195" y="396"/>
                    <a:pt x="207" y="397"/>
                    <a:pt x="220" y="397"/>
                  </a:cubicBezTo>
                  <a:cubicBezTo>
                    <a:pt x="302" y="397"/>
                    <a:pt x="391" y="335"/>
                    <a:pt x="411" y="256"/>
                  </a:cubicBezTo>
                  <a:cubicBezTo>
                    <a:pt x="434" y="141"/>
                    <a:pt x="365" y="50"/>
                    <a:pt x="274" y="5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53"/>
            <p:cNvSpPr/>
            <p:nvPr/>
          </p:nvSpPr>
          <p:spPr>
            <a:xfrm>
              <a:off x="6418625" y="1541175"/>
              <a:ext cx="7450" cy="7175"/>
            </a:xfrm>
            <a:custGeom>
              <a:avLst/>
              <a:gdLst/>
              <a:ahLst/>
              <a:cxnLst/>
              <a:rect l="l" t="t" r="r" b="b"/>
              <a:pathLst>
                <a:path w="298" h="287" extrusionOk="0">
                  <a:moveTo>
                    <a:pt x="147" y="1"/>
                  </a:moveTo>
                  <a:cubicBezTo>
                    <a:pt x="86" y="1"/>
                    <a:pt x="24" y="45"/>
                    <a:pt x="24" y="121"/>
                  </a:cubicBezTo>
                  <a:cubicBezTo>
                    <a:pt x="1" y="189"/>
                    <a:pt x="47" y="258"/>
                    <a:pt x="115" y="280"/>
                  </a:cubicBezTo>
                  <a:cubicBezTo>
                    <a:pt x="127" y="284"/>
                    <a:pt x="140" y="286"/>
                    <a:pt x="153" y="286"/>
                  </a:cubicBezTo>
                  <a:cubicBezTo>
                    <a:pt x="214" y="286"/>
                    <a:pt x="279" y="245"/>
                    <a:pt x="298" y="189"/>
                  </a:cubicBezTo>
                  <a:cubicBezTo>
                    <a:pt x="298" y="98"/>
                    <a:pt x="252" y="29"/>
                    <a:pt x="183" y="7"/>
                  </a:cubicBezTo>
                  <a:cubicBezTo>
                    <a:pt x="172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53"/>
            <p:cNvSpPr/>
            <p:nvPr/>
          </p:nvSpPr>
          <p:spPr>
            <a:xfrm>
              <a:off x="5440575" y="1009925"/>
              <a:ext cx="10300" cy="9400"/>
            </a:xfrm>
            <a:custGeom>
              <a:avLst/>
              <a:gdLst/>
              <a:ahLst/>
              <a:cxnLst/>
              <a:rect l="l" t="t" r="r" b="b"/>
              <a:pathLst>
                <a:path w="412" h="376" extrusionOk="0">
                  <a:moveTo>
                    <a:pt x="204" y="1"/>
                  </a:moveTo>
                  <a:cubicBezTo>
                    <a:pt x="125" y="1"/>
                    <a:pt x="42" y="48"/>
                    <a:pt x="23" y="143"/>
                  </a:cubicBezTo>
                  <a:cubicBezTo>
                    <a:pt x="0" y="234"/>
                    <a:pt x="69" y="349"/>
                    <a:pt x="160" y="371"/>
                  </a:cubicBezTo>
                  <a:cubicBezTo>
                    <a:pt x="172" y="374"/>
                    <a:pt x="184" y="376"/>
                    <a:pt x="197" y="376"/>
                  </a:cubicBezTo>
                  <a:cubicBezTo>
                    <a:pt x="280" y="376"/>
                    <a:pt x="369" y="314"/>
                    <a:pt x="388" y="234"/>
                  </a:cubicBezTo>
                  <a:cubicBezTo>
                    <a:pt x="411" y="143"/>
                    <a:pt x="343" y="29"/>
                    <a:pt x="251" y="6"/>
                  </a:cubicBezTo>
                  <a:cubicBezTo>
                    <a:pt x="236" y="2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53"/>
            <p:cNvSpPr/>
            <p:nvPr/>
          </p:nvSpPr>
          <p:spPr>
            <a:xfrm>
              <a:off x="6499100" y="1836225"/>
              <a:ext cx="11425" cy="10525"/>
            </a:xfrm>
            <a:custGeom>
              <a:avLst/>
              <a:gdLst/>
              <a:ahLst/>
              <a:cxnLst/>
              <a:rect l="l" t="t" r="r" b="b"/>
              <a:pathLst>
                <a:path w="457" h="421" extrusionOk="0">
                  <a:moveTo>
                    <a:pt x="230" y="1"/>
                  </a:moveTo>
                  <a:cubicBezTo>
                    <a:pt x="132" y="1"/>
                    <a:pt x="43" y="66"/>
                    <a:pt x="23" y="165"/>
                  </a:cubicBezTo>
                  <a:cubicBezTo>
                    <a:pt x="0" y="279"/>
                    <a:pt x="69" y="370"/>
                    <a:pt x="160" y="416"/>
                  </a:cubicBezTo>
                  <a:cubicBezTo>
                    <a:pt x="175" y="419"/>
                    <a:pt x="190" y="420"/>
                    <a:pt x="204" y="420"/>
                  </a:cubicBezTo>
                  <a:cubicBezTo>
                    <a:pt x="302" y="420"/>
                    <a:pt x="391" y="356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53"/>
            <p:cNvSpPr/>
            <p:nvPr/>
          </p:nvSpPr>
          <p:spPr>
            <a:xfrm>
              <a:off x="6463725" y="1832800"/>
              <a:ext cx="8575" cy="5275"/>
            </a:xfrm>
            <a:custGeom>
              <a:avLst/>
              <a:gdLst/>
              <a:ahLst/>
              <a:cxnLst/>
              <a:rect l="l" t="t" r="r" b="b"/>
              <a:pathLst>
                <a:path w="343" h="211" extrusionOk="0">
                  <a:moveTo>
                    <a:pt x="154" y="1"/>
                  </a:moveTo>
                  <a:cubicBezTo>
                    <a:pt x="91" y="1"/>
                    <a:pt x="20" y="60"/>
                    <a:pt x="0" y="119"/>
                  </a:cubicBezTo>
                  <a:lnTo>
                    <a:pt x="320" y="211"/>
                  </a:lnTo>
                  <a:cubicBezTo>
                    <a:pt x="342" y="119"/>
                    <a:pt x="274" y="28"/>
                    <a:pt x="183" y="5"/>
                  </a:cubicBezTo>
                  <a:cubicBezTo>
                    <a:pt x="174" y="2"/>
                    <a:pt x="164" y="1"/>
                    <a:pt x="15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53"/>
            <p:cNvSpPr/>
            <p:nvPr/>
          </p:nvSpPr>
          <p:spPr>
            <a:xfrm>
              <a:off x="6851750" y="1438250"/>
              <a:ext cx="9725" cy="9100"/>
            </a:xfrm>
            <a:custGeom>
              <a:avLst/>
              <a:gdLst/>
              <a:ahLst/>
              <a:cxnLst/>
              <a:rect l="l" t="t" r="r" b="b"/>
              <a:pathLst>
                <a:path w="389" h="364" extrusionOk="0">
                  <a:moveTo>
                    <a:pt x="180" y="0"/>
                  </a:moveTo>
                  <a:cubicBezTo>
                    <a:pt x="101" y="0"/>
                    <a:pt x="41" y="58"/>
                    <a:pt x="23" y="129"/>
                  </a:cubicBezTo>
                  <a:cubicBezTo>
                    <a:pt x="0" y="243"/>
                    <a:pt x="46" y="335"/>
                    <a:pt x="160" y="357"/>
                  </a:cubicBezTo>
                  <a:cubicBezTo>
                    <a:pt x="175" y="361"/>
                    <a:pt x="191" y="363"/>
                    <a:pt x="205" y="363"/>
                  </a:cubicBezTo>
                  <a:cubicBezTo>
                    <a:pt x="280" y="363"/>
                    <a:pt x="346" y="316"/>
                    <a:pt x="366" y="220"/>
                  </a:cubicBezTo>
                  <a:cubicBezTo>
                    <a:pt x="388" y="129"/>
                    <a:pt x="343" y="38"/>
                    <a:pt x="251" y="15"/>
                  </a:cubicBezTo>
                  <a:cubicBezTo>
                    <a:pt x="226" y="5"/>
                    <a:pt x="202" y="0"/>
                    <a:pt x="18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53"/>
            <p:cNvSpPr/>
            <p:nvPr/>
          </p:nvSpPr>
          <p:spPr>
            <a:xfrm>
              <a:off x="6845475" y="1415650"/>
              <a:ext cx="9725" cy="9400"/>
            </a:xfrm>
            <a:custGeom>
              <a:avLst/>
              <a:gdLst/>
              <a:ahLst/>
              <a:cxnLst/>
              <a:rect l="l" t="t" r="r" b="b"/>
              <a:pathLst>
                <a:path w="389" h="376" extrusionOk="0">
                  <a:moveTo>
                    <a:pt x="183" y="0"/>
                  </a:moveTo>
                  <a:cubicBezTo>
                    <a:pt x="109" y="0"/>
                    <a:pt x="42" y="48"/>
                    <a:pt x="23" y="143"/>
                  </a:cubicBezTo>
                  <a:cubicBezTo>
                    <a:pt x="0" y="234"/>
                    <a:pt x="46" y="326"/>
                    <a:pt x="137" y="371"/>
                  </a:cubicBezTo>
                  <a:cubicBezTo>
                    <a:pt x="152" y="374"/>
                    <a:pt x="167" y="376"/>
                    <a:pt x="181" y="376"/>
                  </a:cubicBezTo>
                  <a:cubicBezTo>
                    <a:pt x="274" y="376"/>
                    <a:pt x="346" y="314"/>
                    <a:pt x="365" y="234"/>
                  </a:cubicBezTo>
                  <a:cubicBezTo>
                    <a:pt x="388" y="120"/>
                    <a:pt x="343" y="29"/>
                    <a:pt x="228" y="6"/>
                  </a:cubicBezTo>
                  <a:cubicBezTo>
                    <a:pt x="213" y="2"/>
                    <a:pt x="198" y="0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53"/>
            <p:cNvSpPr/>
            <p:nvPr/>
          </p:nvSpPr>
          <p:spPr>
            <a:xfrm>
              <a:off x="6867725" y="1599525"/>
              <a:ext cx="8000" cy="7600"/>
            </a:xfrm>
            <a:custGeom>
              <a:avLst/>
              <a:gdLst/>
              <a:ahLst/>
              <a:cxnLst/>
              <a:rect l="l" t="t" r="r" b="b"/>
              <a:pathLst>
                <a:path w="320" h="304" extrusionOk="0">
                  <a:moveTo>
                    <a:pt x="206" y="1"/>
                  </a:moveTo>
                  <a:cubicBezTo>
                    <a:pt x="115" y="1"/>
                    <a:pt x="46" y="46"/>
                    <a:pt x="23" y="115"/>
                  </a:cubicBezTo>
                  <a:cubicBezTo>
                    <a:pt x="0" y="206"/>
                    <a:pt x="46" y="297"/>
                    <a:pt x="115" y="297"/>
                  </a:cubicBezTo>
                  <a:cubicBezTo>
                    <a:pt x="131" y="301"/>
                    <a:pt x="147" y="303"/>
                    <a:pt x="163" y="303"/>
                  </a:cubicBezTo>
                  <a:cubicBezTo>
                    <a:pt x="236" y="303"/>
                    <a:pt x="301" y="262"/>
                    <a:pt x="320" y="206"/>
                  </a:cubicBezTo>
                  <a:cubicBezTo>
                    <a:pt x="320" y="115"/>
                    <a:pt x="274" y="24"/>
                    <a:pt x="2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53"/>
            <p:cNvSpPr/>
            <p:nvPr/>
          </p:nvSpPr>
          <p:spPr>
            <a:xfrm>
              <a:off x="6866575" y="1359725"/>
              <a:ext cx="8600" cy="7725"/>
            </a:xfrm>
            <a:custGeom>
              <a:avLst/>
              <a:gdLst/>
              <a:ahLst/>
              <a:cxnLst/>
              <a:rect l="l" t="t" r="r" b="b"/>
              <a:pathLst>
                <a:path w="344" h="309" extrusionOk="0">
                  <a:moveTo>
                    <a:pt x="160" y="0"/>
                  </a:moveTo>
                  <a:cubicBezTo>
                    <a:pt x="86" y="0"/>
                    <a:pt x="20" y="45"/>
                    <a:pt x="1" y="120"/>
                  </a:cubicBezTo>
                  <a:cubicBezTo>
                    <a:pt x="1" y="212"/>
                    <a:pt x="46" y="280"/>
                    <a:pt x="115" y="303"/>
                  </a:cubicBezTo>
                  <a:cubicBezTo>
                    <a:pt x="131" y="307"/>
                    <a:pt x="146" y="309"/>
                    <a:pt x="162" y="309"/>
                  </a:cubicBezTo>
                  <a:cubicBezTo>
                    <a:pt x="236" y="309"/>
                    <a:pt x="301" y="264"/>
                    <a:pt x="320" y="189"/>
                  </a:cubicBezTo>
                  <a:cubicBezTo>
                    <a:pt x="343" y="97"/>
                    <a:pt x="297" y="29"/>
                    <a:pt x="206" y="6"/>
                  </a:cubicBezTo>
                  <a:cubicBezTo>
                    <a:pt x="191" y="2"/>
                    <a:pt x="175" y="0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53"/>
            <p:cNvSpPr/>
            <p:nvPr/>
          </p:nvSpPr>
          <p:spPr>
            <a:xfrm>
              <a:off x="6698825" y="1787725"/>
              <a:ext cx="10850" cy="10200"/>
            </a:xfrm>
            <a:custGeom>
              <a:avLst/>
              <a:gdLst/>
              <a:ahLst/>
              <a:cxnLst/>
              <a:rect l="l" t="t" r="r" b="b"/>
              <a:pathLst>
                <a:path w="434" h="408" extrusionOk="0">
                  <a:moveTo>
                    <a:pt x="230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0" y="256"/>
                    <a:pt x="69" y="370"/>
                    <a:pt x="160" y="393"/>
                  </a:cubicBezTo>
                  <a:cubicBezTo>
                    <a:pt x="184" y="403"/>
                    <a:pt x="209" y="407"/>
                    <a:pt x="232" y="407"/>
                  </a:cubicBezTo>
                  <a:cubicBezTo>
                    <a:pt x="319" y="407"/>
                    <a:pt x="393" y="346"/>
                    <a:pt x="411" y="256"/>
                  </a:cubicBezTo>
                  <a:cubicBezTo>
                    <a:pt x="434" y="142"/>
                    <a:pt x="388" y="28"/>
                    <a:pt x="274" y="5"/>
                  </a:cubicBezTo>
                  <a:cubicBezTo>
                    <a:pt x="259" y="2"/>
                    <a:pt x="245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53"/>
            <p:cNvSpPr/>
            <p:nvPr/>
          </p:nvSpPr>
          <p:spPr>
            <a:xfrm>
              <a:off x="6655450" y="1510975"/>
              <a:ext cx="9725" cy="8825"/>
            </a:xfrm>
            <a:custGeom>
              <a:avLst/>
              <a:gdLst/>
              <a:ahLst/>
              <a:cxnLst/>
              <a:rect l="l" t="t" r="r" b="b"/>
              <a:pathLst>
                <a:path w="389" h="353" extrusionOk="0">
                  <a:moveTo>
                    <a:pt x="193" y="0"/>
                  </a:moveTo>
                  <a:cubicBezTo>
                    <a:pt x="115" y="0"/>
                    <a:pt x="43" y="62"/>
                    <a:pt x="23" y="142"/>
                  </a:cubicBezTo>
                  <a:cubicBezTo>
                    <a:pt x="0" y="233"/>
                    <a:pt x="46" y="324"/>
                    <a:pt x="137" y="347"/>
                  </a:cubicBezTo>
                  <a:cubicBezTo>
                    <a:pt x="157" y="351"/>
                    <a:pt x="176" y="353"/>
                    <a:pt x="194" y="353"/>
                  </a:cubicBezTo>
                  <a:cubicBezTo>
                    <a:pt x="281" y="353"/>
                    <a:pt x="347" y="309"/>
                    <a:pt x="366" y="233"/>
                  </a:cubicBezTo>
                  <a:cubicBezTo>
                    <a:pt x="388" y="142"/>
                    <a:pt x="320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53"/>
            <p:cNvSpPr/>
            <p:nvPr/>
          </p:nvSpPr>
          <p:spPr>
            <a:xfrm>
              <a:off x="6597825" y="1354050"/>
              <a:ext cx="10275" cy="9400"/>
            </a:xfrm>
            <a:custGeom>
              <a:avLst/>
              <a:gdLst/>
              <a:ahLst/>
              <a:cxnLst/>
              <a:rect l="l" t="t" r="r" b="b"/>
              <a:pathLst>
                <a:path w="411" h="376" extrusionOk="0">
                  <a:moveTo>
                    <a:pt x="214" y="0"/>
                  </a:moveTo>
                  <a:cubicBezTo>
                    <a:pt x="131" y="0"/>
                    <a:pt x="43" y="63"/>
                    <a:pt x="23" y="142"/>
                  </a:cubicBezTo>
                  <a:cubicBezTo>
                    <a:pt x="0" y="256"/>
                    <a:pt x="69" y="347"/>
                    <a:pt x="160" y="370"/>
                  </a:cubicBezTo>
                  <a:cubicBezTo>
                    <a:pt x="179" y="374"/>
                    <a:pt x="197" y="376"/>
                    <a:pt x="215" y="376"/>
                  </a:cubicBezTo>
                  <a:cubicBezTo>
                    <a:pt x="302" y="376"/>
                    <a:pt x="369" y="328"/>
                    <a:pt x="388" y="233"/>
                  </a:cubicBezTo>
                  <a:cubicBezTo>
                    <a:pt x="411" y="142"/>
                    <a:pt x="365" y="28"/>
                    <a:pt x="251" y="5"/>
                  </a:cubicBezTo>
                  <a:cubicBezTo>
                    <a:pt x="239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53"/>
            <p:cNvSpPr/>
            <p:nvPr/>
          </p:nvSpPr>
          <p:spPr>
            <a:xfrm>
              <a:off x="6548175" y="12273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71" y="0"/>
                  </a:moveTo>
                  <a:cubicBezTo>
                    <a:pt x="97" y="0"/>
                    <a:pt x="43" y="62"/>
                    <a:pt x="23" y="142"/>
                  </a:cubicBezTo>
                  <a:cubicBezTo>
                    <a:pt x="0" y="210"/>
                    <a:pt x="46" y="301"/>
                    <a:pt x="137" y="324"/>
                  </a:cubicBezTo>
                  <a:cubicBezTo>
                    <a:pt x="153" y="328"/>
                    <a:pt x="169" y="330"/>
                    <a:pt x="184" y="330"/>
                  </a:cubicBezTo>
                  <a:cubicBezTo>
                    <a:pt x="258" y="330"/>
                    <a:pt x="324" y="286"/>
                    <a:pt x="343" y="210"/>
                  </a:cubicBezTo>
                  <a:cubicBezTo>
                    <a:pt x="365" y="119"/>
                    <a:pt x="297" y="27"/>
                    <a:pt x="206" y="5"/>
                  </a:cubicBezTo>
                  <a:cubicBezTo>
                    <a:pt x="194" y="2"/>
                    <a:pt x="182" y="0"/>
                    <a:pt x="17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53"/>
            <p:cNvSpPr/>
            <p:nvPr/>
          </p:nvSpPr>
          <p:spPr>
            <a:xfrm>
              <a:off x="6559000" y="1255075"/>
              <a:ext cx="11450" cy="10200"/>
            </a:xfrm>
            <a:custGeom>
              <a:avLst/>
              <a:gdLst/>
              <a:ahLst/>
              <a:cxnLst/>
              <a:rect l="l" t="t" r="r" b="b"/>
              <a:pathLst>
                <a:path w="458" h="408" extrusionOk="0">
                  <a:moveTo>
                    <a:pt x="203" y="1"/>
                  </a:moveTo>
                  <a:cubicBezTo>
                    <a:pt x="116" y="1"/>
                    <a:pt x="42" y="62"/>
                    <a:pt x="24" y="152"/>
                  </a:cubicBezTo>
                  <a:cubicBezTo>
                    <a:pt x="1" y="266"/>
                    <a:pt x="69" y="380"/>
                    <a:pt x="161" y="403"/>
                  </a:cubicBezTo>
                  <a:cubicBezTo>
                    <a:pt x="175" y="406"/>
                    <a:pt x="190" y="407"/>
                    <a:pt x="205" y="407"/>
                  </a:cubicBezTo>
                  <a:cubicBezTo>
                    <a:pt x="303" y="407"/>
                    <a:pt x="392" y="343"/>
                    <a:pt x="412" y="243"/>
                  </a:cubicBezTo>
                  <a:cubicBezTo>
                    <a:pt x="457" y="152"/>
                    <a:pt x="389" y="38"/>
                    <a:pt x="275" y="15"/>
                  </a:cubicBezTo>
                  <a:cubicBezTo>
                    <a:pt x="250" y="5"/>
                    <a:pt x="226" y="1"/>
                    <a:pt x="20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53"/>
            <p:cNvSpPr/>
            <p:nvPr/>
          </p:nvSpPr>
          <p:spPr>
            <a:xfrm>
              <a:off x="6533325" y="1229600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11" y="1"/>
                  </a:moveTo>
                  <a:cubicBezTo>
                    <a:pt x="68" y="1"/>
                    <a:pt x="19" y="38"/>
                    <a:pt x="1" y="75"/>
                  </a:cubicBezTo>
                  <a:cubicBezTo>
                    <a:pt x="1" y="144"/>
                    <a:pt x="24" y="212"/>
                    <a:pt x="92" y="212"/>
                  </a:cubicBezTo>
                  <a:cubicBezTo>
                    <a:pt x="100" y="217"/>
                    <a:pt x="110" y="218"/>
                    <a:pt x="119" y="218"/>
                  </a:cubicBezTo>
                  <a:cubicBezTo>
                    <a:pt x="161" y="218"/>
                    <a:pt x="210" y="181"/>
                    <a:pt x="229" y="144"/>
                  </a:cubicBezTo>
                  <a:cubicBezTo>
                    <a:pt x="252" y="75"/>
                    <a:pt x="206" y="7"/>
                    <a:pt x="138" y="7"/>
                  </a:cubicBezTo>
                  <a:cubicBezTo>
                    <a:pt x="129" y="3"/>
                    <a:pt x="120" y="1"/>
                    <a:pt x="11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53"/>
            <p:cNvSpPr/>
            <p:nvPr/>
          </p:nvSpPr>
          <p:spPr>
            <a:xfrm>
              <a:off x="6545875" y="1256425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6" y="1"/>
                  </a:moveTo>
                  <a:cubicBezTo>
                    <a:pt x="85" y="1"/>
                    <a:pt x="20" y="42"/>
                    <a:pt x="1" y="98"/>
                  </a:cubicBezTo>
                  <a:cubicBezTo>
                    <a:pt x="1" y="167"/>
                    <a:pt x="47" y="258"/>
                    <a:pt x="115" y="258"/>
                  </a:cubicBezTo>
                  <a:cubicBezTo>
                    <a:pt x="127" y="262"/>
                    <a:pt x="139" y="264"/>
                    <a:pt x="151" y="264"/>
                  </a:cubicBezTo>
                  <a:cubicBezTo>
                    <a:pt x="206" y="264"/>
                    <a:pt x="256" y="223"/>
                    <a:pt x="275" y="167"/>
                  </a:cubicBezTo>
                  <a:cubicBezTo>
                    <a:pt x="298" y="98"/>
                    <a:pt x="252" y="30"/>
                    <a:pt x="184" y="7"/>
                  </a:cubicBezTo>
                  <a:cubicBezTo>
                    <a:pt x="171" y="3"/>
                    <a:pt x="159" y="1"/>
                    <a:pt x="14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53"/>
            <p:cNvSpPr/>
            <p:nvPr/>
          </p:nvSpPr>
          <p:spPr>
            <a:xfrm>
              <a:off x="6668575" y="1792250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4" y="1"/>
                  </a:moveTo>
                  <a:cubicBezTo>
                    <a:pt x="125" y="1"/>
                    <a:pt x="42" y="49"/>
                    <a:pt x="23" y="144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6" y="353"/>
                    <a:pt x="192" y="355"/>
                    <a:pt x="209" y="355"/>
                  </a:cubicBezTo>
                  <a:cubicBezTo>
                    <a:pt x="288" y="355"/>
                    <a:pt x="370" y="311"/>
                    <a:pt x="388" y="235"/>
                  </a:cubicBezTo>
                  <a:cubicBezTo>
                    <a:pt x="411" y="121"/>
                    <a:pt x="343" y="29"/>
                    <a:pt x="251" y="7"/>
                  </a:cubicBezTo>
                  <a:cubicBezTo>
                    <a:pt x="236" y="3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53"/>
            <p:cNvSpPr/>
            <p:nvPr/>
          </p:nvSpPr>
          <p:spPr>
            <a:xfrm>
              <a:off x="6445450" y="1343200"/>
              <a:ext cx="11450" cy="9975"/>
            </a:xfrm>
            <a:custGeom>
              <a:avLst/>
              <a:gdLst/>
              <a:ahLst/>
              <a:cxnLst/>
              <a:rect l="l" t="t" r="r" b="b"/>
              <a:pathLst>
                <a:path w="458" h="399" extrusionOk="0">
                  <a:moveTo>
                    <a:pt x="232" y="1"/>
                  </a:moveTo>
                  <a:cubicBezTo>
                    <a:pt x="138" y="1"/>
                    <a:pt x="63" y="66"/>
                    <a:pt x="24" y="165"/>
                  </a:cubicBezTo>
                  <a:cubicBezTo>
                    <a:pt x="1" y="256"/>
                    <a:pt x="69" y="370"/>
                    <a:pt x="183" y="393"/>
                  </a:cubicBezTo>
                  <a:cubicBezTo>
                    <a:pt x="199" y="397"/>
                    <a:pt x="214" y="399"/>
                    <a:pt x="230" y="399"/>
                  </a:cubicBezTo>
                  <a:cubicBezTo>
                    <a:pt x="310" y="399"/>
                    <a:pt x="393" y="351"/>
                    <a:pt x="412" y="256"/>
                  </a:cubicBezTo>
                  <a:cubicBezTo>
                    <a:pt x="457" y="142"/>
                    <a:pt x="389" y="51"/>
                    <a:pt x="275" y="5"/>
                  </a:cubicBezTo>
                  <a:cubicBezTo>
                    <a:pt x="260" y="2"/>
                    <a:pt x="245" y="1"/>
                    <a:pt x="23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53"/>
            <p:cNvSpPr/>
            <p:nvPr/>
          </p:nvSpPr>
          <p:spPr>
            <a:xfrm>
              <a:off x="6580125" y="1388975"/>
              <a:ext cx="6300" cy="5300"/>
            </a:xfrm>
            <a:custGeom>
              <a:avLst/>
              <a:gdLst/>
              <a:ahLst/>
              <a:cxnLst/>
              <a:rect l="l" t="t" r="r" b="b"/>
              <a:pathLst>
                <a:path w="252" h="212" extrusionOk="0">
                  <a:moveTo>
                    <a:pt x="160" y="0"/>
                  </a:moveTo>
                  <a:cubicBezTo>
                    <a:pt x="92" y="0"/>
                    <a:pt x="46" y="23"/>
                    <a:pt x="23" y="91"/>
                  </a:cubicBezTo>
                  <a:cubicBezTo>
                    <a:pt x="0" y="137"/>
                    <a:pt x="46" y="183"/>
                    <a:pt x="92" y="206"/>
                  </a:cubicBezTo>
                  <a:cubicBezTo>
                    <a:pt x="104" y="210"/>
                    <a:pt x="116" y="212"/>
                    <a:pt x="127" y="212"/>
                  </a:cubicBezTo>
                  <a:cubicBezTo>
                    <a:pt x="176" y="212"/>
                    <a:pt x="210" y="174"/>
                    <a:pt x="229" y="137"/>
                  </a:cubicBezTo>
                  <a:cubicBezTo>
                    <a:pt x="252" y="69"/>
                    <a:pt x="206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53"/>
            <p:cNvSpPr/>
            <p:nvPr/>
          </p:nvSpPr>
          <p:spPr>
            <a:xfrm>
              <a:off x="6766150" y="1658150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1" y="212"/>
                    <a:pt x="46" y="281"/>
                    <a:pt x="137" y="303"/>
                  </a:cubicBezTo>
                  <a:cubicBezTo>
                    <a:pt x="149" y="307"/>
                    <a:pt x="162" y="309"/>
                    <a:pt x="174" y="309"/>
                  </a:cubicBezTo>
                  <a:cubicBezTo>
                    <a:pt x="235" y="309"/>
                    <a:pt x="301" y="265"/>
                    <a:pt x="320" y="189"/>
                  </a:cubicBezTo>
                  <a:cubicBezTo>
                    <a:pt x="343" y="121"/>
                    <a:pt x="297" y="30"/>
                    <a:pt x="206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53"/>
            <p:cNvSpPr/>
            <p:nvPr/>
          </p:nvSpPr>
          <p:spPr>
            <a:xfrm>
              <a:off x="6432900" y="10082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0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89"/>
                    <a:pt x="46" y="258"/>
                    <a:pt x="115" y="281"/>
                  </a:cubicBezTo>
                  <a:cubicBezTo>
                    <a:pt x="131" y="285"/>
                    <a:pt x="146" y="287"/>
                    <a:pt x="161" y="287"/>
                  </a:cubicBezTo>
                  <a:cubicBezTo>
                    <a:pt x="229" y="287"/>
                    <a:pt x="278" y="246"/>
                    <a:pt x="297" y="189"/>
                  </a:cubicBezTo>
                  <a:cubicBezTo>
                    <a:pt x="320" y="98"/>
                    <a:pt x="274" y="7"/>
                    <a:pt x="206" y="7"/>
                  </a:cubicBezTo>
                  <a:cubicBezTo>
                    <a:pt x="190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53"/>
            <p:cNvSpPr/>
            <p:nvPr/>
          </p:nvSpPr>
          <p:spPr>
            <a:xfrm>
              <a:off x="6571000" y="12998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5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26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6" y="291"/>
                    <a:pt x="365" y="212"/>
                  </a:cubicBezTo>
                  <a:cubicBezTo>
                    <a:pt x="388" y="121"/>
                    <a:pt x="343" y="29"/>
                    <a:pt x="251" y="6"/>
                  </a:cubicBezTo>
                  <a:cubicBezTo>
                    <a:pt x="232" y="3"/>
                    <a:pt x="213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53"/>
            <p:cNvSpPr/>
            <p:nvPr/>
          </p:nvSpPr>
          <p:spPr>
            <a:xfrm>
              <a:off x="6560725" y="1275300"/>
              <a:ext cx="8000" cy="7700"/>
            </a:xfrm>
            <a:custGeom>
              <a:avLst/>
              <a:gdLst/>
              <a:ahLst/>
              <a:cxnLst/>
              <a:rect l="l" t="t" r="r" b="b"/>
              <a:pathLst>
                <a:path w="320" h="308" extrusionOk="0">
                  <a:moveTo>
                    <a:pt x="170" y="0"/>
                  </a:moveTo>
                  <a:cubicBezTo>
                    <a:pt x="97" y="0"/>
                    <a:pt x="43" y="60"/>
                    <a:pt x="23" y="119"/>
                  </a:cubicBezTo>
                  <a:cubicBezTo>
                    <a:pt x="0" y="210"/>
                    <a:pt x="46" y="279"/>
                    <a:pt x="115" y="302"/>
                  </a:cubicBezTo>
                  <a:cubicBezTo>
                    <a:pt x="130" y="306"/>
                    <a:pt x="146" y="308"/>
                    <a:pt x="161" y="308"/>
                  </a:cubicBezTo>
                  <a:cubicBezTo>
                    <a:pt x="234" y="308"/>
                    <a:pt x="297" y="263"/>
                    <a:pt x="297" y="188"/>
                  </a:cubicBezTo>
                  <a:cubicBezTo>
                    <a:pt x="320" y="119"/>
                    <a:pt x="274" y="28"/>
                    <a:pt x="206" y="5"/>
                  </a:cubicBezTo>
                  <a:cubicBezTo>
                    <a:pt x="194" y="2"/>
                    <a:pt x="182" y="0"/>
                    <a:pt x="17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53"/>
            <p:cNvSpPr/>
            <p:nvPr/>
          </p:nvSpPr>
          <p:spPr>
            <a:xfrm>
              <a:off x="6468850" y="1097800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1" y="212"/>
                    <a:pt x="69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7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53"/>
            <p:cNvSpPr/>
            <p:nvPr/>
          </p:nvSpPr>
          <p:spPr>
            <a:xfrm>
              <a:off x="6707950" y="1377975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4" y="1"/>
                  </a:moveTo>
                  <a:cubicBezTo>
                    <a:pt x="125" y="1"/>
                    <a:pt x="42" y="48"/>
                    <a:pt x="23" y="143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6" y="353"/>
                    <a:pt x="192" y="355"/>
                    <a:pt x="209" y="355"/>
                  </a:cubicBezTo>
                  <a:cubicBezTo>
                    <a:pt x="288" y="355"/>
                    <a:pt x="369" y="310"/>
                    <a:pt x="388" y="235"/>
                  </a:cubicBezTo>
                  <a:cubicBezTo>
                    <a:pt x="411" y="121"/>
                    <a:pt x="343" y="29"/>
                    <a:pt x="251" y="7"/>
                  </a:cubicBezTo>
                  <a:cubicBezTo>
                    <a:pt x="236" y="3"/>
                    <a:pt x="220" y="1"/>
                    <a:pt x="20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53"/>
            <p:cNvSpPr/>
            <p:nvPr/>
          </p:nvSpPr>
          <p:spPr>
            <a:xfrm>
              <a:off x="5839450" y="1408225"/>
              <a:ext cx="9150" cy="7725"/>
            </a:xfrm>
            <a:custGeom>
              <a:avLst/>
              <a:gdLst/>
              <a:ahLst/>
              <a:cxnLst/>
              <a:rect l="l" t="t" r="r" b="b"/>
              <a:pathLst>
                <a:path w="366" h="309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2"/>
                    <a:pt x="69" y="303"/>
                    <a:pt x="137" y="303"/>
                  </a:cubicBezTo>
                  <a:cubicBezTo>
                    <a:pt x="153" y="307"/>
                    <a:pt x="170" y="309"/>
                    <a:pt x="185" y="309"/>
                  </a:cubicBezTo>
                  <a:cubicBezTo>
                    <a:pt x="259" y="309"/>
                    <a:pt x="324" y="268"/>
                    <a:pt x="343" y="212"/>
                  </a:cubicBezTo>
                  <a:cubicBezTo>
                    <a:pt x="365" y="120"/>
                    <a:pt x="297" y="29"/>
                    <a:pt x="228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53"/>
            <p:cNvSpPr/>
            <p:nvPr/>
          </p:nvSpPr>
          <p:spPr>
            <a:xfrm>
              <a:off x="5954700" y="1343200"/>
              <a:ext cx="9725" cy="9375"/>
            </a:xfrm>
            <a:custGeom>
              <a:avLst/>
              <a:gdLst/>
              <a:ahLst/>
              <a:cxnLst/>
              <a:rect l="l" t="t" r="r" b="b"/>
              <a:pathLst>
                <a:path w="389" h="375" extrusionOk="0">
                  <a:moveTo>
                    <a:pt x="193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33"/>
                    <a:pt x="47" y="348"/>
                    <a:pt x="161" y="370"/>
                  </a:cubicBezTo>
                  <a:cubicBezTo>
                    <a:pt x="173" y="373"/>
                    <a:pt x="185" y="375"/>
                    <a:pt x="197" y="375"/>
                  </a:cubicBezTo>
                  <a:cubicBezTo>
                    <a:pt x="275" y="375"/>
                    <a:pt x="346" y="313"/>
                    <a:pt x="366" y="233"/>
                  </a:cubicBezTo>
                  <a:cubicBezTo>
                    <a:pt x="389" y="142"/>
                    <a:pt x="343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53"/>
            <p:cNvSpPr/>
            <p:nvPr/>
          </p:nvSpPr>
          <p:spPr>
            <a:xfrm>
              <a:off x="6616075" y="1591975"/>
              <a:ext cx="6875" cy="6025"/>
            </a:xfrm>
            <a:custGeom>
              <a:avLst/>
              <a:gdLst/>
              <a:ahLst/>
              <a:cxnLst/>
              <a:rect l="l" t="t" r="r" b="b"/>
              <a:pathLst>
                <a:path w="275" h="241" extrusionOk="0">
                  <a:moveTo>
                    <a:pt x="124" y="0"/>
                  </a:moveTo>
                  <a:cubicBezTo>
                    <a:pt x="70" y="0"/>
                    <a:pt x="23" y="41"/>
                    <a:pt x="23" y="97"/>
                  </a:cubicBezTo>
                  <a:cubicBezTo>
                    <a:pt x="0" y="166"/>
                    <a:pt x="46" y="211"/>
                    <a:pt x="92" y="234"/>
                  </a:cubicBezTo>
                  <a:cubicBezTo>
                    <a:pt x="104" y="238"/>
                    <a:pt x="116" y="240"/>
                    <a:pt x="128" y="240"/>
                  </a:cubicBezTo>
                  <a:cubicBezTo>
                    <a:pt x="183" y="240"/>
                    <a:pt x="233" y="199"/>
                    <a:pt x="252" y="143"/>
                  </a:cubicBezTo>
                  <a:cubicBezTo>
                    <a:pt x="274" y="97"/>
                    <a:pt x="229" y="29"/>
                    <a:pt x="160" y="6"/>
                  </a:cubicBezTo>
                  <a:cubicBezTo>
                    <a:pt x="148" y="2"/>
                    <a:pt x="136" y="0"/>
                    <a:pt x="12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53"/>
            <p:cNvSpPr/>
            <p:nvPr/>
          </p:nvSpPr>
          <p:spPr>
            <a:xfrm>
              <a:off x="6589250" y="14795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4" y="1"/>
                  </a:moveTo>
                  <a:cubicBezTo>
                    <a:pt x="109" y="1"/>
                    <a:pt x="43" y="48"/>
                    <a:pt x="23" y="143"/>
                  </a:cubicBezTo>
                  <a:cubicBezTo>
                    <a:pt x="1" y="235"/>
                    <a:pt x="46" y="326"/>
                    <a:pt x="138" y="349"/>
                  </a:cubicBezTo>
                  <a:cubicBezTo>
                    <a:pt x="150" y="352"/>
                    <a:pt x="162" y="353"/>
                    <a:pt x="175" y="353"/>
                  </a:cubicBezTo>
                  <a:cubicBezTo>
                    <a:pt x="257" y="353"/>
                    <a:pt x="346" y="291"/>
                    <a:pt x="366" y="212"/>
                  </a:cubicBezTo>
                  <a:cubicBezTo>
                    <a:pt x="389" y="121"/>
                    <a:pt x="320" y="29"/>
                    <a:pt x="229" y="6"/>
                  </a:cubicBezTo>
                  <a:cubicBezTo>
                    <a:pt x="214" y="3"/>
                    <a:pt x="198" y="1"/>
                    <a:pt x="1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53"/>
            <p:cNvSpPr/>
            <p:nvPr/>
          </p:nvSpPr>
          <p:spPr>
            <a:xfrm>
              <a:off x="6485400" y="1534900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47" y="1"/>
                  </a:moveTo>
                  <a:cubicBezTo>
                    <a:pt x="92" y="1"/>
                    <a:pt x="42" y="41"/>
                    <a:pt x="23" y="98"/>
                  </a:cubicBezTo>
                  <a:cubicBezTo>
                    <a:pt x="0" y="166"/>
                    <a:pt x="46" y="258"/>
                    <a:pt x="115" y="280"/>
                  </a:cubicBezTo>
                  <a:cubicBezTo>
                    <a:pt x="130" y="284"/>
                    <a:pt x="145" y="286"/>
                    <a:pt x="159" y="286"/>
                  </a:cubicBezTo>
                  <a:cubicBezTo>
                    <a:pt x="228" y="286"/>
                    <a:pt x="278" y="242"/>
                    <a:pt x="297" y="166"/>
                  </a:cubicBezTo>
                  <a:cubicBezTo>
                    <a:pt x="320" y="98"/>
                    <a:pt x="274" y="6"/>
                    <a:pt x="183" y="6"/>
                  </a:cubicBezTo>
                  <a:cubicBezTo>
                    <a:pt x="171" y="2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53"/>
            <p:cNvSpPr/>
            <p:nvPr/>
          </p:nvSpPr>
          <p:spPr>
            <a:xfrm>
              <a:off x="5448000" y="1569150"/>
              <a:ext cx="7425" cy="4725"/>
            </a:xfrm>
            <a:custGeom>
              <a:avLst/>
              <a:gdLst/>
              <a:ahLst/>
              <a:cxnLst/>
              <a:rect l="l" t="t" r="r" b="b"/>
              <a:pathLst>
                <a:path w="297" h="189" extrusionOk="0">
                  <a:moveTo>
                    <a:pt x="125" y="0"/>
                  </a:moveTo>
                  <a:cubicBezTo>
                    <a:pt x="69" y="0"/>
                    <a:pt x="19" y="44"/>
                    <a:pt x="0" y="120"/>
                  </a:cubicBezTo>
                  <a:lnTo>
                    <a:pt x="274" y="189"/>
                  </a:lnTo>
                  <a:cubicBezTo>
                    <a:pt x="297" y="120"/>
                    <a:pt x="251" y="29"/>
                    <a:pt x="160" y="6"/>
                  </a:cubicBezTo>
                  <a:cubicBezTo>
                    <a:pt x="148" y="2"/>
                    <a:pt x="136" y="0"/>
                    <a:pt x="12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53"/>
            <p:cNvSpPr/>
            <p:nvPr/>
          </p:nvSpPr>
          <p:spPr>
            <a:xfrm>
              <a:off x="6871725" y="1715800"/>
              <a:ext cx="8000" cy="7150"/>
            </a:xfrm>
            <a:custGeom>
              <a:avLst/>
              <a:gdLst/>
              <a:ahLst/>
              <a:cxnLst/>
              <a:rect l="l" t="t" r="r" b="b"/>
              <a:pathLst>
                <a:path w="320" h="286" extrusionOk="0">
                  <a:moveTo>
                    <a:pt x="148" y="0"/>
                  </a:moveTo>
                  <a:cubicBezTo>
                    <a:pt x="92" y="0"/>
                    <a:pt x="42" y="45"/>
                    <a:pt x="23" y="120"/>
                  </a:cubicBezTo>
                  <a:cubicBezTo>
                    <a:pt x="0" y="189"/>
                    <a:pt x="46" y="257"/>
                    <a:pt x="114" y="280"/>
                  </a:cubicBezTo>
                  <a:cubicBezTo>
                    <a:pt x="130" y="284"/>
                    <a:pt x="146" y="286"/>
                    <a:pt x="161" y="286"/>
                  </a:cubicBezTo>
                  <a:cubicBezTo>
                    <a:pt x="228" y="286"/>
                    <a:pt x="278" y="245"/>
                    <a:pt x="297" y="189"/>
                  </a:cubicBezTo>
                  <a:cubicBezTo>
                    <a:pt x="320" y="97"/>
                    <a:pt x="274" y="29"/>
                    <a:pt x="183" y="6"/>
                  </a:cubicBezTo>
                  <a:cubicBezTo>
                    <a:pt x="171" y="2"/>
                    <a:pt x="159" y="0"/>
                    <a:pt x="14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53"/>
            <p:cNvSpPr/>
            <p:nvPr/>
          </p:nvSpPr>
          <p:spPr>
            <a:xfrm>
              <a:off x="6868300" y="1744325"/>
              <a:ext cx="6300" cy="5875"/>
            </a:xfrm>
            <a:custGeom>
              <a:avLst/>
              <a:gdLst/>
              <a:ahLst/>
              <a:cxnLst/>
              <a:rect l="l" t="t" r="r" b="b"/>
              <a:pathLst>
                <a:path w="252" h="235" extrusionOk="0">
                  <a:moveTo>
                    <a:pt x="111" y="0"/>
                  </a:moveTo>
                  <a:cubicBezTo>
                    <a:pt x="69" y="0"/>
                    <a:pt x="19" y="41"/>
                    <a:pt x="0" y="98"/>
                  </a:cubicBezTo>
                  <a:cubicBezTo>
                    <a:pt x="0" y="143"/>
                    <a:pt x="23" y="212"/>
                    <a:pt x="92" y="235"/>
                  </a:cubicBezTo>
                  <a:cubicBezTo>
                    <a:pt x="137" y="235"/>
                    <a:pt x="206" y="212"/>
                    <a:pt x="228" y="143"/>
                  </a:cubicBezTo>
                  <a:cubicBezTo>
                    <a:pt x="251" y="75"/>
                    <a:pt x="206" y="29"/>
                    <a:pt x="137" y="6"/>
                  </a:cubicBezTo>
                  <a:cubicBezTo>
                    <a:pt x="129" y="2"/>
                    <a:pt x="120" y="0"/>
                    <a:pt x="11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53"/>
            <p:cNvSpPr/>
            <p:nvPr/>
          </p:nvSpPr>
          <p:spPr>
            <a:xfrm>
              <a:off x="6243450" y="1783175"/>
              <a:ext cx="10875" cy="6400"/>
            </a:xfrm>
            <a:custGeom>
              <a:avLst/>
              <a:gdLst/>
              <a:ahLst/>
              <a:cxnLst/>
              <a:rect l="l" t="t" r="r" b="b"/>
              <a:pathLst>
                <a:path w="435" h="256" extrusionOk="0">
                  <a:moveTo>
                    <a:pt x="209" y="0"/>
                  </a:moveTo>
                  <a:cubicBezTo>
                    <a:pt x="115" y="0"/>
                    <a:pt x="40" y="65"/>
                    <a:pt x="1" y="164"/>
                  </a:cubicBezTo>
                  <a:lnTo>
                    <a:pt x="389" y="256"/>
                  </a:lnTo>
                  <a:cubicBezTo>
                    <a:pt x="434" y="141"/>
                    <a:pt x="366" y="27"/>
                    <a:pt x="252" y="4"/>
                  </a:cubicBezTo>
                  <a:cubicBezTo>
                    <a:pt x="237" y="2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53"/>
            <p:cNvSpPr/>
            <p:nvPr/>
          </p:nvSpPr>
          <p:spPr>
            <a:xfrm>
              <a:off x="5840575" y="1121200"/>
              <a:ext cx="8025" cy="7700"/>
            </a:xfrm>
            <a:custGeom>
              <a:avLst/>
              <a:gdLst/>
              <a:ahLst/>
              <a:cxnLst/>
              <a:rect l="l" t="t" r="r" b="b"/>
              <a:pathLst>
                <a:path w="321" h="308" extrusionOk="0">
                  <a:moveTo>
                    <a:pt x="161" y="0"/>
                  </a:moveTo>
                  <a:cubicBezTo>
                    <a:pt x="93" y="0"/>
                    <a:pt x="43" y="45"/>
                    <a:pt x="24" y="120"/>
                  </a:cubicBezTo>
                  <a:cubicBezTo>
                    <a:pt x="1" y="189"/>
                    <a:pt x="47" y="280"/>
                    <a:pt x="138" y="303"/>
                  </a:cubicBezTo>
                  <a:cubicBezTo>
                    <a:pt x="147" y="306"/>
                    <a:pt x="157" y="307"/>
                    <a:pt x="166" y="307"/>
                  </a:cubicBezTo>
                  <a:cubicBezTo>
                    <a:pt x="230" y="307"/>
                    <a:pt x="301" y="248"/>
                    <a:pt x="320" y="189"/>
                  </a:cubicBezTo>
                  <a:cubicBezTo>
                    <a:pt x="320" y="97"/>
                    <a:pt x="275" y="29"/>
                    <a:pt x="206" y="6"/>
                  </a:cubicBezTo>
                  <a:cubicBezTo>
                    <a:pt x="191" y="2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53"/>
            <p:cNvSpPr/>
            <p:nvPr/>
          </p:nvSpPr>
          <p:spPr>
            <a:xfrm>
              <a:off x="5744725" y="1028750"/>
              <a:ext cx="8000" cy="7700"/>
            </a:xfrm>
            <a:custGeom>
              <a:avLst/>
              <a:gdLst/>
              <a:ahLst/>
              <a:cxnLst/>
              <a:rect l="l" t="t" r="r" b="b"/>
              <a:pathLst>
                <a:path w="320" h="308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0" y="189"/>
                    <a:pt x="46" y="280"/>
                    <a:pt x="114" y="303"/>
                  </a:cubicBezTo>
                  <a:cubicBezTo>
                    <a:pt x="127" y="306"/>
                    <a:pt x="139" y="308"/>
                    <a:pt x="151" y="308"/>
                  </a:cubicBezTo>
                  <a:cubicBezTo>
                    <a:pt x="228" y="308"/>
                    <a:pt x="297" y="248"/>
                    <a:pt x="297" y="189"/>
                  </a:cubicBezTo>
                  <a:cubicBezTo>
                    <a:pt x="320" y="98"/>
                    <a:pt x="274" y="29"/>
                    <a:pt x="206" y="6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53"/>
            <p:cNvSpPr/>
            <p:nvPr/>
          </p:nvSpPr>
          <p:spPr>
            <a:xfrm>
              <a:off x="6021475" y="1322675"/>
              <a:ext cx="10300" cy="9400"/>
            </a:xfrm>
            <a:custGeom>
              <a:avLst/>
              <a:gdLst/>
              <a:ahLst/>
              <a:cxnLst/>
              <a:rect l="l" t="t" r="r" b="b"/>
              <a:pathLst>
                <a:path w="412" h="376" extrusionOk="0">
                  <a:moveTo>
                    <a:pt x="215" y="0"/>
                  </a:moveTo>
                  <a:cubicBezTo>
                    <a:pt x="132" y="0"/>
                    <a:pt x="43" y="62"/>
                    <a:pt x="23" y="141"/>
                  </a:cubicBezTo>
                  <a:cubicBezTo>
                    <a:pt x="0" y="256"/>
                    <a:pt x="69" y="347"/>
                    <a:pt x="160" y="370"/>
                  </a:cubicBezTo>
                  <a:cubicBezTo>
                    <a:pt x="175" y="373"/>
                    <a:pt x="191" y="375"/>
                    <a:pt x="207" y="375"/>
                  </a:cubicBezTo>
                  <a:cubicBezTo>
                    <a:pt x="287" y="375"/>
                    <a:pt x="369" y="328"/>
                    <a:pt x="389" y="233"/>
                  </a:cubicBezTo>
                  <a:cubicBezTo>
                    <a:pt x="411" y="141"/>
                    <a:pt x="366" y="27"/>
                    <a:pt x="252" y="4"/>
                  </a:cubicBezTo>
                  <a:cubicBezTo>
                    <a:pt x="240" y="1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53"/>
            <p:cNvSpPr/>
            <p:nvPr/>
          </p:nvSpPr>
          <p:spPr>
            <a:xfrm>
              <a:off x="5918750" y="1214250"/>
              <a:ext cx="9175" cy="8800"/>
            </a:xfrm>
            <a:custGeom>
              <a:avLst/>
              <a:gdLst/>
              <a:ahLst/>
              <a:cxnLst/>
              <a:rect l="l" t="t" r="r" b="b"/>
              <a:pathLst>
                <a:path w="367" h="352" extrusionOk="0">
                  <a:moveTo>
                    <a:pt x="193" y="0"/>
                  </a:moveTo>
                  <a:cubicBezTo>
                    <a:pt x="115" y="0"/>
                    <a:pt x="44" y="62"/>
                    <a:pt x="24" y="142"/>
                  </a:cubicBezTo>
                  <a:cubicBezTo>
                    <a:pt x="1" y="233"/>
                    <a:pt x="47" y="324"/>
                    <a:pt x="138" y="347"/>
                  </a:cubicBezTo>
                  <a:cubicBezTo>
                    <a:pt x="150" y="350"/>
                    <a:pt x="162" y="351"/>
                    <a:pt x="174" y="351"/>
                  </a:cubicBezTo>
                  <a:cubicBezTo>
                    <a:pt x="252" y="351"/>
                    <a:pt x="323" y="289"/>
                    <a:pt x="343" y="210"/>
                  </a:cubicBezTo>
                  <a:cubicBezTo>
                    <a:pt x="366" y="119"/>
                    <a:pt x="298" y="27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53"/>
            <p:cNvSpPr/>
            <p:nvPr/>
          </p:nvSpPr>
          <p:spPr>
            <a:xfrm>
              <a:off x="6280550" y="1778600"/>
              <a:ext cx="9725" cy="8800"/>
            </a:xfrm>
            <a:custGeom>
              <a:avLst/>
              <a:gdLst/>
              <a:ahLst/>
              <a:cxnLst/>
              <a:rect l="l" t="t" r="r" b="b"/>
              <a:pathLst>
                <a:path w="389" h="352" extrusionOk="0">
                  <a:moveTo>
                    <a:pt x="193" y="0"/>
                  </a:moveTo>
                  <a:cubicBezTo>
                    <a:pt x="114" y="0"/>
                    <a:pt x="43" y="63"/>
                    <a:pt x="23" y="142"/>
                  </a:cubicBezTo>
                  <a:cubicBezTo>
                    <a:pt x="0" y="233"/>
                    <a:pt x="69" y="324"/>
                    <a:pt x="160" y="347"/>
                  </a:cubicBezTo>
                  <a:cubicBezTo>
                    <a:pt x="169" y="350"/>
                    <a:pt x="179" y="352"/>
                    <a:pt x="189" y="352"/>
                  </a:cubicBezTo>
                  <a:cubicBezTo>
                    <a:pt x="257" y="352"/>
                    <a:pt x="346" y="290"/>
                    <a:pt x="365" y="210"/>
                  </a:cubicBezTo>
                  <a:cubicBezTo>
                    <a:pt x="388" y="119"/>
                    <a:pt x="320" y="28"/>
                    <a:pt x="228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53"/>
            <p:cNvSpPr/>
            <p:nvPr/>
          </p:nvSpPr>
          <p:spPr>
            <a:xfrm>
              <a:off x="5959275" y="1432175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1" y="144"/>
                    <a:pt x="46" y="190"/>
                    <a:pt x="92" y="212"/>
                  </a:cubicBezTo>
                  <a:cubicBezTo>
                    <a:pt x="104" y="217"/>
                    <a:pt x="117" y="218"/>
                    <a:pt x="129" y="218"/>
                  </a:cubicBezTo>
                  <a:cubicBezTo>
                    <a:pt x="183" y="218"/>
                    <a:pt x="229" y="181"/>
                    <a:pt x="229" y="144"/>
                  </a:cubicBezTo>
                  <a:cubicBezTo>
                    <a:pt x="252" y="75"/>
                    <a:pt x="206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53"/>
            <p:cNvSpPr/>
            <p:nvPr/>
          </p:nvSpPr>
          <p:spPr>
            <a:xfrm>
              <a:off x="5970125" y="142262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1"/>
                  </a:moveTo>
                  <a:cubicBezTo>
                    <a:pt x="92" y="1"/>
                    <a:pt x="23" y="24"/>
                    <a:pt x="23" y="92"/>
                  </a:cubicBezTo>
                  <a:cubicBezTo>
                    <a:pt x="0" y="161"/>
                    <a:pt x="46" y="229"/>
                    <a:pt x="92" y="252"/>
                  </a:cubicBezTo>
                  <a:cubicBezTo>
                    <a:pt x="104" y="256"/>
                    <a:pt x="116" y="258"/>
                    <a:pt x="128" y="258"/>
                  </a:cubicBezTo>
                  <a:cubicBezTo>
                    <a:pt x="183" y="258"/>
                    <a:pt x="232" y="217"/>
                    <a:pt x="251" y="161"/>
                  </a:cubicBezTo>
                  <a:cubicBezTo>
                    <a:pt x="274" y="92"/>
                    <a:pt x="228" y="24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53"/>
            <p:cNvSpPr/>
            <p:nvPr/>
          </p:nvSpPr>
          <p:spPr>
            <a:xfrm>
              <a:off x="6725625" y="1401950"/>
              <a:ext cx="10875" cy="9400"/>
            </a:xfrm>
            <a:custGeom>
              <a:avLst/>
              <a:gdLst/>
              <a:ahLst/>
              <a:cxnLst/>
              <a:rect l="l" t="t" r="r" b="b"/>
              <a:pathLst>
                <a:path w="435" h="376" extrusionOk="0">
                  <a:moveTo>
                    <a:pt x="220" y="0"/>
                  </a:moveTo>
                  <a:cubicBezTo>
                    <a:pt x="132" y="0"/>
                    <a:pt x="66" y="48"/>
                    <a:pt x="47" y="143"/>
                  </a:cubicBezTo>
                  <a:cubicBezTo>
                    <a:pt x="1" y="234"/>
                    <a:pt x="69" y="349"/>
                    <a:pt x="161" y="371"/>
                  </a:cubicBezTo>
                  <a:cubicBezTo>
                    <a:pt x="176" y="374"/>
                    <a:pt x="190" y="376"/>
                    <a:pt x="204" y="376"/>
                  </a:cubicBezTo>
                  <a:cubicBezTo>
                    <a:pt x="298" y="376"/>
                    <a:pt x="369" y="314"/>
                    <a:pt x="389" y="234"/>
                  </a:cubicBezTo>
                  <a:cubicBezTo>
                    <a:pt x="435" y="120"/>
                    <a:pt x="366" y="29"/>
                    <a:pt x="275" y="6"/>
                  </a:cubicBezTo>
                  <a:cubicBezTo>
                    <a:pt x="256" y="2"/>
                    <a:pt x="237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53"/>
            <p:cNvSpPr/>
            <p:nvPr/>
          </p:nvSpPr>
          <p:spPr>
            <a:xfrm>
              <a:off x="6704525" y="1685550"/>
              <a:ext cx="10300" cy="8875"/>
            </a:xfrm>
            <a:custGeom>
              <a:avLst/>
              <a:gdLst/>
              <a:ahLst/>
              <a:cxnLst/>
              <a:rect l="l" t="t" r="r" b="b"/>
              <a:pathLst>
                <a:path w="412" h="355" extrusionOk="0">
                  <a:moveTo>
                    <a:pt x="206" y="1"/>
                  </a:moveTo>
                  <a:cubicBezTo>
                    <a:pt x="132" y="1"/>
                    <a:pt x="65" y="48"/>
                    <a:pt x="46" y="143"/>
                  </a:cubicBezTo>
                  <a:cubicBezTo>
                    <a:pt x="0" y="235"/>
                    <a:pt x="69" y="326"/>
                    <a:pt x="160" y="349"/>
                  </a:cubicBezTo>
                  <a:cubicBezTo>
                    <a:pt x="175" y="353"/>
                    <a:pt x="191" y="354"/>
                    <a:pt x="207" y="354"/>
                  </a:cubicBezTo>
                  <a:cubicBezTo>
                    <a:pt x="287" y="354"/>
                    <a:pt x="369" y="307"/>
                    <a:pt x="388" y="212"/>
                  </a:cubicBezTo>
                  <a:cubicBezTo>
                    <a:pt x="411" y="120"/>
                    <a:pt x="343" y="29"/>
                    <a:pt x="251" y="6"/>
                  </a:cubicBezTo>
                  <a:cubicBezTo>
                    <a:pt x="236" y="3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53"/>
            <p:cNvSpPr/>
            <p:nvPr/>
          </p:nvSpPr>
          <p:spPr>
            <a:xfrm>
              <a:off x="6188100" y="1518950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31" y="1"/>
                  </a:moveTo>
                  <a:cubicBezTo>
                    <a:pt x="137" y="1"/>
                    <a:pt x="63" y="63"/>
                    <a:pt x="23" y="142"/>
                  </a:cubicBezTo>
                  <a:cubicBezTo>
                    <a:pt x="0" y="256"/>
                    <a:pt x="69" y="371"/>
                    <a:pt x="183" y="393"/>
                  </a:cubicBezTo>
                  <a:cubicBezTo>
                    <a:pt x="195" y="396"/>
                    <a:pt x="207" y="398"/>
                    <a:pt x="220" y="398"/>
                  </a:cubicBezTo>
                  <a:cubicBezTo>
                    <a:pt x="303" y="398"/>
                    <a:pt x="391" y="336"/>
                    <a:pt x="411" y="256"/>
                  </a:cubicBezTo>
                  <a:cubicBezTo>
                    <a:pt x="434" y="142"/>
                    <a:pt x="366" y="28"/>
                    <a:pt x="274" y="5"/>
                  </a:cubicBezTo>
                  <a:cubicBezTo>
                    <a:pt x="259" y="2"/>
                    <a:pt x="245" y="1"/>
                    <a:pt x="2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53"/>
            <p:cNvSpPr/>
            <p:nvPr/>
          </p:nvSpPr>
          <p:spPr>
            <a:xfrm>
              <a:off x="6388400" y="15909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0"/>
                  </a:moveTo>
                  <a:cubicBezTo>
                    <a:pt x="91" y="0"/>
                    <a:pt x="23" y="23"/>
                    <a:pt x="0" y="92"/>
                  </a:cubicBezTo>
                  <a:cubicBezTo>
                    <a:pt x="0" y="160"/>
                    <a:pt x="46" y="229"/>
                    <a:pt x="114" y="251"/>
                  </a:cubicBezTo>
                  <a:cubicBezTo>
                    <a:pt x="122" y="255"/>
                    <a:pt x="132" y="257"/>
                    <a:pt x="142" y="257"/>
                  </a:cubicBezTo>
                  <a:cubicBezTo>
                    <a:pt x="189" y="257"/>
                    <a:pt x="251" y="216"/>
                    <a:pt x="251" y="160"/>
                  </a:cubicBezTo>
                  <a:cubicBezTo>
                    <a:pt x="274" y="92"/>
                    <a:pt x="228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53"/>
            <p:cNvSpPr/>
            <p:nvPr/>
          </p:nvSpPr>
          <p:spPr>
            <a:xfrm>
              <a:off x="6388400" y="1611975"/>
              <a:ext cx="11425" cy="9975"/>
            </a:xfrm>
            <a:custGeom>
              <a:avLst/>
              <a:gdLst/>
              <a:ahLst/>
              <a:cxnLst/>
              <a:rect l="l" t="t" r="r" b="b"/>
              <a:pathLst>
                <a:path w="457" h="399" extrusionOk="0">
                  <a:moveTo>
                    <a:pt x="230" y="0"/>
                  </a:moveTo>
                  <a:cubicBezTo>
                    <a:pt x="132" y="0"/>
                    <a:pt x="43" y="65"/>
                    <a:pt x="23" y="165"/>
                  </a:cubicBezTo>
                  <a:cubicBezTo>
                    <a:pt x="0" y="256"/>
                    <a:pt x="69" y="370"/>
                    <a:pt x="183" y="393"/>
                  </a:cubicBezTo>
                  <a:cubicBezTo>
                    <a:pt x="198" y="397"/>
                    <a:pt x="214" y="399"/>
                    <a:pt x="230" y="399"/>
                  </a:cubicBezTo>
                  <a:cubicBezTo>
                    <a:pt x="310" y="399"/>
                    <a:pt x="392" y="351"/>
                    <a:pt x="411" y="256"/>
                  </a:cubicBezTo>
                  <a:cubicBezTo>
                    <a:pt x="457" y="142"/>
                    <a:pt x="388" y="28"/>
                    <a:pt x="274" y="5"/>
                  </a:cubicBezTo>
                  <a:cubicBezTo>
                    <a:pt x="259" y="2"/>
                    <a:pt x="245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53"/>
            <p:cNvSpPr/>
            <p:nvPr/>
          </p:nvSpPr>
          <p:spPr>
            <a:xfrm>
              <a:off x="6497375" y="1253000"/>
              <a:ext cx="6875" cy="5900"/>
            </a:xfrm>
            <a:custGeom>
              <a:avLst/>
              <a:gdLst/>
              <a:ahLst/>
              <a:cxnLst/>
              <a:rect l="l" t="t" r="r" b="b"/>
              <a:pathLst>
                <a:path w="275" h="236" extrusionOk="0">
                  <a:moveTo>
                    <a:pt x="134" y="1"/>
                  </a:moveTo>
                  <a:cubicBezTo>
                    <a:pt x="91" y="1"/>
                    <a:pt x="42" y="38"/>
                    <a:pt x="24" y="75"/>
                  </a:cubicBezTo>
                  <a:cubicBezTo>
                    <a:pt x="1" y="144"/>
                    <a:pt x="46" y="212"/>
                    <a:pt x="115" y="235"/>
                  </a:cubicBezTo>
                  <a:cubicBezTo>
                    <a:pt x="161" y="235"/>
                    <a:pt x="229" y="212"/>
                    <a:pt x="252" y="144"/>
                  </a:cubicBezTo>
                  <a:cubicBezTo>
                    <a:pt x="275" y="75"/>
                    <a:pt x="229" y="7"/>
                    <a:pt x="161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53"/>
            <p:cNvSpPr/>
            <p:nvPr/>
          </p:nvSpPr>
          <p:spPr>
            <a:xfrm>
              <a:off x="6746750" y="1478400"/>
              <a:ext cx="9150" cy="8325"/>
            </a:xfrm>
            <a:custGeom>
              <a:avLst/>
              <a:gdLst/>
              <a:ahLst/>
              <a:cxnLst/>
              <a:rect l="l" t="t" r="r" b="b"/>
              <a:pathLst>
                <a:path w="366" h="333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30"/>
                    <a:pt x="229" y="7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53"/>
            <p:cNvSpPr/>
            <p:nvPr/>
          </p:nvSpPr>
          <p:spPr>
            <a:xfrm>
              <a:off x="6710800" y="1642750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45" y="1"/>
                  </a:moveTo>
                  <a:cubicBezTo>
                    <a:pt x="85" y="1"/>
                    <a:pt x="23" y="41"/>
                    <a:pt x="23" y="98"/>
                  </a:cubicBezTo>
                  <a:cubicBezTo>
                    <a:pt x="0" y="189"/>
                    <a:pt x="46" y="258"/>
                    <a:pt x="115" y="280"/>
                  </a:cubicBezTo>
                  <a:cubicBezTo>
                    <a:pt x="126" y="284"/>
                    <a:pt x="139" y="286"/>
                    <a:pt x="151" y="286"/>
                  </a:cubicBezTo>
                  <a:cubicBezTo>
                    <a:pt x="212" y="286"/>
                    <a:pt x="278" y="242"/>
                    <a:pt x="297" y="166"/>
                  </a:cubicBezTo>
                  <a:cubicBezTo>
                    <a:pt x="320" y="98"/>
                    <a:pt x="274" y="29"/>
                    <a:pt x="183" y="6"/>
                  </a:cubicBezTo>
                  <a:cubicBezTo>
                    <a:pt x="171" y="2"/>
                    <a:pt x="158" y="1"/>
                    <a:pt x="14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53"/>
            <p:cNvSpPr/>
            <p:nvPr/>
          </p:nvSpPr>
          <p:spPr>
            <a:xfrm>
              <a:off x="6239450" y="1672575"/>
              <a:ext cx="8025" cy="755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206" y="0"/>
                  </a:moveTo>
                  <a:cubicBezTo>
                    <a:pt x="138" y="0"/>
                    <a:pt x="46" y="46"/>
                    <a:pt x="24" y="114"/>
                  </a:cubicBezTo>
                  <a:cubicBezTo>
                    <a:pt x="1" y="183"/>
                    <a:pt x="46" y="274"/>
                    <a:pt x="138" y="297"/>
                  </a:cubicBezTo>
                  <a:cubicBezTo>
                    <a:pt x="147" y="300"/>
                    <a:pt x="156" y="302"/>
                    <a:pt x="166" y="302"/>
                  </a:cubicBezTo>
                  <a:cubicBezTo>
                    <a:pt x="229" y="302"/>
                    <a:pt x="297" y="242"/>
                    <a:pt x="297" y="183"/>
                  </a:cubicBezTo>
                  <a:cubicBezTo>
                    <a:pt x="320" y="114"/>
                    <a:pt x="275" y="23"/>
                    <a:pt x="20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53"/>
            <p:cNvSpPr/>
            <p:nvPr/>
          </p:nvSpPr>
          <p:spPr>
            <a:xfrm>
              <a:off x="6507075" y="1246725"/>
              <a:ext cx="11450" cy="10250"/>
            </a:xfrm>
            <a:custGeom>
              <a:avLst/>
              <a:gdLst/>
              <a:ahLst/>
              <a:cxnLst/>
              <a:rect l="l" t="t" r="r" b="b"/>
              <a:pathLst>
                <a:path w="458" h="410" extrusionOk="0">
                  <a:moveTo>
                    <a:pt x="218" y="1"/>
                  </a:moveTo>
                  <a:cubicBezTo>
                    <a:pt x="125" y="1"/>
                    <a:pt x="43" y="49"/>
                    <a:pt x="24" y="144"/>
                  </a:cubicBezTo>
                  <a:cubicBezTo>
                    <a:pt x="1" y="258"/>
                    <a:pt x="69" y="372"/>
                    <a:pt x="161" y="395"/>
                  </a:cubicBezTo>
                  <a:cubicBezTo>
                    <a:pt x="185" y="404"/>
                    <a:pt x="209" y="409"/>
                    <a:pt x="233" y="409"/>
                  </a:cubicBezTo>
                  <a:cubicBezTo>
                    <a:pt x="319" y="409"/>
                    <a:pt x="394" y="348"/>
                    <a:pt x="412" y="258"/>
                  </a:cubicBezTo>
                  <a:cubicBezTo>
                    <a:pt x="457" y="144"/>
                    <a:pt x="389" y="30"/>
                    <a:pt x="275" y="7"/>
                  </a:cubicBezTo>
                  <a:cubicBezTo>
                    <a:pt x="256" y="3"/>
                    <a:pt x="237" y="1"/>
                    <a:pt x="21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53"/>
            <p:cNvSpPr/>
            <p:nvPr/>
          </p:nvSpPr>
          <p:spPr>
            <a:xfrm>
              <a:off x="5658550" y="1606225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66"/>
                    <a:pt x="46" y="235"/>
                    <a:pt x="115" y="258"/>
                  </a:cubicBezTo>
                  <a:cubicBezTo>
                    <a:pt x="131" y="262"/>
                    <a:pt x="146" y="264"/>
                    <a:pt x="161" y="264"/>
                  </a:cubicBezTo>
                  <a:cubicBezTo>
                    <a:pt x="228" y="264"/>
                    <a:pt x="274" y="223"/>
                    <a:pt x="274" y="166"/>
                  </a:cubicBezTo>
                  <a:cubicBezTo>
                    <a:pt x="297" y="98"/>
                    <a:pt x="252" y="29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53"/>
            <p:cNvSpPr/>
            <p:nvPr/>
          </p:nvSpPr>
          <p:spPr>
            <a:xfrm>
              <a:off x="6769000" y="155787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0"/>
                  </a:moveTo>
                  <a:cubicBezTo>
                    <a:pt x="115" y="0"/>
                    <a:pt x="46" y="46"/>
                    <a:pt x="23" y="115"/>
                  </a:cubicBezTo>
                  <a:cubicBezTo>
                    <a:pt x="1" y="183"/>
                    <a:pt x="46" y="252"/>
                    <a:pt x="115" y="274"/>
                  </a:cubicBezTo>
                  <a:cubicBezTo>
                    <a:pt x="127" y="278"/>
                    <a:pt x="140" y="280"/>
                    <a:pt x="153" y="280"/>
                  </a:cubicBezTo>
                  <a:cubicBezTo>
                    <a:pt x="213" y="280"/>
                    <a:pt x="275" y="239"/>
                    <a:pt x="275" y="183"/>
                  </a:cubicBezTo>
                  <a:cubicBezTo>
                    <a:pt x="297" y="92"/>
                    <a:pt x="252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53"/>
            <p:cNvSpPr/>
            <p:nvPr/>
          </p:nvSpPr>
          <p:spPr>
            <a:xfrm>
              <a:off x="6642325" y="1483550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2"/>
                    <a:pt x="69" y="303"/>
                    <a:pt x="160" y="326"/>
                  </a:cubicBezTo>
                  <a:cubicBezTo>
                    <a:pt x="172" y="329"/>
                    <a:pt x="184" y="330"/>
                    <a:pt x="196" y="330"/>
                  </a:cubicBezTo>
                  <a:cubicBezTo>
                    <a:pt x="269" y="330"/>
                    <a:pt x="323" y="271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53"/>
            <p:cNvSpPr/>
            <p:nvPr/>
          </p:nvSpPr>
          <p:spPr>
            <a:xfrm>
              <a:off x="6686250" y="15411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47" y="1"/>
                  </a:moveTo>
                  <a:cubicBezTo>
                    <a:pt x="92" y="1"/>
                    <a:pt x="43" y="41"/>
                    <a:pt x="24" y="98"/>
                  </a:cubicBezTo>
                  <a:cubicBezTo>
                    <a:pt x="1" y="166"/>
                    <a:pt x="47" y="235"/>
                    <a:pt x="115" y="258"/>
                  </a:cubicBezTo>
                  <a:cubicBezTo>
                    <a:pt x="184" y="258"/>
                    <a:pt x="252" y="235"/>
                    <a:pt x="275" y="166"/>
                  </a:cubicBezTo>
                  <a:cubicBezTo>
                    <a:pt x="275" y="98"/>
                    <a:pt x="229" y="29"/>
                    <a:pt x="184" y="7"/>
                  </a:cubicBezTo>
                  <a:cubicBezTo>
                    <a:pt x="171" y="2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53"/>
            <p:cNvSpPr/>
            <p:nvPr/>
          </p:nvSpPr>
          <p:spPr>
            <a:xfrm>
              <a:off x="5208900" y="942175"/>
              <a:ext cx="6300" cy="5875"/>
            </a:xfrm>
            <a:custGeom>
              <a:avLst/>
              <a:gdLst/>
              <a:ahLst/>
              <a:cxnLst/>
              <a:rect l="l" t="t" r="r" b="b"/>
              <a:pathLst>
                <a:path w="252" h="235" extrusionOk="0">
                  <a:moveTo>
                    <a:pt x="160" y="0"/>
                  </a:moveTo>
                  <a:cubicBezTo>
                    <a:pt x="92" y="0"/>
                    <a:pt x="23" y="23"/>
                    <a:pt x="0" y="91"/>
                  </a:cubicBezTo>
                  <a:cubicBezTo>
                    <a:pt x="0" y="160"/>
                    <a:pt x="23" y="228"/>
                    <a:pt x="92" y="228"/>
                  </a:cubicBezTo>
                  <a:cubicBezTo>
                    <a:pt x="104" y="232"/>
                    <a:pt x="116" y="234"/>
                    <a:pt x="128" y="234"/>
                  </a:cubicBezTo>
                  <a:cubicBezTo>
                    <a:pt x="182" y="234"/>
                    <a:pt x="228" y="193"/>
                    <a:pt x="228" y="137"/>
                  </a:cubicBezTo>
                  <a:cubicBezTo>
                    <a:pt x="251" y="91"/>
                    <a:pt x="206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53"/>
            <p:cNvSpPr/>
            <p:nvPr/>
          </p:nvSpPr>
          <p:spPr>
            <a:xfrm>
              <a:off x="6297100" y="10025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69" y="303"/>
                    <a:pt x="160" y="349"/>
                  </a:cubicBezTo>
                  <a:cubicBezTo>
                    <a:pt x="172" y="352"/>
                    <a:pt x="184" y="353"/>
                    <a:pt x="196" y="353"/>
                  </a:cubicBezTo>
                  <a:cubicBezTo>
                    <a:pt x="274" y="353"/>
                    <a:pt x="345" y="291"/>
                    <a:pt x="365" y="212"/>
                  </a:cubicBezTo>
                  <a:cubicBezTo>
                    <a:pt x="388" y="121"/>
                    <a:pt x="320" y="29"/>
                    <a:pt x="228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53"/>
            <p:cNvSpPr/>
            <p:nvPr/>
          </p:nvSpPr>
          <p:spPr>
            <a:xfrm>
              <a:off x="6605225" y="1625625"/>
              <a:ext cx="10875" cy="9425"/>
            </a:xfrm>
            <a:custGeom>
              <a:avLst/>
              <a:gdLst/>
              <a:ahLst/>
              <a:cxnLst/>
              <a:rect l="l" t="t" r="r" b="b"/>
              <a:pathLst>
                <a:path w="435" h="377" extrusionOk="0">
                  <a:moveTo>
                    <a:pt x="220" y="1"/>
                  </a:moveTo>
                  <a:cubicBezTo>
                    <a:pt x="131" y="1"/>
                    <a:pt x="62" y="49"/>
                    <a:pt x="24" y="144"/>
                  </a:cubicBezTo>
                  <a:cubicBezTo>
                    <a:pt x="1" y="235"/>
                    <a:pt x="69" y="349"/>
                    <a:pt x="161" y="372"/>
                  </a:cubicBezTo>
                  <a:cubicBezTo>
                    <a:pt x="176" y="375"/>
                    <a:pt x="190" y="376"/>
                    <a:pt x="204" y="376"/>
                  </a:cubicBezTo>
                  <a:cubicBezTo>
                    <a:pt x="298" y="376"/>
                    <a:pt x="369" y="314"/>
                    <a:pt x="389" y="235"/>
                  </a:cubicBezTo>
                  <a:cubicBezTo>
                    <a:pt x="434" y="121"/>
                    <a:pt x="366" y="30"/>
                    <a:pt x="275" y="7"/>
                  </a:cubicBezTo>
                  <a:cubicBezTo>
                    <a:pt x="256" y="3"/>
                    <a:pt x="237" y="1"/>
                    <a:pt x="2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53"/>
            <p:cNvSpPr/>
            <p:nvPr/>
          </p:nvSpPr>
          <p:spPr>
            <a:xfrm>
              <a:off x="6144150" y="659550"/>
              <a:ext cx="6875" cy="5875"/>
            </a:xfrm>
            <a:custGeom>
              <a:avLst/>
              <a:gdLst/>
              <a:ahLst/>
              <a:cxnLst/>
              <a:rect l="l" t="t" r="r" b="b"/>
              <a:pathLst>
                <a:path w="275" h="235" extrusionOk="0">
                  <a:moveTo>
                    <a:pt x="134" y="0"/>
                  </a:moveTo>
                  <a:cubicBezTo>
                    <a:pt x="91" y="0"/>
                    <a:pt x="42" y="38"/>
                    <a:pt x="24" y="75"/>
                  </a:cubicBezTo>
                  <a:cubicBezTo>
                    <a:pt x="1" y="143"/>
                    <a:pt x="47" y="212"/>
                    <a:pt x="115" y="235"/>
                  </a:cubicBezTo>
                  <a:cubicBezTo>
                    <a:pt x="184" y="235"/>
                    <a:pt x="229" y="212"/>
                    <a:pt x="252" y="143"/>
                  </a:cubicBezTo>
                  <a:cubicBezTo>
                    <a:pt x="275" y="75"/>
                    <a:pt x="229" y="7"/>
                    <a:pt x="161" y="7"/>
                  </a:cubicBezTo>
                  <a:cubicBezTo>
                    <a:pt x="152" y="2"/>
                    <a:pt x="143" y="0"/>
                    <a:pt x="13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53"/>
            <p:cNvSpPr/>
            <p:nvPr/>
          </p:nvSpPr>
          <p:spPr>
            <a:xfrm>
              <a:off x="6129900" y="173295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4" y="0"/>
                  </a:moveTo>
                  <a:cubicBezTo>
                    <a:pt x="132" y="0"/>
                    <a:pt x="43" y="62"/>
                    <a:pt x="23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5" y="373"/>
                    <a:pt x="190" y="374"/>
                    <a:pt x="204" y="374"/>
                  </a:cubicBezTo>
                  <a:cubicBezTo>
                    <a:pt x="297" y="374"/>
                    <a:pt x="368" y="312"/>
                    <a:pt x="388" y="233"/>
                  </a:cubicBezTo>
                  <a:cubicBezTo>
                    <a:pt x="411" y="142"/>
                    <a:pt x="365" y="28"/>
                    <a:pt x="251" y="5"/>
                  </a:cubicBezTo>
                  <a:cubicBezTo>
                    <a:pt x="239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53"/>
            <p:cNvSpPr/>
            <p:nvPr/>
          </p:nvSpPr>
          <p:spPr>
            <a:xfrm>
              <a:off x="6334750" y="1800275"/>
              <a:ext cx="9725" cy="5850"/>
            </a:xfrm>
            <a:custGeom>
              <a:avLst/>
              <a:gdLst/>
              <a:ahLst/>
              <a:cxnLst/>
              <a:rect l="l" t="t" r="r" b="b"/>
              <a:pathLst>
                <a:path w="389" h="234" extrusionOk="0">
                  <a:moveTo>
                    <a:pt x="193" y="1"/>
                  </a:moveTo>
                  <a:cubicBezTo>
                    <a:pt x="114" y="1"/>
                    <a:pt x="40" y="63"/>
                    <a:pt x="1" y="142"/>
                  </a:cubicBezTo>
                  <a:lnTo>
                    <a:pt x="366" y="233"/>
                  </a:lnTo>
                  <a:cubicBezTo>
                    <a:pt x="389" y="142"/>
                    <a:pt x="343" y="51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53"/>
            <p:cNvSpPr/>
            <p:nvPr/>
          </p:nvSpPr>
          <p:spPr>
            <a:xfrm>
              <a:off x="6152150" y="1748875"/>
              <a:ext cx="6300" cy="3600"/>
            </a:xfrm>
            <a:custGeom>
              <a:avLst/>
              <a:gdLst/>
              <a:ahLst/>
              <a:cxnLst/>
              <a:rect l="l" t="t" r="r" b="b"/>
              <a:pathLst>
                <a:path w="252" h="144" extrusionOk="0">
                  <a:moveTo>
                    <a:pt x="101" y="1"/>
                  </a:moveTo>
                  <a:cubicBezTo>
                    <a:pt x="47" y="1"/>
                    <a:pt x="0" y="42"/>
                    <a:pt x="0" y="98"/>
                  </a:cubicBezTo>
                  <a:lnTo>
                    <a:pt x="229" y="144"/>
                  </a:lnTo>
                  <a:cubicBezTo>
                    <a:pt x="252" y="75"/>
                    <a:pt x="206" y="7"/>
                    <a:pt x="137" y="7"/>
                  </a:cubicBezTo>
                  <a:cubicBezTo>
                    <a:pt x="125" y="3"/>
                    <a:pt x="113" y="1"/>
                    <a:pt x="10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53"/>
            <p:cNvSpPr/>
            <p:nvPr/>
          </p:nvSpPr>
          <p:spPr>
            <a:xfrm>
              <a:off x="6308500" y="1776275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12" y="1"/>
                  </a:moveTo>
                  <a:cubicBezTo>
                    <a:pt x="69" y="1"/>
                    <a:pt x="19" y="42"/>
                    <a:pt x="1" y="98"/>
                  </a:cubicBezTo>
                  <a:cubicBezTo>
                    <a:pt x="1" y="144"/>
                    <a:pt x="23" y="212"/>
                    <a:pt x="92" y="212"/>
                  </a:cubicBezTo>
                  <a:cubicBezTo>
                    <a:pt x="109" y="218"/>
                    <a:pt x="125" y="221"/>
                    <a:pt x="139" y="221"/>
                  </a:cubicBezTo>
                  <a:cubicBezTo>
                    <a:pt x="182" y="221"/>
                    <a:pt x="212" y="195"/>
                    <a:pt x="229" y="144"/>
                  </a:cubicBezTo>
                  <a:cubicBezTo>
                    <a:pt x="252" y="75"/>
                    <a:pt x="206" y="29"/>
                    <a:pt x="138" y="7"/>
                  </a:cubicBezTo>
                  <a:cubicBezTo>
                    <a:pt x="129" y="3"/>
                    <a:pt x="121" y="1"/>
                    <a:pt x="11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53"/>
            <p:cNvSpPr/>
            <p:nvPr/>
          </p:nvSpPr>
          <p:spPr>
            <a:xfrm>
              <a:off x="6458000" y="1788250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1"/>
                  </a:moveTo>
                  <a:cubicBezTo>
                    <a:pt x="92" y="1"/>
                    <a:pt x="42" y="42"/>
                    <a:pt x="24" y="98"/>
                  </a:cubicBezTo>
                  <a:cubicBezTo>
                    <a:pt x="1" y="189"/>
                    <a:pt x="46" y="258"/>
                    <a:pt x="115" y="281"/>
                  </a:cubicBezTo>
                  <a:cubicBezTo>
                    <a:pt x="206" y="281"/>
                    <a:pt x="275" y="258"/>
                    <a:pt x="298" y="167"/>
                  </a:cubicBezTo>
                  <a:cubicBezTo>
                    <a:pt x="298" y="98"/>
                    <a:pt x="275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53"/>
            <p:cNvSpPr/>
            <p:nvPr/>
          </p:nvSpPr>
          <p:spPr>
            <a:xfrm>
              <a:off x="6065425" y="1708875"/>
              <a:ext cx="5725" cy="5375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100" y="1"/>
                  </a:moveTo>
                  <a:cubicBezTo>
                    <a:pt x="61" y="1"/>
                    <a:pt x="23" y="26"/>
                    <a:pt x="23" y="78"/>
                  </a:cubicBezTo>
                  <a:cubicBezTo>
                    <a:pt x="0" y="123"/>
                    <a:pt x="23" y="192"/>
                    <a:pt x="91" y="215"/>
                  </a:cubicBezTo>
                  <a:cubicBezTo>
                    <a:pt x="137" y="215"/>
                    <a:pt x="205" y="192"/>
                    <a:pt x="228" y="123"/>
                  </a:cubicBezTo>
                  <a:cubicBezTo>
                    <a:pt x="228" y="78"/>
                    <a:pt x="205" y="9"/>
                    <a:pt x="137" y="9"/>
                  </a:cubicBezTo>
                  <a:cubicBezTo>
                    <a:pt x="126" y="3"/>
                    <a:pt x="113" y="1"/>
                    <a:pt x="10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53"/>
            <p:cNvSpPr/>
            <p:nvPr/>
          </p:nvSpPr>
          <p:spPr>
            <a:xfrm>
              <a:off x="6416350" y="1817925"/>
              <a:ext cx="8575" cy="4750"/>
            </a:xfrm>
            <a:custGeom>
              <a:avLst/>
              <a:gdLst/>
              <a:ahLst/>
              <a:cxnLst/>
              <a:rect l="l" t="t" r="r" b="b"/>
              <a:pathLst>
                <a:path w="343" h="190" extrusionOk="0">
                  <a:moveTo>
                    <a:pt x="159" y="1"/>
                  </a:moveTo>
                  <a:cubicBezTo>
                    <a:pt x="85" y="1"/>
                    <a:pt x="19" y="45"/>
                    <a:pt x="1" y="121"/>
                  </a:cubicBezTo>
                  <a:lnTo>
                    <a:pt x="320" y="189"/>
                  </a:lnTo>
                  <a:cubicBezTo>
                    <a:pt x="343" y="121"/>
                    <a:pt x="274" y="30"/>
                    <a:pt x="206" y="7"/>
                  </a:cubicBezTo>
                  <a:cubicBezTo>
                    <a:pt x="190" y="3"/>
                    <a:pt x="175" y="1"/>
                    <a:pt x="15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53"/>
            <p:cNvSpPr/>
            <p:nvPr/>
          </p:nvSpPr>
          <p:spPr>
            <a:xfrm>
              <a:off x="6369000" y="1797975"/>
              <a:ext cx="9725" cy="5875"/>
            </a:xfrm>
            <a:custGeom>
              <a:avLst/>
              <a:gdLst/>
              <a:ahLst/>
              <a:cxnLst/>
              <a:rect l="l" t="t" r="r" b="b"/>
              <a:pathLst>
                <a:path w="389" h="235" extrusionOk="0">
                  <a:moveTo>
                    <a:pt x="173" y="0"/>
                  </a:moveTo>
                  <a:cubicBezTo>
                    <a:pt x="86" y="0"/>
                    <a:pt x="19" y="48"/>
                    <a:pt x="0" y="143"/>
                  </a:cubicBezTo>
                  <a:lnTo>
                    <a:pt x="365" y="234"/>
                  </a:lnTo>
                  <a:cubicBezTo>
                    <a:pt x="388" y="120"/>
                    <a:pt x="320" y="29"/>
                    <a:pt x="228" y="6"/>
                  </a:cubicBezTo>
                  <a:cubicBezTo>
                    <a:pt x="209" y="2"/>
                    <a:pt x="191" y="0"/>
                    <a:pt x="17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53"/>
            <p:cNvSpPr/>
            <p:nvPr/>
          </p:nvSpPr>
          <p:spPr>
            <a:xfrm>
              <a:off x="6354150" y="1796825"/>
              <a:ext cx="8025" cy="4725"/>
            </a:xfrm>
            <a:custGeom>
              <a:avLst/>
              <a:gdLst/>
              <a:ahLst/>
              <a:cxnLst/>
              <a:rect l="l" t="t" r="r" b="b"/>
              <a:pathLst>
                <a:path w="321" h="189" extrusionOk="0">
                  <a:moveTo>
                    <a:pt x="146" y="0"/>
                  </a:moveTo>
                  <a:cubicBezTo>
                    <a:pt x="85" y="0"/>
                    <a:pt x="20" y="45"/>
                    <a:pt x="1" y="120"/>
                  </a:cubicBezTo>
                  <a:lnTo>
                    <a:pt x="297" y="189"/>
                  </a:lnTo>
                  <a:cubicBezTo>
                    <a:pt x="320" y="98"/>
                    <a:pt x="275" y="29"/>
                    <a:pt x="183" y="6"/>
                  </a:cubicBezTo>
                  <a:cubicBezTo>
                    <a:pt x="171" y="2"/>
                    <a:pt x="159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53"/>
            <p:cNvSpPr/>
            <p:nvPr/>
          </p:nvSpPr>
          <p:spPr>
            <a:xfrm>
              <a:off x="6318775" y="16941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0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89"/>
                    <a:pt x="46" y="258"/>
                    <a:pt x="137" y="281"/>
                  </a:cubicBezTo>
                  <a:cubicBezTo>
                    <a:pt x="150" y="285"/>
                    <a:pt x="162" y="287"/>
                    <a:pt x="175" y="287"/>
                  </a:cubicBezTo>
                  <a:cubicBezTo>
                    <a:pt x="236" y="287"/>
                    <a:pt x="301" y="246"/>
                    <a:pt x="320" y="189"/>
                  </a:cubicBezTo>
                  <a:cubicBezTo>
                    <a:pt x="320" y="98"/>
                    <a:pt x="274" y="30"/>
                    <a:pt x="206" y="7"/>
                  </a:cubicBezTo>
                  <a:cubicBezTo>
                    <a:pt x="190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53"/>
            <p:cNvSpPr/>
            <p:nvPr/>
          </p:nvSpPr>
          <p:spPr>
            <a:xfrm>
              <a:off x="6613225" y="16929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0" y="211"/>
                    <a:pt x="46" y="303"/>
                    <a:pt x="137" y="326"/>
                  </a:cubicBezTo>
                  <a:cubicBezTo>
                    <a:pt x="150" y="329"/>
                    <a:pt x="162" y="330"/>
                    <a:pt x="174" y="330"/>
                  </a:cubicBezTo>
                  <a:cubicBezTo>
                    <a:pt x="252" y="330"/>
                    <a:pt x="323" y="271"/>
                    <a:pt x="343" y="211"/>
                  </a:cubicBezTo>
                  <a:cubicBezTo>
                    <a:pt x="366" y="120"/>
                    <a:pt x="297" y="29"/>
                    <a:pt x="229" y="6"/>
                  </a:cubicBezTo>
                  <a:cubicBezTo>
                    <a:pt x="213" y="2"/>
                    <a:pt x="197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53"/>
            <p:cNvSpPr/>
            <p:nvPr/>
          </p:nvSpPr>
          <p:spPr>
            <a:xfrm>
              <a:off x="6205800" y="1687825"/>
              <a:ext cx="6300" cy="6025"/>
            </a:xfrm>
            <a:custGeom>
              <a:avLst/>
              <a:gdLst/>
              <a:ahLst/>
              <a:cxnLst/>
              <a:rect l="l" t="t" r="r" b="b"/>
              <a:pathLst>
                <a:path w="252" h="241" extrusionOk="0">
                  <a:moveTo>
                    <a:pt x="122" y="1"/>
                  </a:moveTo>
                  <a:cubicBezTo>
                    <a:pt x="68" y="1"/>
                    <a:pt x="19" y="38"/>
                    <a:pt x="0" y="75"/>
                  </a:cubicBezTo>
                  <a:cubicBezTo>
                    <a:pt x="0" y="144"/>
                    <a:pt x="23" y="212"/>
                    <a:pt x="91" y="235"/>
                  </a:cubicBezTo>
                  <a:cubicBezTo>
                    <a:pt x="103" y="239"/>
                    <a:pt x="116" y="241"/>
                    <a:pt x="127" y="241"/>
                  </a:cubicBezTo>
                  <a:cubicBezTo>
                    <a:pt x="183" y="241"/>
                    <a:pt x="232" y="200"/>
                    <a:pt x="251" y="144"/>
                  </a:cubicBezTo>
                  <a:cubicBezTo>
                    <a:pt x="251" y="75"/>
                    <a:pt x="228" y="7"/>
                    <a:pt x="160" y="7"/>
                  </a:cubicBezTo>
                  <a:cubicBezTo>
                    <a:pt x="147" y="2"/>
                    <a:pt x="135" y="1"/>
                    <a:pt x="12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53"/>
            <p:cNvSpPr/>
            <p:nvPr/>
          </p:nvSpPr>
          <p:spPr>
            <a:xfrm>
              <a:off x="5923325" y="1530475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60" y="1"/>
                  </a:moveTo>
                  <a:cubicBezTo>
                    <a:pt x="92" y="1"/>
                    <a:pt x="46" y="24"/>
                    <a:pt x="23" y="92"/>
                  </a:cubicBezTo>
                  <a:cubicBezTo>
                    <a:pt x="1" y="161"/>
                    <a:pt x="46" y="206"/>
                    <a:pt x="115" y="229"/>
                  </a:cubicBezTo>
                  <a:cubicBezTo>
                    <a:pt x="123" y="233"/>
                    <a:pt x="132" y="235"/>
                    <a:pt x="141" y="235"/>
                  </a:cubicBezTo>
                  <a:cubicBezTo>
                    <a:pt x="183" y="235"/>
                    <a:pt x="233" y="194"/>
                    <a:pt x="252" y="138"/>
                  </a:cubicBezTo>
                  <a:cubicBezTo>
                    <a:pt x="252" y="92"/>
                    <a:pt x="229" y="24"/>
                    <a:pt x="16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53"/>
            <p:cNvSpPr/>
            <p:nvPr/>
          </p:nvSpPr>
          <p:spPr>
            <a:xfrm>
              <a:off x="6334175" y="1718075"/>
              <a:ext cx="8600" cy="7600"/>
            </a:xfrm>
            <a:custGeom>
              <a:avLst/>
              <a:gdLst/>
              <a:ahLst/>
              <a:cxnLst/>
              <a:rect l="l" t="t" r="r" b="b"/>
              <a:pathLst>
                <a:path w="344" h="304" extrusionOk="0">
                  <a:moveTo>
                    <a:pt x="169" y="1"/>
                  </a:moveTo>
                  <a:cubicBezTo>
                    <a:pt x="108" y="1"/>
                    <a:pt x="42" y="45"/>
                    <a:pt x="24" y="120"/>
                  </a:cubicBezTo>
                  <a:cubicBezTo>
                    <a:pt x="1" y="189"/>
                    <a:pt x="69" y="280"/>
                    <a:pt x="138" y="303"/>
                  </a:cubicBezTo>
                  <a:cubicBezTo>
                    <a:pt x="229" y="303"/>
                    <a:pt x="297" y="257"/>
                    <a:pt x="320" y="189"/>
                  </a:cubicBezTo>
                  <a:cubicBezTo>
                    <a:pt x="343" y="98"/>
                    <a:pt x="297" y="29"/>
                    <a:pt x="206" y="6"/>
                  </a:cubicBezTo>
                  <a:cubicBezTo>
                    <a:pt x="194" y="2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53"/>
            <p:cNvSpPr/>
            <p:nvPr/>
          </p:nvSpPr>
          <p:spPr>
            <a:xfrm>
              <a:off x="6372975" y="1804025"/>
              <a:ext cx="9725" cy="5525"/>
            </a:xfrm>
            <a:custGeom>
              <a:avLst/>
              <a:gdLst/>
              <a:ahLst/>
              <a:cxnLst/>
              <a:rect l="l" t="t" r="r" b="b"/>
              <a:pathLst>
                <a:path w="389" h="221" extrusionOk="0">
                  <a:moveTo>
                    <a:pt x="167" y="0"/>
                  </a:moveTo>
                  <a:cubicBezTo>
                    <a:pt x="92" y="0"/>
                    <a:pt x="19" y="58"/>
                    <a:pt x="1" y="129"/>
                  </a:cubicBezTo>
                  <a:lnTo>
                    <a:pt x="366" y="220"/>
                  </a:lnTo>
                  <a:cubicBezTo>
                    <a:pt x="389" y="129"/>
                    <a:pt x="320" y="38"/>
                    <a:pt x="229" y="15"/>
                  </a:cubicBezTo>
                  <a:cubicBezTo>
                    <a:pt x="209" y="5"/>
                    <a:pt x="188" y="0"/>
                    <a:pt x="16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53"/>
            <p:cNvSpPr/>
            <p:nvPr/>
          </p:nvSpPr>
          <p:spPr>
            <a:xfrm>
              <a:off x="6238875" y="1744900"/>
              <a:ext cx="7450" cy="6450"/>
            </a:xfrm>
            <a:custGeom>
              <a:avLst/>
              <a:gdLst/>
              <a:ahLst/>
              <a:cxnLst/>
              <a:rect l="l" t="t" r="r" b="b"/>
              <a:pathLst>
                <a:path w="298" h="258" extrusionOk="0">
                  <a:moveTo>
                    <a:pt x="147" y="0"/>
                  </a:moveTo>
                  <a:cubicBezTo>
                    <a:pt x="92" y="0"/>
                    <a:pt x="43" y="41"/>
                    <a:pt x="24" y="97"/>
                  </a:cubicBezTo>
                  <a:cubicBezTo>
                    <a:pt x="1" y="166"/>
                    <a:pt x="47" y="234"/>
                    <a:pt x="115" y="257"/>
                  </a:cubicBezTo>
                  <a:cubicBezTo>
                    <a:pt x="184" y="257"/>
                    <a:pt x="252" y="212"/>
                    <a:pt x="275" y="166"/>
                  </a:cubicBezTo>
                  <a:cubicBezTo>
                    <a:pt x="298" y="97"/>
                    <a:pt x="252" y="29"/>
                    <a:pt x="184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53"/>
            <p:cNvSpPr/>
            <p:nvPr/>
          </p:nvSpPr>
          <p:spPr>
            <a:xfrm>
              <a:off x="6459725" y="15799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169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229" y="326"/>
                    <a:pt x="297" y="281"/>
                    <a:pt x="320" y="212"/>
                  </a:cubicBezTo>
                  <a:cubicBezTo>
                    <a:pt x="343" y="121"/>
                    <a:pt x="297" y="29"/>
                    <a:pt x="206" y="7"/>
                  </a:cubicBezTo>
                  <a:cubicBezTo>
                    <a:pt x="194" y="3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53"/>
            <p:cNvSpPr/>
            <p:nvPr/>
          </p:nvSpPr>
          <p:spPr>
            <a:xfrm>
              <a:off x="6324475" y="1790000"/>
              <a:ext cx="10875" cy="10525"/>
            </a:xfrm>
            <a:custGeom>
              <a:avLst/>
              <a:gdLst/>
              <a:ahLst/>
              <a:cxnLst/>
              <a:rect l="l" t="t" r="r" b="b"/>
              <a:pathLst>
                <a:path w="435" h="421" extrusionOk="0">
                  <a:moveTo>
                    <a:pt x="231" y="1"/>
                  </a:moveTo>
                  <a:cubicBezTo>
                    <a:pt x="133" y="1"/>
                    <a:pt x="43" y="66"/>
                    <a:pt x="24" y="165"/>
                  </a:cubicBezTo>
                  <a:cubicBezTo>
                    <a:pt x="1" y="279"/>
                    <a:pt x="69" y="371"/>
                    <a:pt x="160" y="416"/>
                  </a:cubicBezTo>
                  <a:cubicBezTo>
                    <a:pt x="175" y="419"/>
                    <a:pt x="190" y="421"/>
                    <a:pt x="205" y="421"/>
                  </a:cubicBezTo>
                  <a:cubicBezTo>
                    <a:pt x="303" y="421"/>
                    <a:pt x="392" y="356"/>
                    <a:pt x="412" y="256"/>
                  </a:cubicBezTo>
                  <a:cubicBezTo>
                    <a:pt x="434" y="165"/>
                    <a:pt x="366" y="51"/>
                    <a:pt x="275" y="5"/>
                  </a:cubicBezTo>
                  <a:cubicBezTo>
                    <a:pt x="260" y="2"/>
                    <a:pt x="245" y="1"/>
                    <a:pt x="2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53"/>
            <p:cNvSpPr/>
            <p:nvPr/>
          </p:nvSpPr>
          <p:spPr>
            <a:xfrm>
              <a:off x="6348450" y="173465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215" y="1"/>
                  </a:moveTo>
                  <a:cubicBezTo>
                    <a:pt x="132" y="1"/>
                    <a:pt x="43" y="63"/>
                    <a:pt x="23" y="142"/>
                  </a:cubicBezTo>
                  <a:cubicBezTo>
                    <a:pt x="0" y="234"/>
                    <a:pt x="69" y="325"/>
                    <a:pt x="160" y="348"/>
                  </a:cubicBezTo>
                  <a:cubicBezTo>
                    <a:pt x="176" y="352"/>
                    <a:pt x="191" y="354"/>
                    <a:pt x="207" y="354"/>
                  </a:cubicBezTo>
                  <a:cubicBezTo>
                    <a:pt x="281" y="354"/>
                    <a:pt x="347" y="309"/>
                    <a:pt x="366" y="234"/>
                  </a:cubicBezTo>
                  <a:cubicBezTo>
                    <a:pt x="388" y="119"/>
                    <a:pt x="343" y="28"/>
                    <a:pt x="251" y="5"/>
                  </a:cubicBezTo>
                  <a:cubicBezTo>
                    <a:pt x="239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53"/>
            <p:cNvSpPr/>
            <p:nvPr/>
          </p:nvSpPr>
          <p:spPr>
            <a:xfrm>
              <a:off x="6425475" y="176662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6" y="0"/>
                  </a:moveTo>
                  <a:cubicBezTo>
                    <a:pt x="137" y="0"/>
                    <a:pt x="63" y="62"/>
                    <a:pt x="24" y="141"/>
                  </a:cubicBezTo>
                  <a:cubicBezTo>
                    <a:pt x="1" y="233"/>
                    <a:pt x="69" y="347"/>
                    <a:pt x="161" y="370"/>
                  </a:cubicBezTo>
                  <a:cubicBezTo>
                    <a:pt x="173" y="373"/>
                    <a:pt x="185" y="374"/>
                    <a:pt x="198" y="374"/>
                  </a:cubicBezTo>
                  <a:cubicBezTo>
                    <a:pt x="280" y="374"/>
                    <a:pt x="369" y="312"/>
                    <a:pt x="389" y="233"/>
                  </a:cubicBezTo>
                  <a:cubicBezTo>
                    <a:pt x="412" y="141"/>
                    <a:pt x="343" y="50"/>
                    <a:pt x="252" y="5"/>
                  </a:cubicBezTo>
                  <a:cubicBezTo>
                    <a:pt x="240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53"/>
            <p:cNvSpPr/>
            <p:nvPr/>
          </p:nvSpPr>
          <p:spPr>
            <a:xfrm>
              <a:off x="6177825" y="1738625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0"/>
                  </a:moveTo>
                  <a:cubicBezTo>
                    <a:pt x="108" y="0"/>
                    <a:pt x="42" y="45"/>
                    <a:pt x="23" y="120"/>
                  </a:cubicBezTo>
                  <a:cubicBezTo>
                    <a:pt x="1" y="212"/>
                    <a:pt x="46" y="303"/>
                    <a:pt x="138" y="326"/>
                  </a:cubicBezTo>
                  <a:cubicBezTo>
                    <a:pt x="153" y="330"/>
                    <a:pt x="169" y="331"/>
                    <a:pt x="184" y="331"/>
                  </a:cubicBezTo>
                  <a:cubicBezTo>
                    <a:pt x="258" y="331"/>
                    <a:pt x="324" y="287"/>
                    <a:pt x="343" y="212"/>
                  </a:cubicBezTo>
                  <a:cubicBezTo>
                    <a:pt x="366" y="120"/>
                    <a:pt x="320" y="29"/>
                    <a:pt x="229" y="6"/>
                  </a:cubicBezTo>
                  <a:cubicBezTo>
                    <a:pt x="213" y="2"/>
                    <a:pt x="198" y="0"/>
                    <a:pt x="18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53"/>
            <p:cNvSpPr/>
            <p:nvPr/>
          </p:nvSpPr>
          <p:spPr>
            <a:xfrm>
              <a:off x="6293100" y="1722675"/>
              <a:ext cx="10850" cy="9950"/>
            </a:xfrm>
            <a:custGeom>
              <a:avLst/>
              <a:gdLst/>
              <a:ahLst/>
              <a:cxnLst/>
              <a:rect l="l" t="t" r="r" b="b"/>
              <a:pathLst>
                <a:path w="434" h="398" extrusionOk="0">
                  <a:moveTo>
                    <a:pt x="215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0" y="256"/>
                    <a:pt x="69" y="370"/>
                    <a:pt x="160" y="393"/>
                  </a:cubicBezTo>
                  <a:cubicBezTo>
                    <a:pt x="175" y="396"/>
                    <a:pt x="190" y="397"/>
                    <a:pt x="204" y="397"/>
                  </a:cubicBezTo>
                  <a:cubicBezTo>
                    <a:pt x="297" y="397"/>
                    <a:pt x="372" y="335"/>
                    <a:pt x="411" y="256"/>
                  </a:cubicBezTo>
                  <a:cubicBezTo>
                    <a:pt x="434" y="142"/>
                    <a:pt x="366" y="51"/>
                    <a:pt x="251" y="5"/>
                  </a:cubicBezTo>
                  <a:cubicBezTo>
                    <a:pt x="240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53"/>
            <p:cNvSpPr/>
            <p:nvPr/>
          </p:nvSpPr>
          <p:spPr>
            <a:xfrm>
              <a:off x="6088250" y="1740375"/>
              <a:ext cx="8000" cy="5250"/>
            </a:xfrm>
            <a:custGeom>
              <a:avLst/>
              <a:gdLst/>
              <a:ahLst/>
              <a:cxnLst/>
              <a:rect l="l" t="t" r="r" b="b"/>
              <a:pathLst>
                <a:path w="320" h="210" extrusionOk="0">
                  <a:moveTo>
                    <a:pt x="154" y="0"/>
                  </a:moveTo>
                  <a:cubicBezTo>
                    <a:pt x="91" y="0"/>
                    <a:pt x="20" y="59"/>
                    <a:pt x="0" y="119"/>
                  </a:cubicBezTo>
                  <a:lnTo>
                    <a:pt x="297" y="210"/>
                  </a:lnTo>
                  <a:cubicBezTo>
                    <a:pt x="320" y="119"/>
                    <a:pt x="274" y="27"/>
                    <a:pt x="183" y="5"/>
                  </a:cubicBezTo>
                  <a:cubicBezTo>
                    <a:pt x="173" y="1"/>
                    <a:pt x="164" y="0"/>
                    <a:pt x="15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53"/>
            <p:cNvSpPr/>
            <p:nvPr/>
          </p:nvSpPr>
          <p:spPr>
            <a:xfrm>
              <a:off x="6464850" y="1732350"/>
              <a:ext cx="8600" cy="7725"/>
            </a:xfrm>
            <a:custGeom>
              <a:avLst/>
              <a:gdLst/>
              <a:ahLst/>
              <a:cxnLst/>
              <a:rect l="l" t="t" r="r" b="b"/>
              <a:pathLst>
                <a:path w="344" h="309" extrusionOk="0">
                  <a:moveTo>
                    <a:pt x="161" y="0"/>
                  </a:moveTo>
                  <a:cubicBezTo>
                    <a:pt x="93" y="0"/>
                    <a:pt x="42" y="44"/>
                    <a:pt x="24" y="120"/>
                  </a:cubicBezTo>
                  <a:cubicBezTo>
                    <a:pt x="1" y="189"/>
                    <a:pt x="46" y="280"/>
                    <a:pt x="138" y="303"/>
                  </a:cubicBezTo>
                  <a:cubicBezTo>
                    <a:pt x="149" y="307"/>
                    <a:pt x="162" y="309"/>
                    <a:pt x="174" y="309"/>
                  </a:cubicBezTo>
                  <a:cubicBezTo>
                    <a:pt x="235" y="309"/>
                    <a:pt x="301" y="264"/>
                    <a:pt x="320" y="189"/>
                  </a:cubicBezTo>
                  <a:cubicBezTo>
                    <a:pt x="343" y="120"/>
                    <a:pt x="297" y="29"/>
                    <a:pt x="206" y="6"/>
                  </a:cubicBezTo>
                  <a:cubicBezTo>
                    <a:pt x="191" y="2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53"/>
            <p:cNvSpPr/>
            <p:nvPr/>
          </p:nvSpPr>
          <p:spPr>
            <a:xfrm>
              <a:off x="6499675" y="1826075"/>
              <a:ext cx="6850" cy="6450"/>
            </a:xfrm>
            <a:custGeom>
              <a:avLst/>
              <a:gdLst/>
              <a:ahLst/>
              <a:cxnLst/>
              <a:rect l="l" t="t" r="r" b="b"/>
              <a:pathLst>
                <a:path w="274" h="258" extrusionOk="0">
                  <a:moveTo>
                    <a:pt x="183" y="0"/>
                  </a:moveTo>
                  <a:cubicBezTo>
                    <a:pt x="114" y="0"/>
                    <a:pt x="46" y="23"/>
                    <a:pt x="23" y="92"/>
                  </a:cubicBezTo>
                  <a:cubicBezTo>
                    <a:pt x="0" y="160"/>
                    <a:pt x="46" y="229"/>
                    <a:pt x="114" y="251"/>
                  </a:cubicBezTo>
                  <a:cubicBezTo>
                    <a:pt x="126" y="255"/>
                    <a:pt x="138" y="257"/>
                    <a:pt x="150" y="257"/>
                  </a:cubicBezTo>
                  <a:cubicBezTo>
                    <a:pt x="206" y="257"/>
                    <a:pt x="255" y="216"/>
                    <a:pt x="274" y="160"/>
                  </a:cubicBezTo>
                  <a:cubicBezTo>
                    <a:pt x="274" y="92"/>
                    <a:pt x="251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53"/>
            <p:cNvSpPr/>
            <p:nvPr/>
          </p:nvSpPr>
          <p:spPr>
            <a:xfrm>
              <a:off x="6579550" y="1850050"/>
              <a:ext cx="5175" cy="3425"/>
            </a:xfrm>
            <a:custGeom>
              <a:avLst/>
              <a:gdLst/>
              <a:ahLst/>
              <a:cxnLst/>
              <a:rect l="l" t="t" r="r" b="b"/>
              <a:pathLst>
                <a:path w="207" h="137" extrusionOk="0">
                  <a:moveTo>
                    <a:pt x="115" y="0"/>
                  </a:moveTo>
                  <a:cubicBezTo>
                    <a:pt x="69" y="0"/>
                    <a:pt x="1" y="23"/>
                    <a:pt x="1" y="91"/>
                  </a:cubicBezTo>
                  <a:lnTo>
                    <a:pt x="206" y="137"/>
                  </a:lnTo>
                  <a:cubicBezTo>
                    <a:pt x="206" y="68"/>
                    <a:pt x="183" y="23"/>
                    <a:pt x="1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53"/>
            <p:cNvSpPr/>
            <p:nvPr/>
          </p:nvSpPr>
          <p:spPr>
            <a:xfrm>
              <a:off x="6827775" y="149495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1" y="1"/>
                  </a:moveTo>
                  <a:cubicBezTo>
                    <a:pt x="93" y="1"/>
                    <a:pt x="42" y="45"/>
                    <a:pt x="23" y="121"/>
                  </a:cubicBezTo>
                  <a:cubicBezTo>
                    <a:pt x="1" y="189"/>
                    <a:pt x="46" y="281"/>
                    <a:pt x="115" y="281"/>
                  </a:cubicBezTo>
                  <a:cubicBezTo>
                    <a:pt x="131" y="285"/>
                    <a:pt x="146" y="287"/>
                    <a:pt x="161" y="287"/>
                  </a:cubicBezTo>
                  <a:cubicBezTo>
                    <a:pt x="229" y="287"/>
                    <a:pt x="279" y="246"/>
                    <a:pt x="297" y="189"/>
                  </a:cubicBezTo>
                  <a:cubicBezTo>
                    <a:pt x="320" y="98"/>
                    <a:pt x="275" y="30"/>
                    <a:pt x="206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53"/>
            <p:cNvSpPr/>
            <p:nvPr/>
          </p:nvSpPr>
          <p:spPr>
            <a:xfrm>
              <a:off x="6799250" y="1736375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5" y="0"/>
                  </a:moveTo>
                  <a:cubicBezTo>
                    <a:pt x="132" y="0"/>
                    <a:pt x="43" y="62"/>
                    <a:pt x="23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2" y="373"/>
                    <a:pt x="185" y="374"/>
                    <a:pt x="197" y="374"/>
                  </a:cubicBezTo>
                  <a:cubicBezTo>
                    <a:pt x="280" y="374"/>
                    <a:pt x="369" y="312"/>
                    <a:pt x="388" y="233"/>
                  </a:cubicBezTo>
                  <a:cubicBezTo>
                    <a:pt x="411" y="142"/>
                    <a:pt x="343" y="28"/>
                    <a:pt x="251" y="5"/>
                  </a:cubicBezTo>
                  <a:cubicBezTo>
                    <a:pt x="239" y="2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53"/>
            <p:cNvSpPr/>
            <p:nvPr/>
          </p:nvSpPr>
          <p:spPr>
            <a:xfrm>
              <a:off x="6263425" y="1662725"/>
              <a:ext cx="8000" cy="7175"/>
            </a:xfrm>
            <a:custGeom>
              <a:avLst/>
              <a:gdLst/>
              <a:ahLst/>
              <a:cxnLst/>
              <a:rect l="l" t="t" r="r" b="b"/>
              <a:pathLst>
                <a:path w="320" h="287" extrusionOk="0">
                  <a:moveTo>
                    <a:pt x="169" y="1"/>
                  </a:moveTo>
                  <a:cubicBezTo>
                    <a:pt x="108" y="1"/>
                    <a:pt x="42" y="45"/>
                    <a:pt x="23" y="120"/>
                  </a:cubicBezTo>
                  <a:cubicBezTo>
                    <a:pt x="0" y="189"/>
                    <a:pt x="46" y="280"/>
                    <a:pt x="137" y="280"/>
                  </a:cubicBezTo>
                  <a:cubicBezTo>
                    <a:pt x="149" y="284"/>
                    <a:pt x="162" y="286"/>
                    <a:pt x="173" y="286"/>
                  </a:cubicBezTo>
                  <a:cubicBezTo>
                    <a:pt x="229" y="286"/>
                    <a:pt x="278" y="245"/>
                    <a:pt x="297" y="189"/>
                  </a:cubicBezTo>
                  <a:cubicBezTo>
                    <a:pt x="320" y="120"/>
                    <a:pt x="274" y="29"/>
                    <a:pt x="206" y="6"/>
                  </a:cubicBezTo>
                  <a:cubicBezTo>
                    <a:pt x="194" y="2"/>
                    <a:pt x="182" y="1"/>
                    <a:pt x="16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53"/>
            <p:cNvSpPr/>
            <p:nvPr/>
          </p:nvSpPr>
          <p:spPr>
            <a:xfrm>
              <a:off x="6410075" y="1448200"/>
              <a:ext cx="9725" cy="8850"/>
            </a:xfrm>
            <a:custGeom>
              <a:avLst/>
              <a:gdLst/>
              <a:ahLst/>
              <a:cxnLst/>
              <a:rect l="l" t="t" r="r" b="b"/>
              <a:pathLst>
                <a:path w="389" h="354" extrusionOk="0">
                  <a:moveTo>
                    <a:pt x="193" y="1"/>
                  </a:moveTo>
                  <a:cubicBezTo>
                    <a:pt x="115" y="1"/>
                    <a:pt x="43" y="63"/>
                    <a:pt x="23" y="142"/>
                  </a:cubicBezTo>
                  <a:cubicBezTo>
                    <a:pt x="1" y="233"/>
                    <a:pt x="46" y="325"/>
                    <a:pt x="137" y="347"/>
                  </a:cubicBezTo>
                  <a:cubicBezTo>
                    <a:pt x="153" y="351"/>
                    <a:pt x="169" y="353"/>
                    <a:pt x="186" y="353"/>
                  </a:cubicBezTo>
                  <a:cubicBezTo>
                    <a:pt x="265" y="353"/>
                    <a:pt x="347" y="309"/>
                    <a:pt x="366" y="233"/>
                  </a:cubicBezTo>
                  <a:cubicBezTo>
                    <a:pt x="389" y="142"/>
                    <a:pt x="320" y="28"/>
                    <a:pt x="229" y="5"/>
                  </a:cubicBezTo>
                  <a:cubicBezTo>
                    <a:pt x="217" y="2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53"/>
            <p:cNvSpPr/>
            <p:nvPr/>
          </p:nvSpPr>
          <p:spPr>
            <a:xfrm>
              <a:off x="6130475" y="1591750"/>
              <a:ext cx="10850" cy="9650"/>
            </a:xfrm>
            <a:custGeom>
              <a:avLst/>
              <a:gdLst/>
              <a:ahLst/>
              <a:cxnLst/>
              <a:rect l="l" t="t" r="r" b="b"/>
              <a:pathLst>
                <a:path w="434" h="386" extrusionOk="0">
                  <a:moveTo>
                    <a:pt x="191" y="1"/>
                  </a:moveTo>
                  <a:cubicBezTo>
                    <a:pt x="115" y="1"/>
                    <a:pt x="41" y="62"/>
                    <a:pt x="23" y="152"/>
                  </a:cubicBezTo>
                  <a:cubicBezTo>
                    <a:pt x="0" y="243"/>
                    <a:pt x="46" y="357"/>
                    <a:pt x="160" y="380"/>
                  </a:cubicBezTo>
                  <a:cubicBezTo>
                    <a:pt x="179" y="384"/>
                    <a:pt x="197" y="386"/>
                    <a:pt x="215" y="386"/>
                  </a:cubicBezTo>
                  <a:cubicBezTo>
                    <a:pt x="303" y="386"/>
                    <a:pt x="369" y="338"/>
                    <a:pt x="388" y="243"/>
                  </a:cubicBezTo>
                  <a:cubicBezTo>
                    <a:pt x="434" y="129"/>
                    <a:pt x="365" y="38"/>
                    <a:pt x="251" y="15"/>
                  </a:cubicBezTo>
                  <a:cubicBezTo>
                    <a:pt x="232" y="5"/>
                    <a:pt x="211" y="1"/>
                    <a:pt x="19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53"/>
            <p:cNvSpPr/>
            <p:nvPr/>
          </p:nvSpPr>
          <p:spPr>
            <a:xfrm>
              <a:off x="6660025" y="17220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6" y="0"/>
                  </a:moveTo>
                  <a:cubicBezTo>
                    <a:pt x="91" y="0"/>
                    <a:pt x="42" y="41"/>
                    <a:pt x="23" y="97"/>
                  </a:cubicBezTo>
                  <a:cubicBezTo>
                    <a:pt x="0" y="189"/>
                    <a:pt x="46" y="257"/>
                    <a:pt x="114" y="257"/>
                  </a:cubicBezTo>
                  <a:cubicBezTo>
                    <a:pt x="126" y="261"/>
                    <a:pt x="138" y="263"/>
                    <a:pt x="150" y="263"/>
                  </a:cubicBezTo>
                  <a:cubicBezTo>
                    <a:pt x="205" y="263"/>
                    <a:pt x="255" y="222"/>
                    <a:pt x="274" y="166"/>
                  </a:cubicBezTo>
                  <a:cubicBezTo>
                    <a:pt x="297" y="97"/>
                    <a:pt x="251" y="29"/>
                    <a:pt x="183" y="6"/>
                  </a:cubicBezTo>
                  <a:cubicBezTo>
                    <a:pt x="170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53"/>
            <p:cNvSpPr/>
            <p:nvPr/>
          </p:nvSpPr>
          <p:spPr>
            <a:xfrm>
              <a:off x="6325625" y="1467000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7" y="0"/>
                  </a:moveTo>
                  <a:cubicBezTo>
                    <a:pt x="92" y="0"/>
                    <a:pt x="42" y="41"/>
                    <a:pt x="23" y="98"/>
                  </a:cubicBezTo>
                  <a:cubicBezTo>
                    <a:pt x="0" y="166"/>
                    <a:pt x="46" y="235"/>
                    <a:pt x="114" y="257"/>
                  </a:cubicBezTo>
                  <a:cubicBezTo>
                    <a:pt x="127" y="261"/>
                    <a:pt x="139" y="263"/>
                    <a:pt x="151" y="263"/>
                  </a:cubicBezTo>
                  <a:cubicBezTo>
                    <a:pt x="206" y="263"/>
                    <a:pt x="255" y="222"/>
                    <a:pt x="274" y="166"/>
                  </a:cubicBezTo>
                  <a:cubicBezTo>
                    <a:pt x="297" y="98"/>
                    <a:pt x="251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53"/>
            <p:cNvSpPr/>
            <p:nvPr/>
          </p:nvSpPr>
          <p:spPr>
            <a:xfrm>
              <a:off x="6745600" y="1784300"/>
              <a:ext cx="10300" cy="9375"/>
            </a:xfrm>
            <a:custGeom>
              <a:avLst/>
              <a:gdLst/>
              <a:ahLst/>
              <a:cxnLst/>
              <a:rect l="l" t="t" r="r" b="b"/>
              <a:pathLst>
                <a:path w="412" h="375" extrusionOk="0">
                  <a:moveTo>
                    <a:pt x="215" y="1"/>
                  </a:moveTo>
                  <a:cubicBezTo>
                    <a:pt x="132" y="1"/>
                    <a:pt x="43" y="63"/>
                    <a:pt x="24" y="142"/>
                  </a:cubicBezTo>
                  <a:cubicBezTo>
                    <a:pt x="1" y="233"/>
                    <a:pt x="69" y="347"/>
                    <a:pt x="161" y="370"/>
                  </a:cubicBezTo>
                  <a:cubicBezTo>
                    <a:pt x="173" y="373"/>
                    <a:pt x="185" y="375"/>
                    <a:pt x="198" y="375"/>
                  </a:cubicBezTo>
                  <a:cubicBezTo>
                    <a:pt x="280" y="375"/>
                    <a:pt x="369" y="313"/>
                    <a:pt x="389" y="233"/>
                  </a:cubicBezTo>
                  <a:cubicBezTo>
                    <a:pt x="412" y="142"/>
                    <a:pt x="343" y="51"/>
                    <a:pt x="252" y="5"/>
                  </a:cubicBezTo>
                  <a:cubicBezTo>
                    <a:pt x="240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53"/>
            <p:cNvSpPr/>
            <p:nvPr/>
          </p:nvSpPr>
          <p:spPr>
            <a:xfrm>
              <a:off x="6322775" y="95912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67"/>
                    <a:pt x="46" y="258"/>
                    <a:pt x="114" y="258"/>
                  </a:cubicBezTo>
                  <a:cubicBezTo>
                    <a:pt x="126" y="262"/>
                    <a:pt x="139" y="264"/>
                    <a:pt x="150" y="264"/>
                  </a:cubicBezTo>
                  <a:cubicBezTo>
                    <a:pt x="206" y="264"/>
                    <a:pt x="255" y="223"/>
                    <a:pt x="274" y="167"/>
                  </a:cubicBezTo>
                  <a:cubicBezTo>
                    <a:pt x="297" y="98"/>
                    <a:pt x="251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53"/>
            <p:cNvSpPr/>
            <p:nvPr/>
          </p:nvSpPr>
          <p:spPr>
            <a:xfrm>
              <a:off x="6056850" y="1658150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25" y="1"/>
                  </a:moveTo>
                  <a:cubicBezTo>
                    <a:pt x="76" y="1"/>
                    <a:pt x="42" y="38"/>
                    <a:pt x="23" y="75"/>
                  </a:cubicBezTo>
                  <a:cubicBezTo>
                    <a:pt x="1" y="144"/>
                    <a:pt x="46" y="212"/>
                    <a:pt x="92" y="212"/>
                  </a:cubicBezTo>
                  <a:cubicBezTo>
                    <a:pt x="109" y="218"/>
                    <a:pt x="126" y="221"/>
                    <a:pt x="143" y="221"/>
                  </a:cubicBezTo>
                  <a:cubicBezTo>
                    <a:pt x="192" y="221"/>
                    <a:pt x="235" y="195"/>
                    <a:pt x="252" y="144"/>
                  </a:cubicBezTo>
                  <a:cubicBezTo>
                    <a:pt x="252" y="75"/>
                    <a:pt x="229" y="7"/>
                    <a:pt x="160" y="7"/>
                  </a:cubicBezTo>
                  <a:cubicBezTo>
                    <a:pt x="148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53"/>
            <p:cNvSpPr/>
            <p:nvPr/>
          </p:nvSpPr>
          <p:spPr>
            <a:xfrm>
              <a:off x="5737300" y="1340875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212"/>
                    <a:pt x="92" y="212"/>
                  </a:cubicBezTo>
                  <a:cubicBezTo>
                    <a:pt x="109" y="218"/>
                    <a:pt x="126" y="221"/>
                    <a:pt x="142" y="221"/>
                  </a:cubicBezTo>
                  <a:cubicBezTo>
                    <a:pt x="190" y="221"/>
                    <a:pt x="229" y="195"/>
                    <a:pt x="229" y="144"/>
                  </a:cubicBezTo>
                  <a:cubicBezTo>
                    <a:pt x="252" y="75"/>
                    <a:pt x="206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53"/>
            <p:cNvSpPr/>
            <p:nvPr/>
          </p:nvSpPr>
          <p:spPr>
            <a:xfrm>
              <a:off x="5794375" y="1638200"/>
              <a:ext cx="8000" cy="7150"/>
            </a:xfrm>
            <a:custGeom>
              <a:avLst/>
              <a:gdLst/>
              <a:ahLst/>
              <a:cxnLst/>
              <a:rect l="l" t="t" r="r" b="b"/>
              <a:pathLst>
                <a:path w="320" h="286" extrusionOk="0">
                  <a:moveTo>
                    <a:pt x="146" y="0"/>
                  </a:moveTo>
                  <a:cubicBezTo>
                    <a:pt x="85" y="0"/>
                    <a:pt x="23" y="44"/>
                    <a:pt x="23" y="120"/>
                  </a:cubicBezTo>
                  <a:cubicBezTo>
                    <a:pt x="0" y="188"/>
                    <a:pt x="46" y="257"/>
                    <a:pt x="114" y="280"/>
                  </a:cubicBezTo>
                  <a:cubicBezTo>
                    <a:pt x="126" y="284"/>
                    <a:pt x="139" y="286"/>
                    <a:pt x="152" y="286"/>
                  </a:cubicBezTo>
                  <a:cubicBezTo>
                    <a:pt x="213" y="286"/>
                    <a:pt x="278" y="245"/>
                    <a:pt x="297" y="188"/>
                  </a:cubicBezTo>
                  <a:cubicBezTo>
                    <a:pt x="320" y="97"/>
                    <a:pt x="274" y="29"/>
                    <a:pt x="183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53"/>
            <p:cNvSpPr/>
            <p:nvPr/>
          </p:nvSpPr>
          <p:spPr>
            <a:xfrm>
              <a:off x="5722475" y="1634200"/>
              <a:ext cx="6850" cy="6025"/>
            </a:xfrm>
            <a:custGeom>
              <a:avLst/>
              <a:gdLst/>
              <a:ahLst/>
              <a:cxnLst/>
              <a:rect l="l" t="t" r="r" b="b"/>
              <a:pathLst>
                <a:path w="274" h="241" extrusionOk="0">
                  <a:moveTo>
                    <a:pt x="126" y="0"/>
                  </a:moveTo>
                  <a:cubicBezTo>
                    <a:pt x="76" y="0"/>
                    <a:pt x="42" y="41"/>
                    <a:pt x="23" y="97"/>
                  </a:cubicBezTo>
                  <a:cubicBezTo>
                    <a:pt x="0" y="143"/>
                    <a:pt x="46" y="211"/>
                    <a:pt x="114" y="234"/>
                  </a:cubicBezTo>
                  <a:cubicBezTo>
                    <a:pt x="122" y="238"/>
                    <a:pt x="131" y="240"/>
                    <a:pt x="140" y="240"/>
                  </a:cubicBezTo>
                  <a:cubicBezTo>
                    <a:pt x="183" y="240"/>
                    <a:pt x="232" y="199"/>
                    <a:pt x="251" y="143"/>
                  </a:cubicBezTo>
                  <a:cubicBezTo>
                    <a:pt x="274" y="75"/>
                    <a:pt x="228" y="29"/>
                    <a:pt x="160" y="6"/>
                  </a:cubicBezTo>
                  <a:cubicBezTo>
                    <a:pt x="148" y="2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53"/>
            <p:cNvSpPr/>
            <p:nvPr/>
          </p:nvSpPr>
          <p:spPr>
            <a:xfrm>
              <a:off x="5786375" y="1570850"/>
              <a:ext cx="9150" cy="8300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0" y="212"/>
                    <a:pt x="46" y="303"/>
                    <a:pt x="137" y="326"/>
                  </a:cubicBezTo>
                  <a:cubicBezTo>
                    <a:pt x="153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29"/>
                    <a:pt x="229" y="6"/>
                  </a:cubicBezTo>
                  <a:cubicBezTo>
                    <a:pt x="213" y="3"/>
                    <a:pt x="197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53"/>
            <p:cNvSpPr/>
            <p:nvPr/>
          </p:nvSpPr>
          <p:spPr>
            <a:xfrm>
              <a:off x="5453125" y="1403075"/>
              <a:ext cx="6875" cy="6050"/>
            </a:xfrm>
            <a:custGeom>
              <a:avLst/>
              <a:gdLst/>
              <a:ahLst/>
              <a:cxnLst/>
              <a:rect l="l" t="t" r="r" b="b"/>
              <a:pathLst>
                <a:path w="275" h="242" extrusionOk="0">
                  <a:moveTo>
                    <a:pt x="124" y="1"/>
                  </a:moveTo>
                  <a:cubicBezTo>
                    <a:pt x="70" y="1"/>
                    <a:pt x="23" y="42"/>
                    <a:pt x="23" y="98"/>
                  </a:cubicBezTo>
                  <a:cubicBezTo>
                    <a:pt x="0" y="167"/>
                    <a:pt x="46" y="235"/>
                    <a:pt x="92" y="235"/>
                  </a:cubicBezTo>
                  <a:cubicBezTo>
                    <a:pt x="104" y="239"/>
                    <a:pt x="116" y="241"/>
                    <a:pt x="128" y="241"/>
                  </a:cubicBezTo>
                  <a:cubicBezTo>
                    <a:pt x="183" y="241"/>
                    <a:pt x="233" y="200"/>
                    <a:pt x="252" y="144"/>
                  </a:cubicBezTo>
                  <a:cubicBezTo>
                    <a:pt x="274" y="98"/>
                    <a:pt x="229" y="30"/>
                    <a:pt x="160" y="7"/>
                  </a:cubicBezTo>
                  <a:cubicBezTo>
                    <a:pt x="148" y="3"/>
                    <a:pt x="136" y="1"/>
                    <a:pt x="12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53"/>
            <p:cNvSpPr/>
            <p:nvPr/>
          </p:nvSpPr>
          <p:spPr>
            <a:xfrm>
              <a:off x="5689925" y="1594850"/>
              <a:ext cx="10300" cy="9075"/>
            </a:xfrm>
            <a:custGeom>
              <a:avLst/>
              <a:gdLst/>
              <a:ahLst/>
              <a:cxnLst/>
              <a:rect l="l" t="t" r="r" b="b"/>
              <a:pathLst>
                <a:path w="412" h="363" extrusionOk="0">
                  <a:moveTo>
                    <a:pt x="216" y="1"/>
                  </a:moveTo>
                  <a:cubicBezTo>
                    <a:pt x="138" y="1"/>
                    <a:pt x="66" y="63"/>
                    <a:pt x="47" y="142"/>
                  </a:cubicBezTo>
                  <a:cubicBezTo>
                    <a:pt x="1" y="233"/>
                    <a:pt x="69" y="325"/>
                    <a:pt x="161" y="347"/>
                  </a:cubicBezTo>
                  <a:cubicBezTo>
                    <a:pt x="181" y="358"/>
                    <a:pt x="202" y="362"/>
                    <a:pt x="223" y="362"/>
                  </a:cubicBezTo>
                  <a:cubicBezTo>
                    <a:pt x="298" y="362"/>
                    <a:pt x="371" y="305"/>
                    <a:pt x="389" y="233"/>
                  </a:cubicBezTo>
                  <a:cubicBezTo>
                    <a:pt x="412" y="142"/>
                    <a:pt x="343" y="28"/>
                    <a:pt x="252" y="5"/>
                  </a:cubicBezTo>
                  <a:cubicBezTo>
                    <a:pt x="240" y="2"/>
                    <a:pt x="228" y="1"/>
                    <a:pt x="21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53"/>
            <p:cNvSpPr/>
            <p:nvPr/>
          </p:nvSpPr>
          <p:spPr>
            <a:xfrm>
              <a:off x="5938150" y="1702675"/>
              <a:ext cx="8600" cy="4725"/>
            </a:xfrm>
            <a:custGeom>
              <a:avLst/>
              <a:gdLst/>
              <a:ahLst/>
              <a:cxnLst/>
              <a:rect l="l" t="t" r="r" b="b"/>
              <a:pathLst>
                <a:path w="344" h="189" extrusionOk="0">
                  <a:moveTo>
                    <a:pt x="160" y="0"/>
                  </a:moveTo>
                  <a:cubicBezTo>
                    <a:pt x="86" y="0"/>
                    <a:pt x="20" y="45"/>
                    <a:pt x="1" y="120"/>
                  </a:cubicBezTo>
                  <a:lnTo>
                    <a:pt x="321" y="189"/>
                  </a:lnTo>
                  <a:cubicBezTo>
                    <a:pt x="343" y="120"/>
                    <a:pt x="275" y="29"/>
                    <a:pt x="206" y="6"/>
                  </a:cubicBezTo>
                  <a:cubicBezTo>
                    <a:pt x="191" y="2"/>
                    <a:pt x="175" y="0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53"/>
            <p:cNvSpPr/>
            <p:nvPr/>
          </p:nvSpPr>
          <p:spPr>
            <a:xfrm>
              <a:off x="5751575" y="1442450"/>
              <a:ext cx="6850" cy="5900"/>
            </a:xfrm>
            <a:custGeom>
              <a:avLst/>
              <a:gdLst/>
              <a:ahLst/>
              <a:cxnLst/>
              <a:rect l="l" t="t" r="r" b="b"/>
              <a:pathLst>
                <a:path w="274" h="236" extrusionOk="0">
                  <a:moveTo>
                    <a:pt x="134" y="1"/>
                  </a:moveTo>
                  <a:cubicBezTo>
                    <a:pt x="91" y="1"/>
                    <a:pt x="42" y="42"/>
                    <a:pt x="23" y="98"/>
                  </a:cubicBezTo>
                  <a:cubicBezTo>
                    <a:pt x="0" y="144"/>
                    <a:pt x="46" y="212"/>
                    <a:pt x="114" y="235"/>
                  </a:cubicBezTo>
                  <a:cubicBezTo>
                    <a:pt x="183" y="235"/>
                    <a:pt x="228" y="212"/>
                    <a:pt x="251" y="144"/>
                  </a:cubicBezTo>
                  <a:cubicBezTo>
                    <a:pt x="274" y="75"/>
                    <a:pt x="228" y="30"/>
                    <a:pt x="160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53"/>
            <p:cNvSpPr/>
            <p:nvPr/>
          </p:nvSpPr>
          <p:spPr>
            <a:xfrm>
              <a:off x="5511900" y="1395100"/>
              <a:ext cx="8025" cy="7175"/>
            </a:xfrm>
            <a:custGeom>
              <a:avLst/>
              <a:gdLst/>
              <a:ahLst/>
              <a:cxnLst/>
              <a:rect l="l" t="t" r="r" b="b"/>
              <a:pathLst>
                <a:path w="321" h="287" extrusionOk="0">
                  <a:moveTo>
                    <a:pt x="161" y="0"/>
                  </a:moveTo>
                  <a:cubicBezTo>
                    <a:pt x="92" y="0"/>
                    <a:pt x="42" y="45"/>
                    <a:pt x="23" y="120"/>
                  </a:cubicBezTo>
                  <a:cubicBezTo>
                    <a:pt x="0" y="189"/>
                    <a:pt x="46" y="280"/>
                    <a:pt x="115" y="280"/>
                  </a:cubicBezTo>
                  <a:cubicBezTo>
                    <a:pt x="131" y="284"/>
                    <a:pt x="146" y="286"/>
                    <a:pt x="161" y="286"/>
                  </a:cubicBezTo>
                  <a:cubicBezTo>
                    <a:pt x="229" y="286"/>
                    <a:pt x="278" y="245"/>
                    <a:pt x="297" y="189"/>
                  </a:cubicBezTo>
                  <a:cubicBezTo>
                    <a:pt x="320" y="98"/>
                    <a:pt x="274" y="29"/>
                    <a:pt x="206" y="6"/>
                  </a:cubicBezTo>
                  <a:cubicBezTo>
                    <a:pt x="190" y="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53"/>
            <p:cNvSpPr/>
            <p:nvPr/>
          </p:nvSpPr>
          <p:spPr>
            <a:xfrm>
              <a:off x="5617475" y="144717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60" y="0"/>
                  </a:moveTo>
                  <a:cubicBezTo>
                    <a:pt x="91" y="0"/>
                    <a:pt x="23" y="23"/>
                    <a:pt x="23" y="92"/>
                  </a:cubicBezTo>
                  <a:cubicBezTo>
                    <a:pt x="0" y="160"/>
                    <a:pt x="46" y="229"/>
                    <a:pt x="91" y="251"/>
                  </a:cubicBezTo>
                  <a:cubicBezTo>
                    <a:pt x="104" y="255"/>
                    <a:pt x="116" y="257"/>
                    <a:pt x="128" y="257"/>
                  </a:cubicBezTo>
                  <a:cubicBezTo>
                    <a:pt x="183" y="257"/>
                    <a:pt x="232" y="216"/>
                    <a:pt x="251" y="160"/>
                  </a:cubicBezTo>
                  <a:cubicBezTo>
                    <a:pt x="274" y="92"/>
                    <a:pt x="228" y="23"/>
                    <a:pt x="16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53"/>
            <p:cNvSpPr/>
            <p:nvPr/>
          </p:nvSpPr>
          <p:spPr>
            <a:xfrm>
              <a:off x="5462825" y="13918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0"/>
                  </a:moveTo>
                  <a:cubicBezTo>
                    <a:pt x="115" y="0"/>
                    <a:pt x="46" y="46"/>
                    <a:pt x="23" y="114"/>
                  </a:cubicBezTo>
                  <a:cubicBezTo>
                    <a:pt x="1" y="183"/>
                    <a:pt x="46" y="251"/>
                    <a:pt x="115" y="274"/>
                  </a:cubicBezTo>
                  <a:cubicBezTo>
                    <a:pt x="131" y="278"/>
                    <a:pt x="146" y="280"/>
                    <a:pt x="161" y="280"/>
                  </a:cubicBezTo>
                  <a:cubicBezTo>
                    <a:pt x="229" y="280"/>
                    <a:pt x="278" y="239"/>
                    <a:pt x="297" y="183"/>
                  </a:cubicBezTo>
                  <a:cubicBezTo>
                    <a:pt x="297" y="92"/>
                    <a:pt x="252" y="23"/>
                    <a:pt x="18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53"/>
            <p:cNvSpPr/>
            <p:nvPr/>
          </p:nvSpPr>
          <p:spPr>
            <a:xfrm>
              <a:off x="6588125" y="1407075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61" y="1"/>
                  </a:moveTo>
                  <a:cubicBezTo>
                    <a:pt x="92" y="1"/>
                    <a:pt x="42" y="45"/>
                    <a:pt x="23" y="121"/>
                  </a:cubicBezTo>
                  <a:cubicBezTo>
                    <a:pt x="0" y="189"/>
                    <a:pt x="46" y="281"/>
                    <a:pt x="137" y="303"/>
                  </a:cubicBezTo>
                  <a:cubicBezTo>
                    <a:pt x="149" y="307"/>
                    <a:pt x="161" y="309"/>
                    <a:pt x="174" y="309"/>
                  </a:cubicBezTo>
                  <a:cubicBezTo>
                    <a:pt x="235" y="309"/>
                    <a:pt x="301" y="265"/>
                    <a:pt x="320" y="189"/>
                  </a:cubicBezTo>
                  <a:cubicBezTo>
                    <a:pt x="342" y="121"/>
                    <a:pt x="297" y="29"/>
                    <a:pt x="205" y="7"/>
                  </a:cubicBezTo>
                  <a:cubicBezTo>
                    <a:pt x="190" y="3"/>
                    <a:pt x="175" y="1"/>
                    <a:pt x="16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53"/>
            <p:cNvSpPr/>
            <p:nvPr/>
          </p:nvSpPr>
          <p:spPr>
            <a:xfrm>
              <a:off x="6284525" y="990675"/>
              <a:ext cx="6325" cy="5875"/>
            </a:xfrm>
            <a:custGeom>
              <a:avLst/>
              <a:gdLst/>
              <a:ahLst/>
              <a:cxnLst/>
              <a:rect l="l" t="t" r="r" b="b"/>
              <a:pathLst>
                <a:path w="253" h="235" extrusionOk="0">
                  <a:moveTo>
                    <a:pt x="161" y="0"/>
                  </a:moveTo>
                  <a:cubicBezTo>
                    <a:pt x="92" y="0"/>
                    <a:pt x="24" y="23"/>
                    <a:pt x="24" y="91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05" y="233"/>
                    <a:pt x="117" y="234"/>
                    <a:pt x="130" y="234"/>
                  </a:cubicBezTo>
                  <a:cubicBezTo>
                    <a:pt x="184" y="234"/>
                    <a:pt x="233" y="197"/>
                    <a:pt x="252" y="160"/>
                  </a:cubicBezTo>
                  <a:cubicBezTo>
                    <a:pt x="252" y="91"/>
                    <a:pt x="229" y="23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53"/>
            <p:cNvSpPr/>
            <p:nvPr/>
          </p:nvSpPr>
          <p:spPr>
            <a:xfrm>
              <a:off x="5481650" y="1536750"/>
              <a:ext cx="7450" cy="6450"/>
            </a:xfrm>
            <a:custGeom>
              <a:avLst/>
              <a:gdLst/>
              <a:ahLst/>
              <a:cxnLst/>
              <a:rect l="l" t="t" r="r" b="b"/>
              <a:pathLst>
                <a:path w="298" h="258" extrusionOk="0">
                  <a:moveTo>
                    <a:pt x="183" y="1"/>
                  </a:moveTo>
                  <a:cubicBezTo>
                    <a:pt x="115" y="1"/>
                    <a:pt x="46" y="24"/>
                    <a:pt x="24" y="92"/>
                  </a:cubicBezTo>
                  <a:cubicBezTo>
                    <a:pt x="1" y="161"/>
                    <a:pt x="46" y="229"/>
                    <a:pt x="115" y="252"/>
                  </a:cubicBezTo>
                  <a:cubicBezTo>
                    <a:pt x="127" y="256"/>
                    <a:pt x="139" y="258"/>
                    <a:pt x="151" y="258"/>
                  </a:cubicBezTo>
                  <a:cubicBezTo>
                    <a:pt x="206" y="258"/>
                    <a:pt x="256" y="217"/>
                    <a:pt x="275" y="161"/>
                  </a:cubicBezTo>
                  <a:cubicBezTo>
                    <a:pt x="297" y="92"/>
                    <a:pt x="252" y="24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53"/>
            <p:cNvSpPr/>
            <p:nvPr/>
          </p:nvSpPr>
          <p:spPr>
            <a:xfrm>
              <a:off x="6421500" y="11759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6" y="0"/>
                  </a:moveTo>
                  <a:cubicBezTo>
                    <a:pt x="91" y="0"/>
                    <a:pt x="42" y="41"/>
                    <a:pt x="23" y="98"/>
                  </a:cubicBezTo>
                  <a:cubicBezTo>
                    <a:pt x="0" y="166"/>
                    <a:pt x="46" y="235"/>
                    <a:pt x="114" y="257"/>
                  </a:cubicBezTo>
                  <a:cubicBezTo>
                    <a:pt x="126" y="261"/>
                    <a:pt x="139" y="263"/>
                    <a:pt x="152" y="263"/>
                  </a:cubicBezTo>
                  <a:cubicBezTo>
                    <a:pt x="212" y="263"/>
                    <a:pt x="274" y="222"/>
                    <a:pt x="274" y="166"/>
                  </a:cubicBezTo>
                  <a:cubicBezTo>
                    <a:pt x="297" y="75"/>
                    <a:pt x="251" y="6"/>
                    <a:pt x="183" y="6"/>
                  </a:cubicBezTo>
                  <a:cubicBezTo>
                    <a:pt x="170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53"/>
            <p:cNvSpPr/>
            <p:nvPr/>
          </p:nvSpPr>
          <p:spPr>
            <a:xfrm>
              <a:off x="6331325" y="1109825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31" y="0"/>
                  </a:moveTo>
                  <a:cubicBezTo>
                    <a:pt x="138" y="0"/>
                    <a:pt x="66" y="62"/>
                    <a:pt x="46" y="142"/>
                  </a:cubicBezTo>
                  <a:cubicBezTo>
                    <a:pt x="1" y="256"/>
                    <a:pt x="69" y="347"/>
                    <a:pt x="183" y="393"/>
                  </a:cubicBezTo>
                  <a:cubicBezTo>
                    <a:pt x="195" y="396"/>
                    <a:pt x="207" y="397"/>
                    <a:pt x="219" y="397"/>
                  </a:cubicBezTo>
                  <a:cubicBezTo>
                    <a:pt x="302" y="397"/>
                    <a:pt x="392" y="332"/>
                    <a:pt x="411" y="233"/>
                  </a:cubicBezTo>
                  <a:cubicBezTo>
                    <a:pt x="434" y="142"/>
                    <a:pt x="366" y="27"/>
                    <a:pt x="275" y="5"/>
                  </a:cubicBezTo>
                  <a:cubicBezTo>
                    <a:pt x="260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53"/>
            <p:cNvSpPr/>
            <p:nvPr/>
          </p:nvSpPr>
          <p:spPr>
            <a:xfrm>
              <a:off x="6348450" y="1087450"/>
              <a:ext cx="6300" cy="5525"/>
            </a:xfrm>
            <a:custGeom>
              <a:avLst/>
              <a:gdLst/>
              <a:ahLst/>
              <a:cxnLst/>
              <a:rect l="l" t="t" r="r" b="b"/>
              <a:pathLst>
                <a:path w="252" h="221" extrusionOk="0">
                  <a:moveTo>
                    <a:pt x="110" y="1"/>
                  </a:moveTo>
                  <a:cubicBezTo>
                    <a:pt x="62" y="1"/>
                    <a:pt x="23" y="27"/>
                    <a:pt x="23" y="78"/>
                  </a:cubicBezTo>
                  <a:cubicBezTo>
                    <a:pt x="0" y="146"/>
                    <a:pt x="46" y="215"/>
                    <a:pt x="92" y="215"/>
                  </a:cubicBezTo>
                  <a:cubicBezTo>
                    <a:pt x="104" y="219"/>
                    <a:pt x="117" y="221"/>
                    <a:pt x="129" y="221"/>
                  </a:cubicBezTo>
                  <a:cubicBezTo>
                    <a:pt x="183" y="221"/>
                    <a:pt x="229" y="184"/>
                    <a:pt x="229" y="146"/>
                  </a:cubicBezTo>
                  <a:cubicBezTo>
                    <a:pt x="251" y="78"/>
                    <a:pt x="206" y="9"/>
                    <a:pt x="160" y="9"/>
                  </a:cubicBezTo>
                  <a:cubicBezTo>
                    <a:pt x="143" y="4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53"/>
            <p:cNvSpPr/>
            <p:nvPr/>
          </p:nvSpPr>
          <p:spPr>
            <a:xfrm>
              <a:off x="6868875" y="1463050"/>
              <a:ext cx="11425" cy="9975"/>
            </a:xfrm>
            <a:custGeom>
              <a:avLst/>
              <a:gdLst/>
              <a:ahLst/>
              <a:cxnLst/>
              <a:rect l="l" t="t" r="r" b="b"/>
              <a:pathLst>
                <a:path w="457" h="399" extrusionOk="0">
                  <a:moveTo>
                    <a:pt x="231" y="0"/>
                  </a:moveTo>
                  <a:cubicBezTo>
                    <a:pt x="137" y="0"/>
                    <a:pt x="66" y="65"/>
                    <a:pt x="46" y="164"/>
                  </a:cubicBezTo>
                  <a:cubicBezTo>
                    <a:pt x="0" y="256"/>
                    <a:pt x="69" y="370"/>
                    <a:pt x="183" y="393"/>
                  </a:cubicBezTo>
                  <a:cubicBezTo>
                    <a:pt x="198" y="396"/>
                    <a:pt x="214" y="398"/>
                    <a:pt x="230" y="398"/>
                  </a:cubicBezTo>
                  <a:cubicBezTo>
                    <a:pt x="309" y="398"/>
                    <a:pt x="392" y="351"/>
                    <a:pt x="411" y="256"/>
                  </a:cubicBezTo>
                  <a:cubicBezTo>
                    <a:pt x="457" y="141"/>
                    <a:pt x="388" y="50"/>
                    <a:pt x="274" y="4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53"/>
            <p:cNvSpPr/>
            <p:nvPr/>
          </p:nvSpPr>
          <p:spPr>
            <a:xfrm>
              <a:off x="6204650" y="1726675"/>
              <a:ext cx="10875" cy="9375"/>
            </a:xfrm>
            <a:custGeom>
              <a:avLst/>
              <a:gdLst/>
              <a:ahLst/>
              <a:cxnLst/>
              <a:rect l="l" t="t" r="r" b="b"/>
              <a:pathLst>
                <a:path w="435" h="375" extrusionOk="0">
                  <a:moveTo>
                    <a:pt x="231" y="0"/>
                  </a:moveTo>
                  <a:cubicBezTo>
                    <a:pt x="137" y="0"/>
                    <a:pt x="66" y="62"/>
                    <a:pt x="46" y="142"/>
                  </a:cubicBezTo>
                  <a:cubicBezTo>
                    <a:pt x="0" y="233"/>
                    <a:pt x="69" y="347"/>
                    <a:pt x="160" y="370"/>
                  </a:cubicBezTo>
                  <a:cubicBezTo>
                    <a:pt x="175" y="373"/>
                    <a:pt x="190" y="374"/>
                    <a:pt x="204" y="374"/>
                  </a:cubicBezTo>
                  <a:cubicBezTo>
                    <a:pt x="297" y="374"/>
                    <a:pt x="369" y="312"/>
                    <a:pt x="388" y="233"/>
                  </a:cubicBezTo>
                  <a:cubicBezTo>
                    <a:pt x="434" y="142"/>
                    <a:pt x="366" y="28"/>
                    <a:pt x="274" y="5"/>
                  </a:cubicBezTo>
                  <a:cubicBezTo>
                    <a:pt x="259" y="2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53"/>
            <p:cNvSpPr/>
            <p:nvPr/>
          </p:nvSpPr>
          <p:spPr>
            <a:xfrm>
              <a:off x="6218350" y="1478975"/>
              <a:ext cx="6300" cy="5475"/>
            </a:xfrm>
            <a:custGeom>
              <a:avLst/>
              <a:gdLst/>
              <a:ahLst/>
              <a:cxnLst/>
              <a:rect l="l" t="t" r="r" b="b"/>
              <a:pathLst>
                <a:path w="252" h="219" extrusionOk="0">
                  <a:moveTo>
                    <a:pt x="123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212"/>
                    <a:pt x="92" y="212"/>
                  </a:cubicBezTo>
                  <a:cubicBezTo>
                    <a:pt x="104" y="216"/>
                    <a:pt x="117" y="218"/>
                    <a:pt x="129" y="218"/>
                  </a:cubicBezTo>
                  <a:cubicBezTo>
                    <a:pt x="183" y="218"/>
                    <a:pt x="228" y="181"/>
                    <a:pt x="228" y="144"/>
                  </a:cubicBezTo>
                  <a:cubicBezTo>
                    <a:pt x="251" y="75"/>
                    <a:pt x="228" y="7"/>
                    <a:pt x="160" y="7"/>
                  </a:cubicBezTo>
                  <a:cubicBezTo>
                    <a:pt x="147" y="2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53"/>
            <p:cNvSpPr/>
            <p:nvPr/>
          </p:nvSpPr>
          <p:spPr>
            <a:xfrm>
              <a:off x="5850850" y="1546925"/>
              <a:ext cx="9725" cy="8825"/>
            </a:xfrm>
            <a:custGeom>
              <a:avLst/>
              <a:gdLst/>
              <a:ahLst/>
              <a:cxnLst/>
              <a:rect l="l" t="t" r="r" b="b"/>
              <a:pathLst>
                <a:path w="389" h="353" extrusionOk="0">
                  <a:moveTo>
                    <a:pt x="193" y="0"/>
                  </a:moveTo>
                  <a:cubicBezTo>
                    <a:pt x="115" y="0"/>
                    <a:pt x="43" y="62"/>
                    <a:pt x="24" y="142"/>
                  </a:cubicBezTo>
                  <a:cubicBezTo>
                    <a:pt x="1" y="233"/>
                    <a:pt x="69" y="324"/>
                    <a:pt x="160" y="347"/>
                  </a:cubicBezTo>
                  <a:cubicBezTo>
                    <a:pt x="176" y="351"/>
                    <a:pt x="191" y="353"/>
                    <a:pt x="206" y="353"/>
                  </a:cubicBezTo>
                  <a:cubicBezTo>
                    <a:pt x="280" y="353"/>
                    <a:pt x="347" y="305"/>
                    <a:pt x="366" y="210"/>
                  </a:cubicBezTo>
                  <a:cubicBezTo>
                    <a:pt x="389" y="119"/>
                    <a:pt x="343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53"/>
            <p:cNvSpPr/>
            <p:nvPr/>
          </p:nvSpPr>
          <p:spPr>
            <a:xfrm>
              <a:off x="5838300" y="1502375"/>
              <a:ext cx="6300" cy="5300"/>
            </a:xfrm>
            <a:custGeom>
              <a:avLst/>
              <a:gdLst/>
              <a:ahLst/>
              <a:cxnLst/>
              <a:rect l="l" t="t" r="r" b="b"/>
              <a:pathLst>
                <a:path w="252" h="212" extrusionOk="0">
                  <a:moveTo>
                    <a:pt x="125" y="0"/>
                  </a:moveTo>
                  <a:cubicBezTo>
                    <a:pt x="76" y="0"/>
                    <a:pt x="42" y="38"/>
                    <a:pt x="23" y="75"/>
                  </a:cubicBezTo>
                  <a:cubicBezTo>
                    <a:pt x="1" y="143"/>
                    <a:pt x="46" y="189"/>
                    <a:pt x="92" y="212"/>
                  </a:cubicBezTo>
                  <a:cubicBezTo>
                    <a:pt x="160" y="212"/>
                    <a:pt x="206" y="189"/>
                    <a:pt x="229" y="121"/>
                  </a:cubicBezTo>
                  <a:cubicBezTo>
                    <a:pt x="252" y="75"/>
                    <a:pt x="206" y="6"/>
                    <a:pt x="160" y="6"/>
                  </a:cubicBezTo>
                  <a:cubicBezTo>
                    <a:pt x="148" y="2"/>
                    <a:pt x="136" y="0"/>
                    <a:pt x="12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53"/>
            <p:cNvSpPr/>
            <p:nvPr/>
          </p:nvSpPr>
          <p:spPr>
            <a:xfrm>
              <a:off x="6180675" y="744000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1"/>
                  </a:moveTo>
                  <a:cubicBezTo>
                    <a:pt x="92" y="1"/>
                    <a:pt x="42" y="42"/>
                    <a:pt x="24" y="98"/>
                  </a:cubicBezTo>
                  <a:cubicBezTo>
                    <a:pt x="1" y="166"/>
                    <a:pt x="46" y="258"/>
                    <a:pt x="115" y="281"/>
                  </a:cubicBezTo>
                  <a:cubicBezTo>
                    <a:pt x="183" y="281"/>
                    <a:pt x="275" y="235"/>
                    <a:pt x="297" y="166"/>
                  </a:cubicBezTo>
                  <a:cubicBezTo>
                    <a:pt x="297" y="98"/>
                    <a:pt x="275" y="29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53"/>
            <p:cNvSpPr/>
            <p:nvPr/>
          </p:nvSpPr>
          <p:spPr>
            <a:xfrm>
              <a:off x="6165275" y="635000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23" y="1"/>
                  </a:moveTo>
                  <a:cubicBezTo>
                    <a:pt x="69" y="1"/>
                    <a:pt x="23" y="38"/>
                    <a:pt x="23" y="76"/>
                  </a:cubicBezTo>
                  <a:cubicBezTo>
                    <a:pt x="0" y="144"/>
                    <a:pt x="46" y="212"/>
                    <a:pt x="92" y="235"/>
                  </a:cubicBezTo>
                  <a:cubicBezTo>
                    <a:pt x="160" y="235"/>
                    <a:pt x="229" y="212"/>
                    <a:pt x="252" y="144"/>
                  </a:cubicBezTo>
                  <a:cubicBezTo>
                    <a:pt x="252" y="76"/>
                    <a:pt x="229" y="30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53"/>
            <p:cNvSpPr/>
            <p:nvPr/>
          </p:nvSpPr>
          <p:spPr>
            <a:xfrm>
              <a:off x="6252575" y="1253050"/>
              <a:ext cx="9725" cy="8800"/>
            </a:xfrm>
            <a:custGeom>
              <a:avLst/>
              <a:gdLst/>
              <a:ahLst/>
              <a:cxnLst/>
              <a:rect l="l" t="t" r="r" b="b"/>
              <a:pathLst>
                <a:path w="389" h="352" extrusionOk="0">
                  <a:moveTo>
                    <a:pt x="193" y="0"/>
                  </a:moveTo>
                  <a:cubicBezTo>
                    <a:pt x="115" y="0"/>
                    <a:pt x="43" y="62"/>
                    <a:pt x="24" y="142"/>
                  </a:cubicBezTo>
                  <a:cubicBezTo>
                    <a:pt x="1" y="233"/>
                    <a:pt x="69" y="324"/>
                    <a:pt x="161" y="347"/>
                  </a:cubicBezTo>
                  <a:cubicBezTo>
                    <a:pt x="170" y="350"/>
                    <a:pt x="179" y="352"/>
                    <a:pt x="190" y="352"/>
                  </a:cubicBezTo>
                  <a:cubicBezTo>
                    <a:pt x="257" y="352"/>
                    <a:pt x="346" y="290"/>
                    <a:pt x="366" y="210"/>
                  </a:cubicBezTo>
                  <a:cubicBezTo>
                    <a:pt x="389" y="119"/>
                    <a:pt x="320" y="28"/>
                    <a:pt x="229" y="5"/>
                  </a:cubicBezTo>
                  <a:cubicBezTo>
                    <a:pt x="217" y="2"/>
                    <a:pt x="205" y="0"/>
                    <a:pt x="19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53"/>
            <p:cNvSpPr/>
            <p:nvPr/>
          </p:nvSpPr>
          <p:spPr>
            <a:xfrm>
              <a:off x="6334750" y="1376825"/>
              <a:ext cx="6875" cy="6450"/>
            </a:xfrm>
            <a:custGeom>
              <a:avLst/>
              <a:gdLst/>
              <a:ahLst/>
              <a:cxnLst/>
              <a:rect l="l" t="t" r="r" b="b"/>
              <a:pathLst>
                <a:path w="275" h="258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1" y="167"/>
                    <a:pt x="46" y="235"/>
                    <a:pt x="115" y="258"/>
                  </a:cubicBezTo>
                  <a:cubicBezTo>
                    <a:pt x="183" y="258"/>
                    <a:pt x="252" y="235"/>
                    <a:pt x="252" y="167"/>
                  </a:cubicBezTo>
                  <a:cubicBezTo>
                    <a:pt x="274" y="98"/>
                    <a:pt x="229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53"/>
            <p:cNvSpPr/>
            <p:nvPr/>
          </p:nvSpPr>
          <p:spPr>
            <a:xfrm>
              <a:off x="6214925" y="1197075"/>
              <a:ext cx="7425" cy="6600"/>
            </a:xfrm>
            <a:custGeom>
              <a:avLst/>
              <a:gdLst/>
              <a:ahLst/>
              <a:cxnLst/>
              <a:rect l="l" t="t" r="r" b="b"/>
              <a:pathLst>
                <a:path w="297" h="264" extrusionOk="0">
                  <a:moveTo>
                    <a:pt x="147" y="1"/>
                  </a:moveTo>
                  <a:cubicBezTo>
                    <a:pt x="92" y="1"/>
                    <a:pt x="42" y="42"/>
                    <a:pt x="23" y="98"/>
                  </a:cubicBezTo>
                  <a:cubicBezTo>
                    <a:pt x="0" y="167"/>
                    <a:pt x="46" y="235"/>
                    <a:pt x="114" y="258"/>
                  </a:cubicBezTo>
                  <a:cubicBezTo>
                    <a:pt x="127" y="262"/>
                    <a:pt x="139" y="264"/>
                    <a:pt x="151" y="264"/>
                  </a:cubicBezTo>
                  <a:cubicBezTo>
                    <a:pt x="206" y="264"/>
                    <a:pt x="255" y="223"/>
                    <a:pt x="274" y="167"/>
                  </a:cubicBezTo>
                  <a:cubicBezTo>
                    <a:pt x="297" y="98"/>
                    <a:pt x="251" y="30"/>
                    <a:pt x="183" y="7"/>
                  </a:cubicBezTo>
                  <a:cubicBezTo>
                    <a:pt x="171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53"/>
            <p:cNvSpPr/>
            <p:nvPr/>
          </p:nvSpPr>
          <p:spPr>
            <a:xfrm>
              <a:off x="6338175" y="1347200"/>
              <a:ext cx="10875" cy="9950"/>
            </a:xfrm>
            <a:custGeom>
              <a:avLst/>
              <a:gdLst/>
              <a:ahLst/>
              <a:cxnLst/>
              <a:rect l="l" t="t" r="r" b="b"/>
              <a:pathLst>
                <a:path w="435" h="398" extrusionOk="0">
                  <a:moveTo>
                    <a:pt x="215" y="1"/>
                  </a:moveTo>
                  <a:cubicBezTo>
                    <a:pt x="132" y="1"/>
                    <a:pt x="43" y="65"/>
                    <a:pt x="23" y="165"/>
                  </a:cubicBezTo>
                  <a:cubicBezTo>
                    <a:pt x="1" y="256"/>
                    <a:pt x="69" y="370"/>
                    <a:pt x="160" y="393"/>
                  </a:cubicBezTo>
                  <a:cubicBezTo>
                    <a:pt x="175" y="396"/>
                    <a:pt x="190" y="397"/>
                    <a:pt x="204" y="397"/>
                  </a:cubicBezTo>
                  <a:cubicBezTo>
                    <a:pt x="298" y="397"/>
                    <a:pt x="372" y="335"/>
                    <a:pt x="411" y="256"/>
                  </a:cubicBezTo>
                  <a:cubicBezTo>
                    <a:pt x="434" y="142"/>
                    <a:pt x="366" y="51"/>
                    <a:pt x="252" y="5"/>
                  </a:cubicBezTo>
                  <a:cubicBezTo>
                    <a:pt x="240" y="2"/>
                    <a:pt x="228" y="1"/>
                    <a:pt x="21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53"/>
            <p:cNvSpPr/>
            <p:nvPr/>
          </p:nvSpPr>
          <p:spPr>
            <a:xfrm>
              <a:off x="6325050" y="13169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7" y="0"/>
                  </a:moveTo>
                  <a:cubicBezTo>
                    <a:pt x="92" y="0"/>
                    <a:pt x="42" y="41"/>
                    <a:pt x="23" y="98"/>
                  </a:cubicBezTo>
                  <a:cubicBezTo>
                    <a:pt x="1" y="189"/>
                    <a:pt x="46" y="257"/>
                    <a:pt x="115" y="280"/>
                  </a:cubicBezTo>
                  <a:cubicBezTo>
                    <a:pt x="206" y="280"/>
                    <a:pt x="274" y="234"/>
                    <a:pt x="297" y="166"/>
                  </a:cubicBezTo>
                  <a:cubicBezTo>
                    <a:pt x="297" y="98"/>
                    <a:pt x="252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53"/>
            <p:cNvSpPr/>
            <p:nvPr/>
          </p:nvSpPr>
          <p:spPr>
            <a:xfrm>
              <a:off x="6260575" y="1249625"/>
              <a:ext cx="8575" cy="7700"/>
            </a:xfrm>
            <a:custGeom>
              <a:avLst/>
              <a:gdLst/>
              <a:ahLst/>
              <a:cxnLst/>
              <a:rect l="l" t="t" r="r" b="b"/>
              <a:pathLst>
                <a:path w="343" h="308" extrusionOk="0">
                  <a:moveTo>
                    <a:pt x="177" y="0"/>
                  </a:moveTo>
                  <a:cubicBezTo>
                    <a:pt x="114" y="0"/>
                    <a:pt x="43" y="60"/>
                    <a:pt x="23" y="119"/>
                  </a:cubicBezTo>
                  <a:cubicBezTo>
                    <a:pt x="0" y="210"/>
                    <a:pt x="46" y="302"/>
                    <a:pt x="137" y="302"/>
                  </a:cubicBezTo>
                  <a:cubicBezTo>
                    <a:pt x="153" y="306"/>
                    <a:pt x="169" y="307"/>
                    <a:pt x="183" y="307"/>
                  </a:cubicBezTo>
                  <a:cubicBezTo>
                    <a:pt x="251" y="307"/>
                    <a:pt x="301" y="267"/>
                    <a:pt x="320" y="210"/>
                  </a:cubicBezTo>
                  <a:cubicBezTo>
                    <a:pt x="343" y="119"/>
                    <a:pt x="297" y="28"/>
                    <a:pt x="206" y="5"/>
                  </a:cubicBezTo>
                  <a:cubicBezTo>
                    <a:pt x="197" y="2"/>
                    <a:pt x="187" y="0"/>
                    <a:pt x="17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53"/>
            <p:cNvSpPr/>
            <p:nvPr/>
          </p:nvSpPr>
          <p:spPr>
            <a:xfrm>
              <a:off x="5614625" y="837725"/>
              <a:ext cx="8000" cy="7575"/>
            </a:xfrm>
            <a:custGeom>
              <a:avLst/>
              <a:gdLst/>
              <a:ahLst/>
              <a:cxnLst/>
              <a:rect l="l" t="t" r="r" b="b"/>
              <a:pathLst>
                <a:path w="320" h="303" extrusionOk="0">
                  <a:moveTo>
                    <a:pt x="183" y="1"/>
                  </a:moveTo>
                  <a:cubicBezTo>
                    <a:pt x="114" y="1"/>
                    <a:pt x="46" y="47"/>
                    <a:pt x="23" y="115"/>
                  </a:cubicBezTo>
                  <a:cubicBezTo>
                    <a:pt x="0" y="184"/>
                    <a:pt x="46" y="275"/>
                    <a:pt x="114" y="298"/>
                  </a:cubicBezTo>
                  <a:cubicBezTo>
                    <a:pt x="126" y="301"/>
                    <a:pt x="138" y="302"/>
                    <a:pt x="150" y="302"/>
                  </a:cubicBezTo>
                  <a:cubicBezTo>
                    <a:pt x="223" y="302"/>
                    <a:pt x="277" y="243"/>
                    <a:pt x="297" y="184"/>
                  </a:cubicBezTo>
                  <a:cubicBezTo>
                    <a:pt x="320" y="115"/>
                    <a:pt x="274" y="24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53"/>
            <p:cNvSpPr/>
            <p:nvPr/>
          </p:nvSpPr>
          <p:spPr>
            <a:xfrm>
              <a:off x="5655700" y="1408000"/>
              <a:ext cx="11425" cy="10200"/>
            </a:xfrm>
            <a:custGeom>
              <a:avLst/>
              <a:gdLst/>
              <a:ahLst/>
              <a:cxnLst/>
              <a:rect l="l" t="t" r="r" b="b"/>
              <a:pathLst>
                <a:path w="457" h="408" extrusionOk="0">
                  <a:moveTo>
                    <a:pt x="202" y="1"/>
                  </a:moveTo>
                  <a:cubicBezTo>
                    <a:pt x="116" y="1"/>
                    <a:pt x="41" y="62"/>
                    <a:pt x="23" y="152"/>
                  </a:cubicBezTo>
                  <a:cubicBezTo>
                    <a:pt x="0" y="266"/>
                    <a:pt x="69" y="380"/>
                    <a:pt x="183" y="403"/>
                  </a:cubicBezTo>
                  <a:cubicBezTo>
                    <a:pt x="195" y="406"/>
                    <a:pt x="207" y="408"/>
                    <a:pt x="220" y="408"/>
                  </a:cubicBezTo>
                  <a:cubicBezTo>
                    <a:pt x="303" y="408"/>
                    <a:pt x="391" y="346"/>
                    <a:pt x="411" y="266"/>
                  </a:cubicBezTo>
                  <a:cubicBezTo>
                    <a:pt x="457" y="152"/>
                    <a:pt x="388" y="38"/>
                    <a:pt x="274" y="15"/>
                  </a:cubicBezTo>
                  <a:cubicBezTo>
                    <a:pt x="250" y="5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53"/>
            <p:cNvSpPr/>
            <p:nvPr/>
          </p:nvSpPr>
          <p:spPr>
            <a:xfrm>
              <a:off x="5660825" y="1394525"/>
              <a:ext cx="9175" cy="8300"/>
            </a:xfrm>
            <a:custGeom>
              <a:avLst/>
              <a:gdLst/>
              <a:ahLst/>
              <a:cxnLst/>
              <a:rect l="l" t="t" r="r" b="b"/>
              <a:pathLst>
                <a:path w="367" h="332" extrusionOk="0">
                  <a:moveTo>
                    <a:pt x="182" y="1"/>
                  </a:moveTo>
                  <a:cubicBezTo>
                    <a:pt x="109" y="1"/>
                    <a:pt x="43" y="45"/>
                    <a:pt x="24" y="121"/>
                  </a:cubicBezTo>
                  <a:cubicBezTo>
                    <a:pt x="1" y="212"/>
                    <a:pt x="47" y="303"/>
                    <a:pt x="138" y="326"/>
                  </a:cubicBezTo>
                  <a:cubicBezTo>
                    <a:pt x="154" y="330"/>
                    <a:pt x="169" y="332"/>
                    <a:pt x="184" y="332"/>
                  </a:cubicBezTo>
                  <a:cubicBezTo>
                    <a:pt x="258" y="332"/>
                    <a:pt x="324" y="288"/>
                    <a:pt x="343" y="212"/>
                  </a:cubicBezTo>
                  <a:cubicBezTo>
                    <a:pt x="366" y="121"/>
                    <a:pt x="320" y="29"/>
                    <a:pt x="229" y="6"/>
                  </a:cubicBezTo>
                  <a:cubicBezTo>
                    <a:pt x="213" y="3"/>
                    <a:pt x="198" y="1"/>
                    <a:pt x="18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53"/>
            <p:cNvSpPr/>
            <p:nvPr/>
          </p:nvSpPr>
          <p:spPr>
            <a:xfrm>
              <a:off x="5673950" y="138782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83" y="1"/>
                  </a:moveTo>
                  <a:cubicBezTo>
                    <a:pt x="115" y="1"/>
                    <a:pt x="24" y="46"/>
                    <a:pt x="1" y="115"/>
                  </a:cubicBezTo>
                  <a:cubicBezTo>
                    <a:pt x="1" y="183"/>
                    <a:pt x="47" y="274"/>
                    <a:pt x="115" y="274"/>
                  </a:cubicBezTo>
                  <a:cubicBezTo>
                    <a:pt x="127" y="278"/>
                    <a:pt x="140" y="280"/>
                    <a:pt x="153" y="280"/>
                  </a:cubicBezTo>
                  <a:cubicBezTo>
                    <a:pt x="213" y="280"/>
                    <a:pt x="275" y="239"/>
                    <a:pt x="275" y="183"/>
                  </a:cubicBezTo>
                  <a:cubicBezTo>
                    <a:pt x="298" y="115"/>
                    <a:pt x="252" y="23"/>
                    <a:pt x="18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53"/>
            <p:cNvSpPr/>
            <p:nvPr/>
          </p:nvSpPr>
          <p:spPr>
            <a:xfrm>
              <a:off x="5683650" y="1376425"/>
              <a:ext cx="8025" cy="7425"/>
            </a:xfrm>
            <a:custGeom>
              <a:avLst/>
              <a:gdLst/>
              <a:ahLst/>
              <a:cxnLst/>
              <a:rect l="l" t="t" r="r" b="b"/>
              <a:pathLst>
                <a:path w="321" h="297" extrusionOk="0">
                  <a:moveTo>
                    <a:pt x="184" y="0"/>
                  </a:moveTo>
                  <a:cubicBezTo>
                    <a:pt x="115" y="0"/>
                    <a:pt x="24" y="46"/>
                    <a:pt x="24" y="114"/>
                  </a:cubicBezTo>
                  <a:cubicBezTo>
                    <a:pt x="1" y="183"/>
                    <a:pt x="47" y="274"/>
                    <a:pt x="115" y="297"/>
                  </a:cubicBezTo>
                  <a:cubicBezTo>
                    <a:pt x="184" y="297"/>
                    <a:pt x="275" y="251"/>
                    <a:pt x="298" y="183"/>
                  </a:cubicBezTo>
                  <a:cubicBezTo>
                    <a:pt x="320" y="114"/>
                    <a:pt x="275" y="23"/>
                    <a:pt x="18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53"/>
            <p:cNvSpPr/>
            <p:nvPr/>
          </p:nvSpPr>
          <p:spPr>
            <a:xfrm>
              <a:off x="5882250" y="1540025"/>
              <a:ext cx="5725" cy="5475"/>
            </a:xfrm>
            <a:custGeom>
              <a:avLst/>
              <a:gdLst/>
              <a:ahLst/>
              <a:cxnLst/>
              <a:rect l="l" t="t" r="r" b="b"/>
              <a:pathLst>
                <a:path w="229" h="219" extrusionOk="0">
                  <a:moveTo>
                    <a:pt x="110" y="1"/>
                  </a:moveTo>
                  <a:cubicBezTo>
                    <a:pt x="69" y="1"/>
                    <a:pt x="23" y="38"/>
                    <a:pt x="23" y="75"/>
                  </a:cubicBezTo>
                  <a:cubicBezTo>
                    <a:pt x="0" y="144"/>
                    <a:pt x="46" y="189"/>
                    <a:pt x="91" y="212"/>
                  </a:cubicBezTo>
                  <a:cubicBezTo>
                    <a:pt x="100" y="217"/>
                    <a:pt x="109" y="218"/>
                    <a:pt x="118" y="218"/>
                  </a:cubicBezTo>
                  <a:cubicBezTo>
                    <a:pt x="160" y="218"/>
                    <a:pt x="206" y="181"/>
                    <a:pt x="206" y="144"/>
                  </a:cubicBezTo>
                  <a:cubicBezTo>
                    <a:pt x="228" y="75"/>
                    <a:pt x="206" y="30"/>
                    <a:pt x="137" y="7"/>
                  </a:cubicBezTo>
                  <a:cubicBezTo>
                    <a:pt x="129" y="3"/>
                    <a:pt x="120" y="1"/>
                    <a:pt x="1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53"/>
            <p:cNvSpPr/>
            <p:nvPr/>
          </p:nvSpPr>
          <p:spPr>
            <a:xfrm>
              <a:off x="6095650" y="988850"/>
              <a:ext cx="8600" cy="7700"/>
            </a:xfrm>
            <a:custGeom>
              <a:avLst/>
              <a:gdLst/>
              <a:ahLst/>
              <a:cxnLst/>
              <a:rect l="l" t="t" r="r" b="b"/>
              <a:pathLst>
                <a:path w="344" h="308" extrusionOk="0">
                  <a:moveTo>
                    <a:pt x="178" y="0"/>
                  </a:moveTo>
                  <a:cubicBezTo>
                    <a:pt x="114" y="0"/>
                    <a:pt x="43" y="60"/>
                    <a:pt x="24" y="119"/>
                  </a:cubicBezTo>
                  <a:cubicBezTo>
                    <a:pt x="1" y="210"/>
                    <a:pt x="46" y="301"/>
                    <a:pt x="138" y="301"/>
                  </a:cubicBezTo>
                  <a:cubicBezTo>
                    <a:pt x="154" y="305"/>
                    <a:pt x="169" y="307"/>
                    <a:pt x="184" y="307"/>
                  </a:cubicBezTo>
                  <a:cubicBezTo>
                    <a:pt x="252" y="307"/>
                    <a:pt x="302" y="266"/>
                    <a:pt x="320" y="210"/>
                  </a:cubicBezTo>
                  <a:cubicBezTo>
                    <a:pt x="343" y="119"/>
                    <a:pt x="297" y="28"/>
                    <a:pt x="206" y="5"/>
                  </a:cubicBezTo>
                  <a:cubicBezTo>
                    <a:pt x="197" y="2"/>
                    <a:pt x="187" y="0"/>
                    <a:pt x="17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53"/>
            <p:cNvSpPr/>
            <p:nvPr/>
          </p:nvSpPr>
          <p:spPr>
            <a:xfrm>
              <a:off x="6099075" y="1000800"/>
              <a:ext cx="6875" cy="6025"/>
            </a:xfrm>
            <a:custGeom>
              <a:avLst/>
              <a:gdLst/>
              <a:ahLst/>
              <a:cxnLst/>
              <a:rect l="l" t="t" r="r" b="b"/>
              <a:pathLst>
                <a:path w="275" h="241" extrusionOk="0">
                  <a:moveTo>
                    <a:pt x="147" y="0"/>
                  </a:moveTo>
                  <a:cubicBezTo>
                    <a:pt x="92" y="0"/>
                    <a:pt x="42" y="41"/>
                    <a:pt x="24" y="97"/>
                  </a:cubicBezTo>
                  <a:cubicBezTo>
                    <a:pt x="1" y="166"/>
                    <a:pt x="46" y="234"/>
                    <a:pt x="115" y="234"/>
                  </a:cubicBezTo>
                  <a:cubicBezTo>
                    <a:pt x="127" y="238"/>
                    <a:pt x="139" y="240"/>
                    <a:pt x="151" y="240"/>
                  </a:cubicBezTo>
                  <a:cubicBezTo>
                    <a:pt x="205" y="240"/>
                    <a:pt x="252" y="199"/>
                    <a:pt x="252" y="143"/>
                  </a:cubicBezTo>
                  <a:cubicBezTo>
                    <a:pt x="275" y="97"/>
                    <a:pt x="229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53"/>
            <p:cNvSpPr/>
            <p:nvPr/>
          </p:nvSpPr>
          <p:spPr>
            <a:xfrm>
              <a:off x="6043725" y="1023400"/>
              <a:ext cx="11450" cy="10200"/>
            </a:xfrm>
            <a:custGeom>
              <a:avLst/>
              <a:gdLst/>
              <a:ahLst/>
              <a:cxnLst/>
              <a:rect l="l" t="t" r="r" b="b"/>
              <a:pathLst>
                <a:path w="458" h="408" extrusionOk="0">
                  <a:moveTo>
                    <a:pt x="214" y="1"/>
                  </a:moveTo>
                  <a:cubicBezTo>
                    <a:pt x="138" y="1"/>
                    <a:pt x="59" y="62"/>
                    <a:pt x="23" y="152"/>
                  </a:cubicBezTo>
                  <a:cubicBezTo>
                    <a:pt x="1" y="266"/>
                    <a:pt x="69" y="380"/>
                    <a:pt x="183" y="403"/>
                  </a:cubicBezTo>
                  <a:cubicBezTo>
                    <a:pt x="198" y="406"/>
                    <a:pt x="213" y="407"/>
                    <a:pt x="228" y="407"/>
                  </a:cubicBezTo>
                  <a:cubicBezTo>
                    <a:pt x="326" y="407"/>
                    <a:pt x="415" y="345"/>
                    <a:pt x="434" y="266"/>
                  </a:cubicBezTo>
                  <a:cubicBezTo>
                    <a:pt x="457" y="152"/>
                    <a:pt x="389" y="38"/>
                    <a:pt x="275" y="15"/>
                  </a:cubicBezTo>
                  <a:cubicBezTo>
                    <a:pt x="255" y="5"/>
                    <a:pt x="235" y="1"/>
                    <a:pt x="21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53"/>
            <p:cNvSpPr/>
            <p:nvPr/>
          </p:nvSpPr>
          <p:spPr>
            <a:xfrm>
              <a:off x="6072825" y="1003800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38" y="0"/>
                  </a:moveTo>
                  <a:cubicBezTo>
                    <a:pt x="69" y="0"/>
                    <a:pt x="24" y="23"/>
                    <a:pt x="1" y="91"/>
                  </a:cubicBezTo>
                  <a:cubicBezTo>
                    <a:pt x="1" y="137"/>
                    <a:pt x="24" y="206"/>
                    <a:pt x="92" y="228"/>
                  </a:cubicBezTo>
                  <a:cubicBezTo>
                    <a:pt x="138" y="228"/>
                    <a:pt x="206" y="206"/>
                    <a:pt x="206" y="137"/>
                  </a:cubicBezTo>
                  <a:cubicBezTo>
                    <a:pt x="229" y="91"/>
                    <a:pt x="206" y="23"/>
                    <a:pt x="13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53"/>
            <p:cNvSpPr/>
            <p:nvPr/>
          </p:nvSpPr>
          <p:spPr>
            <a:xfrm>
              <a:off x="6714225" y="1160000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45" y="0"/>
                  </a:moveTo>
                  <a:cubicBezTo>
                    <a:pt x="85" y="0"/>
                    <a:pt x="23" y="41"/>
                    <a:pt x="23" y="98"/>
                  </a:cubicBezTo>
                  <a:cubicBezTo>
                    <a:pt x="0" y="166"/>
                    <a:pt x="46" y="257"/>
                    <a:pt x="115" y="257"/>
                  </a:cubicBezTo>
                  <a:cubicBezTo>
                    <a:pt x="127" y="261"/>
                    <a:pt x="140" y="263"/>
                    <a:pt x="152" y="263"/>
                  </a:cubicBezTo>
                  <a:cubicBezTo>
                    <a:pt x="212" y="263"/>
                    <a:pt x="274" y="222"/>
                    <a:pt x="274" y="166"/>
                  </a:cubicBezTo>
                  <a:cubicBezTo>
                    <a:pt x="297" y="98"/>
                    <a:pt x="251" y="6"/>
                    <a:pt x="183" y="6"/>
                  </a:cubicBezTo>
                  <a:cubicBezTo>
                    <a:pt x="171" y="2"/>
                    <a:pt x="158" y="0"/>
                    <a:pt x="14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53"/>
            <p:cNvSpPr/>
            <p:nvPr/>
          </p:nvSpPr>
          <p:spPr>
            <a:xfrm>
              <a:off x="6736475" y="1128025"/>
              <a:ext cx="6300" cy="5900"/>
            </a:xfrm>
            <a:custGeom>
              <a:avLst/>
              <a:gdLst/>
              <a:ahLst/>
              <a:cxnLst/>
              <a:rect l="l" t="t" r="r" b="b"/>
              <a:pathLst>
                <a:path w="252" h="236" extrusionOk="0">
                  <a:moveTo>
                    <a:pt x="123" y="1"/>
                  </a:moveTo>
                  <a:cubicBezTo>
                    <a:pt x="69" y="1"/>
                    <a:pt x="23" y="38"/>
                    <a:pt x="23" y="76"/>
                  </a:cubicBezTo>
                  <a:cubicBezTo>
                    <a:pt x="1" y="144"/>
                    <a:pt x="46" y="212"/>
                    <a:pt x="92" y="235"/>
                  </a:cubicBezTo>
                  <a:cubicBezTo>
                    <a:pt x="160" y="235"/>
                    <a:pt x="229" y="212"/>
                    <a:pt x="252" y="144"/>
                  </a:cubicBezTo>
                  <a:cubicBezTo>
                    <a:pt x="252" y="76"/>
                    <a:pt x="229" y="7"/>
                    <a:pt x="160" y="7"/>
                  </a:cubicBezTo>
                  <a:cubicBezTo>
                    <a:pt x="148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53"/>
            <p:cNvSpPr/>
            <p:nvPr/>
          </p:nvSpPr>
          <p:spPr>
            <a:xfrm>
              <a:off x="5535875" y="1837025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149" y="0"/>
                  </a:moveTo>
                  <a:cubicBezTo>
                    <a:pt x="101" y="0"/>
                    <a:pt x="56" y="38"/>
                    <a:pt x="23" y="87"/>
                  </a:cubicBezTo>
                  <a:cubicBezTo>
                    <a:pt x="0" y="156"/>
                    <a:pt x="23" y="224"/>
                    <a:pt x="91" y="270"/>
                  </a:cubicBezTo>
                  <a:cubicBezTo>
                    <a:pt x="109" y="276"/>
                    <a:pt x="127" y="278"/>
                    <a:pt x="146" y="278"/>
                  </a:cubicBezTo>
                  <a:cubicBezTo>
                    <a:pt x="201" y="278"/>
                    <a:pt x="257" y="253"/>
                    <a:pt x="274" y="201"/>
                  </a:cubicBezTo>
                  <a:cubicBezTo>
                    <a:pt x="320" y="133"/>
                    <a:pt x="274" y="42"/>
                    <a:pt x="206" y="19"/>
                  </a:cubicBezTo>
                  <a:cubicBezTo>
                    <a:pt x="186" y="6"/>
                    <a:pt x="167" y="0"/>
                    <a:pt x="14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53"/>
            <p:cNvSpPr/>
            <p:nvPr/>
          </p:nvSpPr>
          <p:spPr>
            <a:xfrm>
              <a:off x="5753275" y="1807575"/>
              <a:ext cx="12000" cy="10400"/>
            </a:xfrm>
            <a:custGeom>
              <a:avLst/>
              <a:gdLst/>
              <a:ahLst/>
              <a:cxnLst/>
              <a:rect l="l" t="t" r="r" b="b"/>
              <a:pathLst>
                <a:path w="480" h="416" extrusionOk="0">
                  <a:moveTo>
                    <a:pt x="228" y="1"/>
                  </a:moveTo>
                  <a:cubicBezTo>
                    <a:pt x="160" y="1"/>
                    <a:pt x="93" y="47"/>
                    <a:pt x="46" y="124"/>
                  </a:cubicBezTo>
                  <a:cubicBezTo>
                    <a:pt x="1" y="215"/>
                    <a:pt x="46" y="352"/>
                    <a:pt x="160" y="398"/>
                  </a:cubicBezTo>
                  <a:cubicBezTo>
                    <a:pt x="185" y="410"/>
                    <a:pt x="211" y="416"/>
                    <a:pt x="237" y="416"/>
                  </a:cubicBezTo>
                  <a:cubicBezTo>
                    <a:pt x="310" y="416"/>
                    <a:pt x="384" y="374"/>
                    <a:pt x="434" y="307"/>
                  </a:cubicBezTo>
                  <a:cubicBezTo>
                    <a:pt x="480" y="193"/>
                    <a:pt x="434" y="78"/>
                    <a:pt x="320" y="33"/>
                  </a:cubicBezTo>
                  <a:cubicBezTo>
                    <a:pt x="291" y="11"/>
                    <a:pt x="259" y="1"/>
                    <a:pt x="22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53"/>
            <p:cNvSpPr/>
            <p:nvPr/>
          </p:nvSpPr>
          <p:spPr>
            <a:xfrm>
              <a:off x="5846850" y="19608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5" y="1"/>
                  </a:moveTo>
                  <a:cubicBezTo>
                    <a:pt x="125" y="1"/>
                    <a:pt x="57" y="38"/>
                    <a:pt x="24" y="87"/>
                  </a:cubicBezTo>
                  <a:cubicBezTo>
                    <a:pt x="1" y="179"/>
                    <a:pt x="24" y="293"/>
                    <a:pt x="115" y="338"/>
                  </a:cubicBezTo>
                  <a:cubicBezTo>
                    <a:pt x="137" y="344"/>
                    <a:pt x="158" y="347"/>
                    <a:pt x="179" y="347"/>
                  </a:cubicBezTo>
                  <a:cubicBezTo>
                    <a:pt x="247" y="347"/>
                    <a:pt x="308" y="317"/>
                    <a:pt x="343" y="247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6"/>
                    <a:pt x="222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53"/>
            <p:cNvSpPr/>
            <p:nvPr/>
          </p:nvSpPr>
          <p:spPr>
            <a:xfrm>
              <a:off x="5853150" y="1946600"/>
              <a:ext cx="10850" cy="9475"/>
            </a:xfrm>
            <a:custGeom>
              <a:avLst/>
              <a:gdLst/>
              <a:ahLst/>
              <a:cxnLst/>
              <a:rect l="l" t="t" r="r" b="b"/>
              <a:pathLst>
                <a:path w="434" h="379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01"/>
                    <a:pt x="23" y="315"/>
                    <a:pt x="137" y="361"/>
                  </a:cubicBezTo>
                  <a:cubicBezTo>
                    <a:pt x="161" y="373"/>
                    <a:pt x="188" y="379"/>
                    <a:pt x="214" y="379"/>
                  </a:cubicBezTo>
                  <a:cubicBezTo>
                    <a:pt x="285" y="379"/>
                    <a:pt x="355" y="336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53"/>
            <p:cNvSpPr/>
            <p:nvPr/>
          </p:nvSpPr>
          <p:spPr>
            <a:xfrm>
              <a:off x="5867400" y="195685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76" y="1"/>
                  </a:moveTo>
                  <a:cubicBezTo>
                    <a:pt x="113" y="1"/>
                    <a:pt x="56" y="38"/>
                    <a:pt x="23" y="88"/>
                  </a:cubicBezTo>
                  <a:cubicBezTo>
                    <a:pt x="1" y="179"/>
                    <a:pt x="23" y="270"/>
                    <a:pt x="115" y="293"/>
                  </a:cubicBezTo>
                  <a:cubicBezTo>
                    <a:pt x="138" y="308"/>
                    <a:pt x="163" y="316"/>
                    <a:pt x="188" y="316"/>
                  </a:cubicBezTo>
                  <a:cubicBezTo>
                    <a:pt x="239" y="316"/>
                    <a:pt x="290" y="285"/>
                    <a:pt x="320" y="225"/>
                  </a:cubicBezTo>
                  <a:cubicBezTo>
                    <a:pt x="366" y="156"/>
                    <a:pt x="320" y="65"/>
                    <a:pt x="252" y="19"/>
                  </a:cubicBezTo>
                  <a:cubicBezTo>
                    <a:pt x="226" y="6"/>
                    <a:pt x="201" y="1"/>
                    <a:pt x="17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53"/>
            <p:cNvSpPr/>
            <p:nvPr/>
          </p:nvSpPr>
          <p:spPr>
            <a:xfrm>
              <a:off x="6384975" y="1916925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9" y="0"/>
                  </a:moveTo>
                  <a:cubicBezTo>
                    <a:pt x="135" y="0"/>
                    <a:pt x="79" y="38"/>
                    <a:pt x="46" y="87"/>
                  </a:cubicBezTo>
                  <a:cubicBezTo>
                    <a:pt x="0" y="178"/>
                    <a:pt x="46" y="292"/>
                    <a:pt x="114" y="338"/>
                  </a:cubicBezTo>
                  <a:cubicBezTo>
                    <a:pt x="136" y="343"/>
                    <a:pt x="159" y="346"/>
                    <a:pt x="181" y="346"/>
                  </a:cubicBezTo>
                  <a:cubicBezTo>
                    <a:pt x="254" y="346"/>
                    <a:pt x="325" y="316"/>
                    <a:pt x="343" y="247"/>
                  </a:cubicBezTo>
                  <a:cubicBezTo>
                    <a:pt x="388" y="155"/>
                    <a:pt x="365" y="64"/>
                    <a:pt x="274" y="18"/>
                  </a:cubicBezTo>
                  <a:cubicBezTo>
                    <a:pt x="249" y="6"/>
                    <a:pt x="223" y="0"/>
                    <a:pt x="1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53"/>
            <p:cNvSpPr/>
            <p:nvPr/>
          </p:nvSpPr>
          <p:spPr>
            <a:xfrm>
              <a:off x="5665975" y="1677500"/>
              <a:ext cx="7450" cy="6150"/>
            </a:xfrm>
            <a:custGeom>
              <a:avLst/>
              <a:gdLst/>
              <a:ahLst/>
              <a:cxnLst/>
              <a:rect l="l" t="t" r="r" b="b"/>
              <a:pathLst>
                <a:path w="298" h="246" extrusionOk="0">
                  <a:moveTo>
                    <a:pt x="155" y="0"/>
                  </a:moveTo>
                  <a:cubicBezTo>
                    <a:pt x="106" y="0"/>
                    <a:pt x="63" y="26"/>
                    <a:pt x="46" y="77"/>
                  </a:cubicBezTo>
                  <a:cubicBezTo>
                    <a:pt x="0" y="123"/>
                    <a:pt x="23" y="191"/>
                    <a:pt x="92" y="237"/>
                  </a:cubicBezTo>
                  <a:cubicBezTo>
                    <a:pt x="109" y="243"/>
                    <a:pt x="126" y="246"/>
                    <a:pt x="142" y="246"/>
                  </a:cubicBezTo>
                  <a:cubicBezTo>
                    <a:pt x="191" y="246"/>
                    <a:pt x="234" y="220"/>
                    <a:pt x="251" y="169"/>
                  </a:cubicBezTo>
                  <a:cubicBezTo>
                    <a:pt x="297" y="123"/>
                    <a:pt x="251" y="32"/>
                    <a:pt x="206" y="9"/>
                  </a:cubicBezTo>
                  <a:cubicBezTo>
                    <a:pt x="189" y="3"/>
                    <a:pt x="172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53"/>
            <p:cNvSpPr/>
            <p:nvPr/>
          </p:nvSpPr>
          <p:spPr>
            <a:xfrm>
              <a:off x="5416600" y="1791950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68" y="0"/>
                  </a:moveTo>
                  <a:cubicBezTo>
                    <a:pt x="115" y="0"/>
                    <a:pt x="63" y="38"/>
                    <a:pt x="46" y="87"/>
                  </a:cubicBezTo>
                  <a:cubicBezTo>
                    <a:pt x="1" y="156"/>
                    <a:pt x="23" y="224"/>
                    <a:pt x="92" y="270"/>
                  </a:cubicBezTo>
                  <a:cubicBezTo>
                    <a:pt x="109" y="275"/>
                    <a:pt x="128" y="278"/>
                    <a:pt x="146" y="278"/>
                  </a:cubicBezTo>
                  <a:cubicBezTo>
                    <a:pt x="202" y="278"/>
                    <a:pt x="257" y="253"/>
                    <a:pt x="275" y="201"/>
                  </a:cubicBezTo>
                  <a:cubicBezTo>
                    <a:pt x="320" y="133"/>
                    <a:pt x="297" y="41"/>
                    <a:pt x="229" y="19"/>
                  </a:cubicBezTo>
                  <a:cubicBezTo>
                    <a:pt x="210" y="6"/>
                    <a:pt x="189" y="0"/>
                    <a:pt x="16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53"/>
            <p:cNvSpPr/>
            <p:nvPr/>
          </p:nvSpPr>
          <p:spPr>
            <a:xfrm>
              <a:off x="5527300" y="1623050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40" y="0"/>
                  </a:moveTo>
                  <a:cubicBezTo>
                    <a:pt x="162" y="0"/>
                    <a:pt x="80" y="43"/>
                    <a:pt x="46" y="110"/>
                  </a:cubicBezTo>
                  <a:cubicBezTo>
                    <a:pt x="1" y="201"/>
                    <a:pt x="46" y="338"/>
                    <a:pt x="138" y="384"/>
                  </a:cubicBezTo>
                  <a:cubicBezTo>
                    <a:pt x="168" y="396"/>
                    <a:pt x="199" y="401"/>
                    <a:pt x="228" y="401"/>
                  </a:cubicBezTo>
                  <a:cubicBezTo>
                    <a:pt x="308" y="401"/>
                    <a:pt x="378" y="359"/>
                    <a:pt x="412" y="292"/>
                  </a:cubicBezTo>
                  <a:cubicBezTo>
                    <a:pt x="457" y="178"/>
                    <a:pt x="412" y="64"/>
                    <a:pt x="320" y="18"/>
                  </a:cubicBezTo>
                  <a:cubicBezTo>
                    <a:pt x="296" y="6"/>
                    <a:pt x="268" y="0"/>
                    <a:pt x="24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53"/>
            <p:cNvSpPr/>
            <p:nvPr/>
          </p:nvSpPr>
          <p:spPr>
            <a:xfrm>
              <a:off x="5461675" y="1860425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21" y="1"/>
                  </a:moveTo>
                  <a:cubicBezTo>
                    <a:pt x="150" y="1"/>
                    <a:pt x="80" y="43"/>
                    <a:pt x="47" y="110"/>
                  </a:cubicBezTo>
                  <a:cubicBezTo>
                    <a:pt x="1" y="178"/>
                    <a:pt x="47" y="293"/>
                    <a:pt x="138" y="338"/>
                  </a:cubicBezTo>
                  <a:cubicBezTo>
                    <a:pt x="162" y="350"/>
                    <a:pt x="188" y="356"/>
                    <a:pt x="214" y="356"/>
                  </a:cubicBezTo>
                  <a:cubicBezTo>
                    <a:pt x="284" y="356"/>
                    <a:pt x="349" y="314"/>
                    <a:pt x="366" y="247"/>
                  </a:cubicBezTo>
                  <a:cubicBezTo>
                    <a:pt x="412" y="178"/>
                    <a:pt x="389" y="64"/>
                    <a:pt x="298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53"/>
            <p:cNvSpPr/>
            <p:nvPr/>
          </p:nvSpPr>
          <p:spPr>
            <a:xfrm>
              <a:off x="5465675" y="1813075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30" y="0"/>
                  </a:moveTo>
                  <a:cubicBezTo>
                    <a:pt x="150" y="0"/>
                    <a:pt x="80" y="43"/>
                    <a:pt x="46" y="109"/>
                  </a:cubicBezTo>
                  <a:cubicBezTo>
                    <a:pt x="1" y="201"/>
                    <a:pt x="46" y="338"/>
                    <a:pt x="138" y="383"/>
                  </a:cubicBezTo>
                  <a:cubicBezTo>
                    <a:pt x="162" y="396"/>
                    <a:pt x="190" y="401"/>
                    <a:pt x="218" y="401"/>
                  </a:cubicBezTo>
                  <a:cubicBezTo>
                    <a:pt x="296" y="401"/>
                    <a:pt x="378" y="359"/>
                    <a:pt x="411" y="292"/>
                  </a:cubicBezTo>
                  <a:cubicBezTo>
                    <a:pt x="457" y="178"/>
                    <a:pt x="411" y="64"/>
                    <a:pt x="320" y="18"/>
                  </a:cubicBezTo>
                  <a:cubicBezTo>
                    <a:pt x="290" y="6"/>
                    <a:pt x="259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53"/>
            <p:cNvSpPr/>
            <p:nvPr/>
          </p:nvSpPr>
          <p:spPr>
            <a:xfrm>
              <a:off x="5555275" y="1755875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2" y="1"/>
                  </a:moveTo>
                  <a:cubicBezTo>
                    <a:pt x="114" y="1"/>
                    <a:pt x="53" y="31"/>
                    <a:pt x="23" y="92"/>
                  </a:cubicBezTo>
                  <a:cubicBezTo>
                    <a:pt x="0" y="183"/>
                    <a:pt x="23" y="298"/>
                    <a:pt x="114" y="320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1" y="343"/>
                    <a:pt x="312" y="313"/>
                    <a:pt x="343" y="252"/>
                  </a:cubicBezTo>
                  <a:cubicBezTo>
                    <a:pt x="388" y="161"/>
                    <a:pt x="343" y="69"/>
                    <a:pt x="251" y="24"/>
                  </a:cubicBezTo>
                  <a:cubicBezTo>
                    <a:pt x="228" y="8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53"/>
            <p:cNvSpPr/>
            <p:nvPr/>
          </p:nvSpPr>
          <p:spPr>
            <a:xfrm>
              <a:off x="5503900" y="163957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86" y="1"/>
                  </a:moveTo>
                  <a:cubicBezTo>
                    <a:pt x="125" y="1"/>
                    <a:pt x="57" y="38"/>
                    <a:pt x="24" y="88"/>
                  </a:cubicBezTo>
                  <a:cubicBezTo>
                    <a:pt x="1" y="179"/>
                    <a:pt x="24" y="293"/>
                    <a:pt x="115" y="316"/>
                  </a:cubicBezTo>
                  <a:cubicBezTo>
                    <a:pt x="138" y="331"/>
                    <a:pt x="166" y="339"/>
                    <a:pt x="195" y="339"/>
                  </a:cubicBezTo>
                  <a:cubicBezTo>
                    <a:pt x="252" y="339"/>
                    <a:pt x="313" y="308"/>
                    <a:pt x="343" y="248"/>
                  </a:cubicBezTo>
                  <a:cubicBezTo>
                    <a:pt x="389" y="156"/>
                    <a:pt x="343" y="65"/>
                    <a:pt x="252" y="19"/>
                  </a:cubicBezTo>
                  <a:cubicBezTo>
                    <a:pt x="233" y="7"/>
                    <a:pt x="210" y="1"/>
                    <a:pt x="18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53"/>
            <p:cNvSpPr/>
            <p:nvPr/>
          </p:nvSpPr>
          <p:spPr>
            <a:xfrm>
              <a:off x="5700775" y="1631850"/>
              <a:ext cx="7450" cy="6525"/>
            </a:xfrm>
            <a:custGeom>
              <a:avLst/>
              <a:gdLst/>
              <a:ahLst/>
              <a:cxnLst/>
              <a:rect l="l" t="t" r="r" b="b"/>
              <a:pathLst>
                <a:path w="298" h="261" extrusionOk="0">
                  <a:moveTo>
                    <a:pt x="155" y="0"/>
                  </a:moveTo>
                  <a:cubicBezTo>
                    <a:pt x="105" y="0"/>
                    <a:pt x="58" y="26"/>
                    <a:pt x="23" y="77"/>
                  </a:cubicBezTo>
                  <a:cubicBezTo>
                    <a:pt x="1" y="146"/>
                    <a:pt x="23" y="214"/>
                    <a:pt x="92" y="237"/>
                  </a:cubicBezTo>
                  <a:cubicBezTo>
                    <a:pt x="116" y="253"/>
                    <a:pt x="140" y="261"/>
                    <a:pt x="163" y="261"/>
                  </a:cubicBezTo>
                  <a:cubicBezTo>
                    <a:pt x="203" y="261"/>
                    <a:pt x="237" y="236"/>
                    <a:pt x="252" y="191"/>
                  </a:cubicBezTo>
                  <a:cubicBezTo>
                    <a:pt x="297" y="123"/>
                    <a:pt x="275" y="54"/>
                    <a:pt x="206" y="9"/>
                  </a:cubicBezTo>
                  <a:cubicBezTo>
                    <a:pt x="189" y="3"/>
                    <a:pt x="172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53"/>
            <p:cNvSpPr/>
            <p:nvPr/>
          </p:nvSpPr>
          <p:spPr>
            <a:xfrm>
              <a:off x="5455400" y="1698275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07" y="0"/>
                  </a:moveTo>
                  <a:cubicBezTo>
                    <a:pt x="141" y="0"/>
                    <a:pt x="78" y="36"/>
                    <a:pt x="46" y="114"/>
                  </a:cubicBezTo>
                  <a:cubicBezTo>
                    <a:pt x="1" y="205"/>
                    <a:pt x="46" y="319"/>
                    <a:pt x="138" y="365"/>
                  </a:cubicBezTo>
                  <a:cubicBezTo>
                    <a:pt x="162" y="377"/>
                    <a:pt x="188" y="383"/>
                    <a:pt x="214" y="383"/>
                  </a:cubicBezTo>
                  <a:cubicBezTo>
                    <a:pt x="285" y="383"/>
                    <a:pt x="355" y="340"/>
                    <a:pt x="389" y="273"/>
                  </a:cubicBezTo>
                  <a:cubicBezTo>
                    <a:pt x="434" y="182"/>
                    <a:pt x="412" y="68"/>
                    <a:pt x="298" y="22"/>
                  </a:cubicBezTo>
                  <a:cubicBezTo>
                    <a:pt x="269" y="8"/>
                    <a:pt x="237" y="0"/>
                    <a:pt x="20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53"/>
            <p:cNvSpPr/>
            <p:nvPr/>
          </p:nvSpPr>
          <p:spPr>
            <a:xfrm>
              <a:off x="5660275" y="1668550"/>
              <a:ext cx="8000" cy="7125"/>
            </a:xfrm>
            <a:custGeom>
              <a:avLst/>
              <a:gdLst/>
              <a:ahLst/>
              <a:cxnLst/>
              <a:rect l="l" t="t" r="r" b="b"/>
              <a:pathLst>
                <a:path w="320" h="285" extrusionOk="0">
                  <a:moveTo>
                    <a:pt x="150" y="1"/>
                  </a:moveTo>
                  <a:cubicBezTo>
                    <a:pt x="101" y="1"/>
                    <a:pt x="52" y="26"/>
                    <a:pt x="23" y="70"/>
                  </a:cubicBezTo>
                  <a:cubicBezTo>
                    <a:pt x="0" y="161"/>
                    <a:pt x="23" y="230"/>
                    <a:pt x="91" y="275"/>
                  </a:cubicBezTo>
                  <a:cubicBezTo>
                    <a:pt x="108" y="281"/>
                    <a:pt x="127" y="284"/>
                    <a:pt x="146" y="284"/>
                  </a:cubicBezTo>
                  <a:cubicBezTo>
                    <a:pt x="203" y="284"/>
                    <a:pt x="263" y="258"/>
                    <a:pt x="297" y="207"/>
                  </a:cubicBezTo>
                  <a:cubicBezTo>
                    <a:pt x="320" y="139"/>
                    <a:pt x="297" y="47"/>
                    <a:pt x="228" y="24"/>
                  </a:cubicBezTo>
                  <a:cubicBezTo>
                    <a:pt x="204" y="8"/>
                    <a:pt x="177" y="1"/>
                    <a:pt x="15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53"/>
            <p:cNvSpPr/>
            <p:nvPr/>
          </p:nvSpPr>
          <p:spPr>
            <a:xfrm>
              <a:off x="6747325" y="1892825"/>
              <a:ext cx="10850" cy="9175"/>
            </a:xfrm>
            <a:custGeom>
              <a:avLst/>
              <a:gdLst/>
              <a:ahLst/>
              <a:cxnLst/>
              <a:rect l="l" t="t" r="r" b="b"/>
              <a:pathLst>
                <a:path w="434" h="367" extrusionOk="0">
                  <a:moveTo>
                    <a:pt x="201" y="1"/>
                  </a:moveTo>
                  <a:cubicBezTo>
                    <a:pt x="137" y="1"/>
                    <a:pt x="76" y="31"/>
                    <a:pt x="46" y="92"/>
                  </a:cubicBezTo>
                  <a:cubicBezTo>
                    <a:pt x="0" y="184"/>
                    <a:pt x="23" y="298"/>
                    <a:pt x="137" y="343"/>
                  </a:cubicBezTo>
                  <a:cubicBezTo>
                    <a:pt x="168" y="358"/>
                    <a:pt x="201" y="366"/>
                    <a:pt x="233" y="366"/>
                  </a:cubicBezTo>
                  <a:cubicBezTo>
                    <a:pt x="297" y="366"/>
                    <a:pt x="358" y="336"/>
                    <a:pt x="388" y="275"/>
                  </a:cubicBezTo>
                  <a:cubicBezTo>
                    <a:pt x="434" y="161"/>
                    <a:pt x="388" y="69"/>
                    <a:pt x="297" y="24"/>
                  </a:cubicBezTo>
                  <a:cubicBezTo>
                    <a:pt x="267" y="9"/>
                    <a:pt x="234" y="1"/>
                    <a:pt x="20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53"/>
            <p:cNvSpPr/>
            <p:nvPr/>
          </p:nvSpPr>
          <p:spPr>
            <a:xfrm>
              <a:off x="5404050" y="1840450"/>
              <a:ext cx="12000" cy="10175"/>
            </a:xfrm>
            <a:custGeom>
              <a:avLst/>
              <a:gdLst/>
              <a:ahLst/>
              <a:cxnLst/>
              <a:rect l="l" t="t" r="r" b="b"/>
              <a:pathLst>
                <a:path w="480" h="407" extrusionOk="0">
                  <a:moveTo>
                    <a:pt x="252" y="1"/>
                  </a:moveTo>
                  <a:cubicBezTo>
                    <a:pt x="171" y="1"/>
                    <a:pt x="96" y="43"/>
                    <a:pt x="46" y="110"/>
                  </a:cubicBezTo>
                  <a:cubicBezTo>
                    <a:pt x="0" y="224"/>
                    <a:pt x="46" y="338"/>
                    <a:pt x="160" y="384"/>
                  </a:cubicBezTo>
                  <a:cubicBezTo>
                    <a:pt x="189" y="398"/>
                    <a:pt x="223" y="406"/>
                    <a:pt x="256" y="406"/>
                  </a:cubicBezTo>
                  <a:cubicBezTo>
                    <a:pt x="329" y="406"/>
                    <a:pt x="403" y="371"/>
                    <a:pt x="434" y="293"/>
                  </a:cubicBezTo>
                  <a:cubicBezTo>
                    <a:pt x="480" y="201"/>
                    <a:pt x="434" y="64"/>
                    <a:pt x="343" y="19"/>
                  </a:cubicBezTo>
                  <a:cubicBezTo>
                    <a:pt x="312" y="7"/>
                    <a:pt x="282" y="1"/>
                    <a:pt x="25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53"/>
            <p:cNvSpPr/>
            <p:nvPr/>
          </p:nvSpPr>
          <p:spPr>
            <a:xfrm>
              <a:off x="5437725" y="1862025"/>
              <a:ext cx="8000" cy="5725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127" y="0"/>
                  </a:moveTo>
                  <a:cubicBezTo>
                    <a:pt x="71" y="0"/>
                    <a:pt x="15" y="31"/>
                    <a:pt x="0" y="92"/>
                  </a:cubicBezTo>
                  <a:lnTo>
                    <a:pt x="297" y="229"/>
                  </a:lnTo>
                  <a:cubicBezTo>
                    <a:pt x="320" y="160"/>
                    <a:pt x="297" y="46"/>
                    <a:pt x="206" y="23"/>
                  </a:cubicBezTo>
                  <a:cubicBezTo>
                    <a:pt x="183" y="8"/>
                    <a:pt x="155" y="0"/>
                    <a:pt x="12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53"/>
            <p:cNvSpPr/>
            <p:nvPr/>
          </p:nvSpPr>
          <p:spPr>
            <a:xfrm>
              <a:off x="5393200" y="1309200"/>
              <a:ext cx="10300" cy="9250"/>
            </a:xfrm>
            <a:custGeom>
              <a:avLst/>
              <a:gdLst/>
              <a:ahLst/>
              <a:cxnLst/>
              <a:rect l="l" t="t" r="r" b="b"/>
              <a:pathLst>
                <a:path w="412" h="370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159" y="366"/>
                    <a:pt x="181" y="369"/>
                    <a:pt x="202" y="369"/>
                  </a:cubicBezTo>
                  <a:cubicBezTo>
                    <a:pt x="270" y="369"/>
                    <a:pt x="331" y="339"/>
                    <a:pt x="366" y="270"/>
                  </a:cubicBezTo>
                  <a:cubicBezTo>
                    <a:pt x="412" y="178"/>
                    <a:pt x="389" y="64"/>
                    <a:pt x="298" y="18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53"/>
            <p:cNvSpPr/>
            <p:nvPr/>
          </p:nvSpPr>
          <p:spPr>
            <a:xfrm>
              <a:off x="5412600" y="1296075"/>
              <a:ext cx="10875" cy="9250"/>
            </a:xfrm>
            <a:custGeom>
              <a:avLst/>
              <a:gdLst/>
              <a:ahLst/>
              <a:cxnLst/>
              <a:rect l="l" t="t" r="r" b="b"/>
              <a:pathLst>
                <a:path w="435" h="370" extrusionOk="0">
                  <a:moveTo>
                    <a:pt x="221" y="1"/>
                  </a:moveTo>
                  <a:cubicBezTo>
                    <a:pt x="150" y="1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59" y="366"/>
                    <a:pt x="182" y="369"/>
                    <a:pt x="205" y="369"/>
                  </a:cubicBezTo>
                  <a:cubicBezTo>
                    <a:pt x="279" y="369"/>
                    <a:pt x="354" y="339"/>
                    <a:pt x="389" y="270"/>
                  </a:cubicBezTo>
                  <a:cubicBezTo>
                    <a:pt x="435" y="178"/>
                    <a:pt x="389" y="64"/>
                    <a:pt x="298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53"/>
            <p:cNvSpPr/>
            <p:nvPr/>
          </p:nvSpPr>
          <p:spPr>
            <a:xfrm>
              <a:off x="5279075" y="1423000"/>
              <a:ext cx="8600" cy="7650"/>
            </a:xfrm>
            <a:custGeom>
              <a:avLst/>
              <a:gdLst/>
              <a:ahLst/>
              <a:cxnLst/>
              <a:rect l="l" t="t" r="r" b="b"/>
              <a:pathLst>
                <a:path w="344" h="306" extrusionOk="0">
                  <a:moveTo>
                    <a:pt x="174" y="0"/>
                  </a:moveTo>
                  <a:cubicBezTo>
                    <a:pt x="118" y="0"/>
                    <a:pt x="58" y="26"/>
                    <a:pt x="24" y="77"/>
                  </a:cubicBezTo>
                  <a:cubicBezTo>
                    <a:pt x="1" y="168"/>
                    <a:pt x="24" y="260"/>
                    <a:pt x="92" y="283"/>
                  </a:cubicBezTo>
                  <a:cubicBezTo>
                    <a:pt x="122" y="298"/>
                    <a:pt x="153" y="305"/>
                    <a:pt x="181" y="305"/>
                  </a:cubicBezTo>
                  <a:cubicBezTo>
                    <a:pt x="237" y="305"/>
                    <a:pt x="282" y="275"/>
                    <a:pt x="297" y="214"/>
                  </a:cubicBezTo>
                  <a:cubicBezTo>
                    <a:pt x="343" y="146"/>
                    <a:pt x="297" y="54"/>
                    <a:pt x="229" y="9"/>
                  </a:cubicBezTo>
                  <a:cubicBezTo>
                    <a:pt x="212" y="3"/>
                    <a:pt x="193" y="0"/>
                    <a:pt x="17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53"/>
            <p:cNvSpPr/>
            <p:nvPr/>
          </p:nvSpPr>
          <p:spPr>
            <a:xfrm>
              <a:off x="5434300" y="1240400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7" y="0"/>
                  </a:moveTo>
                  <a:cubicBezTo>
                    <a:pt x="140" y="0"/>
                    <a:pt x="80" y="26"/>
                    <a:pt x="46" y="77"/>
                  </a:cubicBezTo>
                  <a:cubicBezTo>
                    <a:pt x="0" y="168"/>
                    <a:pt x="46" y="260"/>
                    <a:pt x="114" y="305"/>
                  </a:cubicBezTo>
                  <a:cubicBezTo>
                    <a:pt x="131" y="311"/>
                    <a:pt x="149" y="314"/>
                    <a:pt x="169" y="314"/>
                  </a:cubicBezTo>
                  <a:cubicBezTo>
                    <a:pt x="232" y="314"/>
                    <a:pt x="302" y="284"/>
                    <a:pt x="320" y="214"/>
                  </a:cubicBezTo>
                  <a:cubicBezTo>
                    <a:pt x="365" y="146"/>
                    <a:pt x="320" y="54"/>
                    <a:pt x="251" y="9"/>
                  </a:cubicBezTo>
                  <a:cubicBezTo>
                    <a:pt x="234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53"/>
            <p:cNvSpPr/>
            <p:nvPr/>
          </p:nvSpPr>
          <p:spPr>
            <a:xfrm>
              <a:off x="5283075" y="1674400"/>
              <a:ext cx="11450" cy="10150"/>
            </a:xfrm>
            <a:custGeom>
              <a:avLst/>
              <a:gdLst/>
              <a:ahLst/>
              <a:cxnLst/>
              <a:rect l="l" t="t" r="r" b="b"/>
              <a:pathLst>
                <a:path w="458" h="406" extrusionOk="0">
                  <a:moveTo>
                    <a:pt x="239" y="1"/>
                  </a:moveTo>
                  <a:cubicBezTo>
                    <a:pt x="162" y="1"/>
                    <a:pt x="80" y="43"/>
                    <a:pt x="46" y="110"/>
                  </a:cubicBezTo>
                  <a:cubicBezTo>
                    <a:pt x="1" y="224"/>
                    <a:pt x="46" y="338"/>
                    <a:pt x="137" y="384"/>
                  </a:cubicBezTo>
                  <a:cubicBezTo>
                    <a:pt x="174" y="398"/>
                    <a:pt x="210" y="406"/>
                    <a:pt x="244" y="406"/>
                  </a:cubicBezTo>
                  <a:cubicBezTo>
                    <a:pt x="317" y="406"/>
                    <a:pt x="380" y="371"/>
                    <a:pt x="411" y="293"/>
                  </a:cubicBezTo>
                  <a:cubicBezTo>
                    <a:pt x="457" y="201"/>
                    <a:pt x="411" y="64"/>
                    <a:pt x="320" y="19"/>
                  </a:cubicBezTo>
                  <a:cubicBezTo>
                    <a:pt x="296" y="6"/>
                    <a:pt x="268" y="1"/>
                    <a:pt x="23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53"/>
            <p:cNvSpPr/>
            <p:nvPr/>
          </p:nvSpPr>
          <p:spPr>
            <a:xfrm>
              <a:off x="5496500" y="14918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02" y="1"/>
                  </a:moveTo>
                  <a:cubicBezTo>
                    <a:pt x="137" y="1"/>
                    <a:pt x="79" y="43"/>
                    <a:pt x="46" y="110"/>
                  </a:cubicBezTo>
                  <a:cubicBezTo>
                    <a:pt x="0" y="178"/>
                    <a:pt x="46" y="292"/>
                    <a:pt x="114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2" y="356"/>
                    <a:pt x="332" y="314"/>
                    <a:pt x="365" y="247"/>
                  </a:cubicBezTo>
                  <a:cubicBezTo>
                    <a:pt x="411" y="156"/>
                    <a:pt x="365" y="64"/>
                    <a:pt x="274" y="19"/>
                  </a:cubicBezTo>
                  <a:cubicBezTo>
                    <a:pt x="250" y="6"/>
                    <a:pt x="225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53"/>
            <p:cNvSpPr/>
            <p:nvPr/>
          </p:nvSpPr>
          <p:spPr>
            <a:xfrm>
              <a:off x="5640875" y="1408500"/>
              <a:ext cx="10850" cy="9575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20" y="0"/>
                  </a:moveTo>
                  <a:cubicBezTo>
                    <a:pt x="149" y="0"/>
                    <a:pt x="79" y="43"/>
                    <a:pt x="46" y="109"/>
                  </a:cubicBezTo>
                  <a:cubicBezTo>
                    <a:pt x="0" y="201"/>
                    <a:pt x="46" y="315"/>
                    <a:pt x="137" y="360"/>
                  </a:cubicBezTo>
                  <a:cubicBezTo>
                    <a:pt x="166" y="375"/>
                    <a:pt x="197" y="383"/>
                    <a:pt x="228" y="383"/>
                  </a:cubicBezTo>
                  <a:cubicBezTo>
                    <a:pt x="294" y="383"/>
                    <a:pt x="357" y="347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53"/>
            <p:cNvSpPr/>
            <p:nvPr/>
          </p:nvSpPr>
          <p:spPr>
            <a:xfrm>
              <a:off x="5762400" y="1344825"/>
              <a:ext cx="9150" cy="8100"/>
            </a:xfrm>
            <a:custGeom>
              <a:avLst/>
              <a:gdLst/>
              <a:ahLst/>
              <a:cxnLst/>
              <a:rect l="l" t="t" r="r" b="b"/>
              <a:pathLst>
                <a:path w="366" h="324" extrusionOk="0">
                  <a:moveTo>
                    <a:pt x="198" y="0"/>
                  </a:moveTo>
                  <a:cubicBezTo>
                    <a:pt x="135" y="0"/>
                    <a:pt x="64" y="30"/>
                    <a:pt x="46" y="100"/>
                  </a:cubicBezTo>
                  <a:cubicBezTo>
                    <a:pt x="1" y="168"/>
                    <a:pt x="24" y="283"/>
                    <a:pt x="115" y="305"/>
                  </a:cubicBezTo>
                  <a:cubicBezTo>
                    <a:pt x="140" y="318"/>
                    <a:pt x="166" y="324"/>
                    <a:pt x="190" y="324"/>
                  </a:cubicBezTo>
                  <a:cubicBezTo>
                    <a:pt x="254" y="324"/>
                    <a:pt x="310" y="286"/>
                    <a:pt x="343" y="237"/>
                  </a:cubicBezTo>
                  <a:cubicBezTo>
                    <a:pt x="366" y="146"/>
                    <a:pt x="343" y="54"/>
                    <a:pt x="252" y="9"/>
                  </a:cubicBezTo>
                  <a:cubicBezTo>
                    <a:pt x="236" y="3"/>
                    <a:pt x="217" y="0"/>
                    <a:pt x="19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53"/>
            <p:cNvSpPr/>
            <p:nvPr/>
          </p:nvSpPr>
          <p:spPr>
            <a:xfrm>
              <a:off x="5733875" y="1357700"/>
              <a:ext cx="11450" cy="10150"/>
            </a:xfrm>
            <a:custGeom>
              <a:avLst/>
              <a:gdLst/>
              <a:ahLst/>
              <a:cxnLst/>
              <a:rect l="l" t="t" r="r" b="b"/>
              <a:pathLst>
                <a:path w="458" h="406" extrusionOk="0">
                  <a:moveTo>
                    <a:pt x="230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24"/>
                    <a:pt x="46" y="338"/>
                    <a:pt x="137" y="384"/>
                  </a:cubicBezTo>
                  <a:cubicBezTo>
                    <a:pt x="166" y="398"/>
                    <a:pt x="200" y="406"/>
                    <a:pt x="234" y="406"/>
                  </a:cubicBezTo>
                  <a:cubicBezTo>
                    <a:pt x="306" y="406"/>
                    <a:pt x="380" y="371"/>
                    <a:pt x="411" y="293"/>
                  </a:cubicBezTo>
                  <a:cubicBezTo>
                    <a:pt x="457" y="201"/>
                    <a:pt x="411" y="64"/>
                    <a:pt x="320" y="19"/>
                  </a:cubicBezTo>
                  <a:cubicBezTo>
                    <a:pt x="289" y="6"/>
                    <a:pt x="259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53"/>
            <p:cNvSpPr/>
            <p:nvPr/>
          </p:nvSpPr>
          <p:spPr>
            <a:xfrm>
              <a:off x="5775525" y="1357000"/>
              <a:ext cx="6875" cy="5950"/>
            </a:xfrm>
            <a:custGeom>
              <a:avLst/>
              <a:gdLst/>
              <a:ahLst/>
              <a:cxnLst/>
              <a:rect l="l" t="t" r="r" b="b"/>
              <a:pathLst>
                <a:path w="275" h="238" extrusionOk="0">
                  <a:moveTo>
                    <a:pt x="129" y="0"/>
                  </a:moveTo>
                  <a:cubicBezTo>
                    <a:pt x="95" y="0"/>
                    <a:pt x="61" y="25"/>
                    <a:pt x="46" y="69"/>
                  </a:cubicBezTo>
                  <a:cubicBezTo>
                    <a:pt x="1" y="115"/>
                    <a:pt x="24" y="184"/>
                    <a:pt x="92" y="229"/>
                  </a:cubicBezTo>
                  <a:cubicBezTo>
                    <a:pt x="103" y="235"/>
                    <a:pt x="116" y="238"/>
                    <a:pt x="130" y="238"/>
                  </a:cubicBezTo>
                  <a:cubicBezTo>
                    <a:pt x="171" y="238"/>
                    <a:pt x="218" y="212"/>
                    <a:pt x="252" y="161"/>
                  </a:cubicBezTo>
                  <a:cubicBezTo>
                    <a:pt x="275" y="115"/>
                    <a:pt x="252" y="47"/>
                    <a:pt x="183" y="24"/>
                  </a:cubicBezTo>
                  <a:cubicBezTo>
                    <a:pt x="167" y="8"/>
                    <a:pt x="148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53"/>
            <p:cNvSpPr/>
            <p:nvPr/>
          </p:nvSpPr>
          <p:spPr>
            <a:xfrm>
              <a:off x="5747000" y="1368775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75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1" y="146"/>
                    <a:pt x="46" y="238"/>
                    <a:pt x="115" y="260"/>
                  </a:cubicBezTo>
                  <a:cubicBezTo>
                    <a:pt x="134" y="273"/>
                    <a:pt x="153" y="279"/>
                    <a:pt x="172" y="279"/>
                  </a:cubicBezTo>
                  <a:cubicBezTo>
                    <a:pt x="220" y="279"/>
                    <a:pt x="264" y="241"/>
                    <a:pt x="297" y="192"/>
                  </a:cubicBezTo>
                  <a:cubicBezTo>
                    <a:pt x="320" y="123"/>
                    <a:pt x="297" y="55"/>
                    <a:pt x="229" y="9"/>
                  </a:cubicBezTo>
                  <a:cubicBezTo>
                    <a:pt x="212" y="4"/>
                    <a:pt x="193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53"/>
            <p:cNvSpPr/>
            <p:nvPr/>
          </p:nvSpPr>
          <p:spPr>
            <a:xfrm>
              <a:off x="5304750" y="1697675"/>
              <a:ext cx="10300" cy="9025"/>
            </a:xfrm>
            <a:custGeom>
              <a:avLst/>
              <a:gdLst/>
              <a:ahLst/>
              <a:cxnLst/>
              <a:rect l="l" t="t" r="r" b="b"/>
              <a:pathLst>
                <a:path w="412" h="361" extrusionOk="0">
                  <a:moveTo>
                    <a:pt x="180" y="1"/>
                  </a:moveTo>
                  <a:cubicBezTo>
                    <a:pt x="118" y="1"/>
                    <a:pt x="62" y="31"/>
                    <a:pt x="47" y="92"/>
                  </a:cubicBezTo>
                  <a:cubicBezTo>
                    <a:pt x="1" y="183"/>
                    <a:pt x="24" y="297"/>
                    <a:pt x="115" y="343"/>
                  </a:cubicBezTo>
                  <a:cubicBezTo>
                    <a:pt x="139" y="355"/>
                    <a:pt x="166" y="361"/>
                    <a:pt x="192" y="361"/>
                  </a:cubicBezTo>
                  <a:cubicBezTo>
                    <a:pt x="263" y="361"/>
                    <a:pt x="333" y="319"/>
                    <a:pt x="366" y="252"/>
                  </a:cubicBezTo>
                  <a:cubicBezTo>
                    <a:pt x="412" y="160"/>
                    <a:pt x="366" y="69"/>
                    <a:pt x="275" y="23"/>
                  </a:cubicBezTo>
                  <a:cubicBezTo>
                    <a:pt x="244" y="8"/>
                    <a:pt x="211" y="1"/>
                    <a:pt x="18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53"/>
            <p:cNvSpPr/>
            <p:nvPr/>
          </p:nvSpPr>
          <p:spPr>
            <a:xfrm>
              <a:off x="5763550" y="1498550"/>
              <a:ext cx="11425" cy="9950"/>
            </a:xfrm>
            <a:custGeom>
              <a:avLst/>
              <a:gdLst/>
              <a:ahLst/>
              <a:cxnLst/>
              <a:rect l="l" t="t" r="r" b="b"/>
              <a:pathLst>
                <a:path w="457" h="398" extrusionOk="0">
                  <a:moveTo>
                    <a:pt x="214" y="0"/>
                  </a:moveTo>
                  <a:cubicBezTo>
                    <a:pt x="140" y="0"/>
                    <a:pt x="77" y="36"/>
                    <a:pt x="46" y="114"/>
                  </a:cubicBezTo>
                  <a:cubicBezTo>
                    <a:pt x="0" y="205"/>
                    <a:pt x="46" y="319"/>
                    <a:pt x="137" y="365"/>
                  </a:cubicBezTo>
                  <a:cubicBezTo>
                    <a:pt x="167" y="387"/>
                    <a:pt x="201" y="397"/>
                    <a:pt x="235" y="397"/>
                  </a:cubicBezTo>
                  <a:cubicBezTo>
                    <a:pt x="307" y="397"/>
                    <a:pt x="380" y="351"/>
                    <a:pt x="411" y="274"/>
                  </a:cubicBezTo>
                  <a:cubicBezTo>
                    <a:pt x="457" y="182"/>
                    <a:pt x="411" y="68"/>
                    <a:pt x="320" y="22"/>
                  </a:cubicBezTo>
                  <a:cubicBezTo>
                    <a:pt x="284" y="8"/>
                    <a:pt x="248" y="0"/>
                    <a:pt x="21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53"/>
            <p:cNvSpPr/>
            <p:nvPr/>
          </p:nvSpPr>
          <p:spPr>
            <a:xfrm>
              <a:off x="5637450" y="1448650"/>
              <a:ext cx="5725" cy="5050"/>
            </a:xfrm>
            <a:custGeom>
              <a:avLst/>
              <a:gdLst/>
              <a:ahLst/>
              <a:cxnLst/>
              <a:rect l="l" t="t" r="r" b="b"/>
              <a:pathLst>
                <a:path w="229" h="202" extrusionOk="0">
                  <a:moveTo>
                    <a:pt x="120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01"/>
                    <a:pt x="23" y="170"/>
                    <a:pt x="69" y="192"/>
                  </a:cubicBezTo>
                  <a:cubicBezTo>
                    <a:pt x="81" y="199"/>
                    <a:pt x="95" y="201"/>
                    <a:pt x="109" y="201"/>
                  </a:cubicBezTo>
                  <a:cubicBezTo>
                    <a:pt x="148" y="201"/>
                    <a:pt x="189" y="180"/>
                    <a:pt x="205" y="147"/>
                  </a:cubicBezTo>
                  <a:cubicBezTo>
                    <a:pt x="228" y="101"/>
                    <a:pt x="205" y="33"/>
                    <a:pt x="160" y="10"/>
                  </a:cubicBezTo>
                  <a:cubicBezTo>
                    <a:pt x="148" y="4"/>
                    <a:pt x="134" y="1"/>
                    <a:pt x="1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53"/>
            <p:cNvSpPr/>
            <p:nvPr/>
          </p:nvSpPr>
          <p:spPr>
            <a:xfrm>
              <a:off x="5318450" y="1533125"/>
              <a:ext cx="8600" cy="7850"/>
            </a:xfrm>
            <a:custGeom>
              <a:avLst/>
              <a:gdLst/>
              <a:ahLst/>
              <a:cxnLst/>
              <a:rect l="l" t="t" r="r" b="b"/>
              <a:pathLst>
                <a:path w="344" h="314" extrusionOk="0">
                  <a:moveTo>
                    <a:pt x="188" y="1"/>
                  </a:moveTo>
                  <a:cubicBezTo>
                    <a:pt x="120" y="1"/>
                    <a:pt x="58" y="31"/>
                    <a:pt x="24" y="100"/>
                  </a:cubicBezTo>
                  <a:cubicBezTo>
                    <a:pt x="1" y="169"/>
                    <a:pt x="24" y="260"/>
                    <a:pt x="115" y="306"/>
                  </a:cubicBezTo>
                  <a:cubicBezTo>
                    <a:pt x="131" y="311"/>
                    <a:pt x="148" y="314"/>
                    <a:pt x="166" y="314"/>
                  </a:cubicBezTo>
                  <a:cubicBezTo>
                    <a:pt x="224" y="314"/>
                    <a:pt x="285" y="284"/>
                    <a:pt x="320" y="214"/>
                  </a:cubicBezTo>
                  <a:cubicBezTo>
                    <a:pt x="343" y="146"/>
                    <a:pt x="320" y="55"/>
                    <a:pt x="252" y="9"/>
                  </a:cubicBezTo>
                  <a:cubicBezTo>
                    <a:pt x="230" y="4"/>
                    <a:pt x="209" y="1"/>
                    <a:pt x="18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53"/>
            <p:cNvSpPr/>
            <p:nvPr/>
          </p:nvSpPr>
          <p:spPr>
            <a:xfrm>
              <a:off x="5992950" y="1251800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74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0" y="146"/>
                    <a:pt x="46" y="237"/>
                    <a:pt x="114" y="283"/>
                  </a:cubicBezTo>
                  <a:cubicBezTo>
                    <a:pt x="133" y="296"/>
                    <a:pt x="154" y="301"/>
                    <a:pt x="176" y="301"/>
                  </a:cubicBezTo>
                  <a:cubicBezTo>
                    <a:pt x="230" y="301"/>
                    <a:pt x="287" y="264"/>
                    <a:pt x="320" y="215"/>
                  </a:cubicBezTo>
                  <a:cubicBezTo>
                    <a:pt x="343" y="146"/>
                    <a:pt x="320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53"/>
            <p:cNvSpPr/>
            <p:nvPr/>
          </p:nvSpPr>
          <p:spPr>
            <a:xfrm>
              <a:off x="5697350" y="1384525"/>
              <a:ext cx="10300" cy="8900"/>
            </a:xfrm>
            <a:custGeom>
              <a:avLst/>
              <a:gdLst/>
              <a:ahLst/>
              <a:cxnLst/>
              <a:rect l="l" t="t" r="r" b="b"/>
              <a:pathLst>
                <a:path w="412" h="356" extrusionOk="0">
                  <a:moveTo>
                    <a:pt x="202" y="1"/>
                  </a:moveTo>
                  <a:cubicBezTo>
                    <a:pt x="138" y="1"/>
                    <a:pt x="80" y="43"/>
                    <a:pt x="46" y="110"/>
                  </a:cubicBezTo>
                  <a:cubicBezTo>
                    <a:pt x="1" y="178"/>
                    <a:pt x="46" y="292"/>
                    <a:pt x="115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2" y="356"/>
                    <a:pt x="332" y="314"/>
                    <a:pt x="366" y="247"/>
                  </a:cubicBezTo>
                  <a:cubicBezTo>
                    <a:pt x="412" y="178"/>
                    <a:pt x="366" y="64"/>
                    <a:pt x="275" y="18"/>
                  </a:cubicBezTo>
                  <a:cubicBezTo>
                    <a:pt x="250" y="6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53"/>
            <p:cNvSpPr/>
            <p:nvPr/>
          </p:nvSpPr>
          <p:spPr>
            <a:xfrm>
              <a:off x="5722475" y="1373550"/>
              <a:ext cx="8575" cy="7450"/>
            </a:xfrm>
            <a:custGeom>
              <a:avLst/>
              <a:gdLst/>
              <a:ahLst/>
              <a:cxnLst/>
              <a:rect l="l" t="t" r="r" b="b"/>
              <a:pathLst>
                <a:path w="343" h="298" extrusionOk="0">
                  <a:moveTo>
                    <a:pt x="178" y="1"/>
                  </a:moveTo>
                  <a:cubicBezTo>
                    <a:pt x="127" y="1"/>
                    <a:pt x="76" y="31"/>
                    <a:pt x="46" y="92"/>
                  </a:cubicBezTo>
                  <a:cubicBezTo>
                    <a:pt x="0" y="161"/>
                    <a:pt x="46" y="252"/>
                    <a:pt x="114" y="275"/>
                  </a:cubicBezTo>
                  <a:cubicBezTo>
                    <a:pt x="137" y="290"/>
                    <a:pt x="162" y="298"/>
                    <a:pt x="188" y="298"/>
                  </a:cubicBezTo>
                  <a:cubicBezTo>
                    <a:pt x="238" y="298"/>
                    <a:pt x="289" y="267"/>
                    <a:pt x="320" y="206"/>
                  </a:cubicBezTo>
                  <a:cubicBezTo>
                    <a:pt x="342" y="138"/>
                    <a:pt x="320" y="47"/>
                    <a:pt x="251" y="24"/>
                  </a:cubicBezTo>
                  <a:cubicBezTo>
                    <a:pt x="228" y="9"/>
                    <a:pt x="203" y="1"/>
                    <a:pt x="17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53"/>
            <p:cNvSpPr/>
            <p:nvPr/>
          </p:nvSpPr>
          <p:spPr>
            <a:xfrm>
              <a:off x="5906200" y="1296625"/>
              <a:ext cx="9725" cy="8375"/>
            </a:xfrm>
            <a:custGeom>
              <a:avLst/>
              <a:gdLst/>
              <a:ahLst/>
              <a:cxnLst/>
              <a:rect l="l" t="t" r="r" b="b"/>
              <a:pathLst>
                <a:path w="389" h="335" extrusionOk="0">
                  <a:moveTo>
                    <a:pt x="199" y="1"/>
                  </a:moveTo>
                  <a:cubicBezTo>
                    <a:pt x="136" y="1"/>
                    <a:pt x="79" y="38"/>
                    <a:pt x="46" y="88"/>
                  </a:cubicBezTo>
                  <a:cubicBezTo>
                    <a:pt x="1" y="179"/>
                    <a:pt x="46" y="270"/>
                    <a:pt x="115" y="316"/>
                  </a:cubicBezTo>
                  <a:cubicBezTo>
                    <a:pt x="140" y="329"/>
                    <a:pt x="166" y="334"/>
                    <a:pt x="190" y="334"/>
                  </a:cubicBezTo>
                  <a:cubicBezTo>
                    <a:pt x="254" y="334"/>
                    <a:pt x="310" y="297"/>
                    <a:pt x="343" y="248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7"/>
                    <a:pt x="224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53"/>
            <p:cNvSpPr/>
            <p:nvPr/>
          </p:nvSpPr>
          <p:spPr>
            <a:xfrm>
              <a:off x="5542150" y="1355875"/>
              <a:ext cx="10300" cy="9050"/>
            </a:xfrm>
            <a:custGeom>
              <a:avLst/>
              <a:gdLst/>
              <a:ahLst/>
              <a:cxnLst/>
              <a:rect l="l" t="t" r="r" b="b"/>
              <a:pathLst>
                <a:path w="412" h="362" extrusionOk="0">
                  <a:moveTo>
                    <a:pt x="179" y="0"/>
                  </a:moveTo>
                  <a:cubicBezTo>
                    <a:pt x="117" y="0"/>
                    <a:pt x="61" y="31"/>
                    <a:pt x="46" y="92"/>
                  </a:cubicBezTo>
                  <a:cubicBezTo>
                    <a:pt x="0" y="183"/>
                    <a:pt x="23" y="297"/>
                    <a:pt x="114" y="343"/>
                  </a:cubicBezTo>
                  <a:cubicBezTo>
                    <a:pt x="140" y="355"/>
                    <a:pt x="167" y="361"/>
                    <a:pt x="194" y="361"/>
                  </a:cubicBezTo>
                  <a:cubicBezTo>
                    <a:pt x="264" y="361"/>
                    <a:pt x="333" y="324"/>
                    <a:pt x="365" y="274"/>
                  </a:cubicBezTo>
                  <a:cubicBezTo>
                    <a:pt x="411" y="183"/>
                    <a:pt x="365" y="69"/>
                    <a:pt x="274" y="23"/>
                  </a:cubicBezTo>
                  <a:cubicBezTo>
                    <a:pt x="244" y="8"/>
                    <a:pt x="211" y="0"/>
                    <a:pt x="17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53"/>
            <p:cNvSpPr/>
            <p:nvPr/>
          </p:nvSpPr>
          <p:spPr>
            <a:xfrm>
              <a:off x="6186950" y="1940200"/>
              <a:ext cx="9175" cy="7900"/>
            </a:xfrm>
            <a:custGeom>
              <a:avLst/>
              <a:gdLst/>
              <a:ahLst/>
              <a:cxnLst/>
              <a:rect l="l" t="t" r="r" b="b"/>
              <a:pathLst>
                <a:path w="367" h="316" extrusionOk="0">
                  <a:moveTo>
                    <a:pt x="178" y="0"/>
                  </a:moveTo>
                  <a:cubicBezTo>
                    <a:pt x="128" y="0"/>
                    <a:pt x="77" y="31"/>
                    <a:pt x="46" y="92"/>
                  </a:cubicBezTo>
                  <a:cubicBezTo>
                    <a:pt x="1" y="160"/>
                    <a:pt x="46" y="251"/>
                    <a:pt x="115" y="297"/>
                  </a:cubicBezTo>
                  <a:cubicBezTo>
                    <a:pt x="140" y="310"/>
                    <a:pt x="166" y="316"/>
                    <a:pt x="190" y="316"/>
                  </a:cubicBezTo>
                  <a:cubicBezTo>
                    <a:pt x="252" y="316"/>
                    <a:pt x="304" y="278"/>
                    <a:pt x="320" y="229"/>
                  </a:cubicBezTo>
                  <a:cubicBezTo>
                    <a:pt x="366" y="137"/>
                    <a:pt x="343" y="46"/>
                    <a:pt x="252" y="23"/>
                  </a:cubicBezTo>
                  <a:cubicBezTo>
                    <a:pt x="229" y="8"/>
                    <a:pt x="204" y="0"/>
                    <a:pt x="17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53"/>
            <p:cNvSpPr/>
            <p:nvPr/>
          </p:nvSpPr>
          <p:spPr>
            <a:xfrm>
              <a:off x="6139600" y="18159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17" y="1"/>
                  </a:moveTo>
                  <a:cubicBezTo>
                    <a:pt x="147" y="1"/>
                    <a:pt x="79" y="38"/>
                    <a:pt x="46" y="88"/>
                  </a:cubicBezTo>
                  <a:cubicBezTo>
                    <a:pt x="0" y="179"/>
                    <a:pt x="46" y="293"/>
                    <a:pt x="137" y="339"/>
                  </a:cubicBezTo>
                  <a:cubicBezTo>
                    <a:pt x="162" y="351"/>
                    <a:pt x="188" y="357"/>
                    <a:pt x="213" y="357"/>
                  </a:cubicBezTo>
                  <a:cubicBezTo>
                    <a:pt x="283" y="357"/>
                    <a:pt x="349" y="314"/>
                    <a:pt x="366" y="248"/>
                  </a:cubicBezTo>
                  <a:cubicBezTo>
                    <a:pt x="411" y="156"/>
                    <a:pt x="388" y="65"/>
                    <a:pt x="297" y="19"/>
                  </a:cubicBezTo>
                  <a:cubicBezTo>
                    <a:pt x="272" y="7"/>
                    <a:pt x="244" y="1"/>
                    <a:pt x="21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53"/>
            <p:cNvSpPr/>
            <p:nvPr/>
          </p:nvSpPr>
          <p:spPr>
            <a:xfrm>
              <a:off x="5478225" y="1580475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1"/>
                  </a:moveTo>
                  <a:cubicBezTo>
                    <a:pt x="81" y="1"/>
                    <a:pt x="40" y="22"/>
                    <a:pt x="24" y="55"/>
                  </a:cubicBezTo>
                  <a:cubicBezTo>
                    <a:pt x="1" y="124"/>
                    <a:pt x="24" y="192"/>
                    <a:pt x="69" y="215"/>
                  </a:cubicBezTo>
                  <a:cubicBezTo>
                    <a:pt x="88" y="221"/>
                    <a:pt x="106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5" y="101"/>
                    <a:pt x="252" y="32"/>
                    <a:pt x="183" y="9"/>
                  </a:cubicBezTo>
                  <a:cubicBezTo>
                    <a:pt x="165" y="3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53"/>
            <p:cNvSpPr/>
            <p:nvPr/>
          </p:nvSpPr>
          <p:spPr>
            <a:xfrm>
              <a:off x="5567825" y="1510500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9" y="1"/>
                  </a:moveTo>
                  <a:cubicBezTo>
                    <a:pt x="114" y="1"/>
                    <a:pt x="54" y="31"/>
                    <a:pt x="23" y="92"/>
                  </a:cubicBezTo>
                  <a:cubicBezTo>
                    <a:pt x="0" y="184"/>
                    <a:pt x="23" y="298"/>
                    <a:pt x="114" y="321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2" y="343"/>
                    <a:pt x="312" y="313"/>
                    <a:pt x="343" y="252"/>
                  </a:cubicBezTo>
                  <a:cubicBezTo>
                    <a:pt x="388" y="161"/>
                    <a:pt x="343" y="69"/>
                    <a:pt x="274" y="24"/>
                  </a:cubicBezTo>
                  <a:cubicBezTo>
                    <a:pt x="244" y="9"/>
                    <a:pt x="211" y="1"/>
                    <a:pt x="17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53"/>
            <p:cNvSpPr/>
            <p:nvPr/>
          </p:nvSpPr>
          <p:spPr>
            <a:xfrm>
              <a:off x="5613475" y="1620175"/>
              <a:ext cx="8000" cy="7225"/>
            </a:xfrm>
            <a:custGeom>
              <a:avLst/>
              <a:gdLst/>
              <a:ahLst/>
              <a:cxnLst/>
              <a:rect l="l" t="t" r="r" b="b"/>
              <a:pathLst>
                <a:path w="320" h="289" extrusionOk="0">
                  <a:moveTo>
                    <a:pt x="167" y="1"/>
                  </a:moveTo>
                  <a:cubicBezTo>
                    <a:pt x="113" y="1"/>
                    <a:pt x="56" y="38"/>
                    <a:pt x="23" y="88"/>
                  </a:cubicBezTo>
                  <a:cubicBezTo>
                    <a:pt x="0" y="156"/>
                    <a:pt x="23" y="248"/>
                    <a:pt x="92" y="270"/>
                  </a:cubicBezTo>
                  <a:cubicBezTo>
                    <a:pt x="111" y="283"/>
                    <a:pt x="132" y="289"/>
                    <a:pt x="153" y="289"/>
                  </a:cubicBezTo>
                  <a:cubicBezTo>
                    <a:pt x="208" y="289"/>
                    <a:pt x="264" y="251"/>
                    <a:pt x="297" y="202"/>
                  </a:cubicBezTo>
                  <a:cubicBezTo>
                    <a:pt x="320" y="133"/>
                    <a:pt x="297" y="65"/>
                    <a:pt x="229" y="19"/>
                  </a:cubicBezTo>
                  <a:cubicBezTo>
                    <a:pt x="210" y="7"/>
                    <a:pt x="189" y="1"/>
                    <a:pt x="16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53"/>
            <p:cNvSpPr/>
            <p:nvPr/>
          </p:nvSpPr>
          <p:spPr>
            <a:xfrm>
              <a:off x="6384975" y="2316600"/>
              <a:ext cx="6875" cy="5375"/>
            </a:xfrm>
            <a:custGeom>
              <a:avLst/>
              <a:gdLst/>
              <a:ahLst/>
              <a:cxnLst/>
              <a:rect l="l" t="t" r="r" b="b"/>
              <a:pathLst>
                <a:path w="275" h="215" extrusionOk="0">
                  <a:moveTo>
                    <a:pt x="129" y="1"/>
                  </a:moveTo>
                  <a:cubicBezTo>
                    <a:pt x="73" y="1"/>
                    <a:pt x="17" y="26"/>
                    <a:pt x="0" y="78"/>
                  </a:cubicBezTo>
                  <a:lnTo>
                    <a:pt x="251" y="214"/>
                  </a:lnTo>
                  <a:cubicBezTo>
                    <a:pt x="274" y="146"/>
                    <a:pt x="251" y="55"/>
                    <a:pt x="183" y="9"/>
                  </a:cubicBezTo>
                  <a:cubicBezTo>
                    <a:pt x="166" y="3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53"/>
            <p:cNvSpPr/>
            <p:nvPr/>
          </p:nvSpPr>
          <p:spPr>
            <a:xfrm>
              <a:off x="5201475" y="1509350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50" y="0"/>
                  </a:moveTo>
                  <a:cubicBezTo>
                    <a:pt x="101" y="0"/>
                    <a:pt x="53" y="26"/>
                    <a:pt x="23" y="70"/>
                  </a:cubicBezTo>
                  <a:cubicBezTo>
                    <a:pt x="1" y="138"/>
                    <a:pt x="23" y="230"/>
                    <a:pt x="92" y="275"/>
                  </a:cubicBezTo>
                  <a:cubicBezTo>
                    <a:pt x="109" y="281"/>
                    <a:pt x="127" y="284"/>
                    <a:pt x="146" y="284"/>
                  </a:cubicBezTo>
                  <a:cubicBezTo>
                    <a:pt x="202" y="284"/>
                    <a:pt x="257" y="258"/>
                    <a:pt x="274" y="207"/>
                  </a:cubicBezTo>
                  <a:cubicBezTo>
                    <a:pt x="320" y="138"/>
                    <a:pt x="297" y="47"/>
                    <a:pt x="229" y="24"/>
                  </a:cubicBezTo>
                  <a:cubicBezTo>
                    <a:pt x="205" y="8"/>
                    <a:pt x="177" y="0"/>
                    <a:pt x="15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53"/>
            <p:cNvSpPr/>
            <p:nvPr/>
          </p:nvSpPr>
          <p:spPr>
            <a:xfrm>
              <a:off x="5187775" y="153425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1"/>
                  </a:moveTo>
                  <a:cubicBezTo>
                    <a:pt x="81" y="1"/>
                    <a:pt x="40" y="22"/>
                    <a:pt x="24" y="55"/>
                  </a:cubicBezTo>
                  <a:cubicBezTo>
                    <a:pt x="1" y="124"/>
                    <a:pt x="24" y="192"/>
                    <a:pt x="69" y="215"/>
                  </a:cubicBezTo>
                  <a:cubicBezTo>
                    <a:pt x="86" y="221"/>
                    <a:pt x="103" y="224"/>
                    <a:pt x="120" y="224"/>
                  </a:cubicBezTo>
                  <a:cubicBezTo>
                    <a:pt x="169" y="224"/>
                    <a:pt x="212" y="198"/>
                    <a:pt x="229" y="147"/>
                  </a:cubicBezTo>
                  <a:cubicBezTo>
                    <a:pt x="252" y="101"/>
                    <a:pt x="229" y="32"/>
                    <a:pt x="183" y="10"/>
                  </a:cubicBezTo>
                  <a:cubicBezTo>
                    <a:pt x="165" y="4"/>
                    <a:pt x="147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53"/>
            <p:cNvSpPr/>
            <p:nvPr/>
          </p:nvSpPr>
          <p:spPr>
            <a:xfrm>
              <a:off x="5635725" y="1965325"/>
              <a:ext cx="9725" cy="6850"/>
            </a:xfrm>
            <a:custGeom>
              <a:avLst/>
              <a:gdLst/>
              <a:ahLst/>
              <a:cxnLst/>
              <a:rect l="l" t="t" r="r" b="b"/>
              <a:pathLst>
                <a:path w="389" h="274" extrusionOk="0">
                  <a:moveTo>
                    <a:pt x="161" y="0"/>
                  </a:moveTo>
                  <a:cubicBezTo>
                    <a:pt x="95" y="0"/>
                    <a:pt x="32" y="36"/>
                    <a:pt x="1" y="114"/>
                  </a:cubicBezTo>
                  <a:lnTo>
                    <a:pt x="343" y="274"/>
                  </a:lnTo>
                  <a:cubicBezTo>
                    <a:pt x="389" y="182"/>
                    <a:pt x="366" y="68"/>
                    <a:pt x="252" y="23"/>
                  </a:cubicBezTo>
                  <a:cubicBezTo>
                    <a:pt x="223" y="8"/>
                    <a:pt x="192" y="0"/>
                    <a:pt x="16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53"/>
            <p:cNvSpPr/>
            <p:nvPr/>
          </p:nvSpPr>
          <p:spPr>
            <a:xfrm>
              <a:off x="6372425" y="1720300"/>
              <a:ext cx="8575" cy="7525"/>
            </a:xfrm>
            <a:custGeom>
              <a:avLst/>
              <a:gdLst/>
              <a:ahLst/>
              <a:cxnLst/>
              <a:rect l="l" t="t" r="r" b="b"/>
              <a:pathLst>
                <a:path w="343" h="301" extrusionOk="0">
                  <a:moveTo>
                    <a:pt x="174" y="0"/>
                  </a:moveTo>
                  <a:cubicBezTo>
                    <a:pt x="117" y="0"/>
                    <a:pt x="57" y="26"/>
                    <a:pt x="23" y="77"/>
                  </a:cubicBezTo>
                  <a:cubicBezTo>
                    <a:pt x="0" y="168"/>
                    <a:pt x="23" y="260"/>
                    <a:pt x="114" y="283"/>
                  </a:cubicBezTo>
                  <a:cubicBezTo>
                    <a:pt x="133" y="295"/>
                    <a:pt x="154" y="301"/>
                    <a:pt x="175" y="301"/>
                  </a:cubicBezTo>
                  <a:cubicBezTo>
                    <a:pt x="228" y="301"/>
                    <a:pt x="280" y="263"/>
                    <a:pt x="297" y="214"/>
                  </a:cubicBezTo>
                  <a:cubicBezTo>
                    <a:pt x="342" y="146"/>
                    <a:pt x="297" y="54"/>
                    <a:pt x="228" y="9"/>
                  </a:cubicBezTo>
                  <a:cubicBezTo>
                    <a:pt x="211" y="3"/>
                    <a:pt x="193" y="0"/>
                    <a:pt x="17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53"/>
            <p:cNvSpPr/>
            <p:nvPr/>
          </p:nvSpPr>
          <p:spPr>
            <a:xfrm>
              <a:off x="6505375" y="1711725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74" y="1"/>
                  </a:moveTo>
                  <a:cubicBezTo>
                    <a:pt x="117" y="1"/>
                    <a:pt x="57" y="26"/>
                    <a:pt x="23" y="78"/>
                  </a:cubicBezTo>
                  <a:cubicBezTo>
                    <a:pt x="0" y="169"/>
                    <a:pt x="23" y="238"/>
                    <a:pt x="92" y="283"/>
                  </a:cubicBezTo>
                  <a:cubicBezTo>
                    <a:pt x="117" y="296"/>
                    <a:pt x="143" y="302"/>
                    <a:pt x="167" y="302"/>
                  </a:cubicBezTo>
                  <a:cubicBezTo>
                    <a:pt x="229" y="302"/>
                    <a:pt x="281" y="264"/>
                    <a:pt x="297" y="215"/>
                  </a:cubicBezTo>
                  <a:cubicBezTo>
                    <a:pt x="343" y="146"/>
                    <a:pt x="320" y="55"/>
                    <a:pt x="229" y="9"/>
                  </a:cubicBezTo>
                  <a:cubicBezTo>
                    <a:pt x="211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53"/>
            <p:cNvSpPr/>
            <p:nvPr/>
          </p:nvSpPr>
          <p:spPr>
            <a:xfrm>
              <a:off x="6101375" y="1756575"/>
              <a:ext cx="10850" cy="9475"/>
            </a:xfrm>
            <a:custGeom>
              <a:avLst/>
              <a:gdLst/>
              <a:ahLst/>
              <a:cxnLst/>
              <a:rect l="l" t="t" r="r" b="b"/>
              <a:pathLst>
                <a:path w="434" h="379" extrusionOk="0">
                  <a:moveTo>
                    <a:pt x="220" y="1"/>
                  </a:moveTo>
                  <a:cubicBezTo>
                    <a:pt x="149" y="1"/>
                    <a:pt x="79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1" y="373"/>
                    <a:pt x="188" y="379"/>
                    <a:pt x="214" y="379"/>
                  </a:cubicBezTo>
                  <a:cubicBezTo>
                    <a:pt x="285" y="379"/>
                    <a:pt x="355" y="336"/>
                    <a:pt x="388" y="270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2" y="6"/>
                    <a:pt x="246" y="1"/>
                    <a:pt x="22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53"/>
            <p:cNvSpPr/>
            <p:nvPr/>
          </p:nvSpPr>
          <p:spPr>
            <a:xfrm>
              <a:off x="6251450" y="1740850"/>
              <a:ext cx="9725" cy="8425"/>
            </a:xfrm>
            <a:custGeom>
              <a:avLst/>
              <a:gdLst/>
              <a:ahLst/>
              <a:cxnLst/>
              <a:rect l="l" t="t" r="r" b="b"/>
              <a:pathLst>
                <a:path w="389" h="337" extrusionOk="0">
                  <a:moveTo>
                    <a:pt x="197" y="0"/>
                  </a:moveTo>
                  <a:cubicBezTo>
                    <a:pt x="134" y="0"/>
                    <a:pt x="63" y="30"/>
                    <a:pt x="46" y="100"/>
                  </a:cubicBezTo>
                  <a:cubicBezTo>
                    <a:pt x="0" y="168"/>
                    <a:pt x="23" y="282"/>
                    <a:pt x="114" y="328"/>
                  </a:cubicBezTo>
                  <a:cubicBezTo>
                    <a:pt x="136" y="333"/>
                    <a:pt x="157" y="336"/>
                    <a:pt x="178" y="336"/>
                  </a:cubicBezTo>
                  <a:cubicBezTo>
                    <a:pt x="246" y="336"/>
                    <a:pt x="308" y="306"/>
                    <a:pt x="342" y="237"/>
                  </a:cubicBezTo>
                  <a:cubicBezTo>
                    <a:pt x="388" y="168"/>
                    <a:pt x="342" y="54"/>
                    <a:pt x="251" y="8"/>
                  </a:cubicBezTo>
                  <a:cubicBezTo>
                    <a:pt x="235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53"/>
            <p:cNvSpPr/>
            <p:nvPr/>
          </p:nvSpPr>
          <p:spPr>
            <a:xfrm>
              <a:off x="5610625" y="1938050"/>
              <a:ext cx="9725" cy="8650"/>
            </a:xfrm>
            <a:custGeom>
              <a:avLst/>
              <a:gdLst/>
              <a:ahLst/>
              <a:cxnLst/>
              <a:rect l="l" t="t" r="r" b="b"/>
              <a:pathLst>
                <a:path w="389" h="346" extrusionOk="0">
                  <a:moveTo>
                    <a:pt x="189" y="0"/>
                  </a:moveTo>
                  <a:cubicBezTo>
                    <a:pt x="128" y="0"/>
                    <a:pt x="63" y="42"/>
                    <a:pt x="46" y="109"/>
                  </a:cubicBezTo>
                  <a:cubicBezTo>
                    <a:pt x="0" y="178"/>
                    <a:pt x="23" y="292"/>
                    <a:pt x="114" y="337"/>
                  </a:cubicBezTo>
                  <a:cubicBezTo>
                    <a:pt x="136" y="343"/>
                    <a:pt x="157" y="346"/>
                    <a:pt x="178" y="346"/>
                  </a:cubicBezTo>
                  <a:cubicBezTo>
                    <a:pt x="246" y="346"/>
                    <a:pt x="308" y="316"/>
                    <a:pt x="343" y="246"/>
                  </a:cubicBezTo>
                  <a:cubicBezTo>
                    <a:pt x="388" y="178"/>
                    <a:pt x="343" y="64"/>
                    <a:pt x="251" y="18"/>
                  </a:cubicBezTo>
                  <a:cubicBezTo>
                    <a:pt x="233" y="6"/>
                    <a:pt x="211" y="0"/>
                    <a:pt x="18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53"/>
            <p:cNvSpPr/>
            <p:nvPr/>
          </p:nvSpPr>
          <p:spPr>
            <a:xfrm>
              <a:off x="6083675" y="1881975"/>
              <a:ext cx="6300" cy="5775"/>
            </a:xfrm>
            <a:custGeom>
              <a:avLst/>
              <a:gdLst/>
              <a:ahLst/>
              <a:cxnLst/>
              <a:rect l="l" t="t" r="r" b="b"/>
              <a:pathLst>
                <a:path w="252" h="231" extrusionOk="0">
                  <a:moveTo>
                    <a:pt x="106" y="0"/>
                  </a:moveTo>
                  <a:cubicBezTo>
                    <a:pt x="72" y="0"/>
                    <a:pt x="38" y="25"/>
                    <a:pt x="23" y="70"/>
                  </a:cubicBezTo>
                  <a:cubicBezTo>
                    <a:pt x="0" y="115"/>
                    <a:pt x="23" y="184"/>
                    <a:pt x="69" y="207"/>
                  </a:cubicBezTo>
                  <a:cubicBezTo>
                    <a:pt x="93" y="223"/>
                    <a:pt x="115" y="230"/>
                    <a:pt x="134" y="230"/>
                  </a:cubicBezTo>
                  <a:cubicBezTo>
                    <a:pt x="170" y="230"/>
                    <a:pt x="199" y="205"/>
                    <a:pt x="229" y="161"/>
                  </a:cubicBezTo>
                  <a:cubicBezTo>
                    <a:pt x="252" y="115"/>
                    <a:pt x="229" y="47"/>
                    <a:pt x="160" y="24"/>
                  </a:cubicBezTo>
                  <a:cubicBezTo>
                    <a:pt x="144" y="8"/>
                    <a:pt x="125" y="0"/>
                    <a:pt x="10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53"/>
            <p:cNvSpPr/>
            <p:nvPr/>
          </p:nvSpPr>
          <p:spPr>
            <a:xfrm>
              <a:off x="6080250" y="1867825"/>
              <a:ext cx="7450" cy="6225"/>
            </a:xfrm>
            <a:custGeom>
              <a:avLst/>
              <a:gdLst/>
              <a:ahLst/>
              <a:cxnLst/>
              <a:rect l="l" t="t" r="r" b="b"/>
              <a:pathLst>
                <a:path w="298" h="249" extrusionOk="0">
                  <a:moveTo>
                    <a:pt x="147" y="1"/>
                  </a:moveTo>
                  <a:cubicBezTo>
                    <a:pt x="101" y="1"/>
                    <a:pt x="62" y="33"/>
                    <a:pt x="46" y="65"/>
                  </a:cubicBezTo>
                  <a:cubicBezTo>
                    <a:pt x="0" y="134"/>
                    <a:pt x="46" y="202"/>
                    <a:pt x="92" y="225"/>
                  </a:cubicBezTo>
                  <a:cubicBezTo>
                    <a:pt x="116" y="241"/>
                    <a:pt x="140" y="249"/>
                    <a:pt x="164" y="249"/>
                  </a:cubicBezTo>
                  <a:cubicBezTo>
                    <a:pt x="206" y="249"/>
                    <a:pt x="245" y="223"/>
                    <a:pt x="274" y="179"/>
                  </a:cubicBezTo>
                  <a:cubicBezTo>
                    <a:pt x="297" y="111"/>
                    <a:pt x="274" y="42"/>
                    <a:pt x="206" y="19"/>
                  </a:cubicBezTo>
                  <a:cubicBezTo>
                    <a:pt x="186" y="6"/>
                    <a:pt x="166" y="1"/>
                    <a:pt x="14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53"/>
            <p:cNvSpPr/>
            <p:nvPr/>
          </p:nvSpPr>
          <p:spPr>
            <a:xfrm>
              <a:off x="5512475" y="1362275"/>
              <a:ext cx="10850" cy="9575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6" y="375"/>
                    <a:pt x="197" y="383"/>
                    <a:pt x="228" y="383"/>
                  </a:cubicBezTo>
                  <a:cubicBezTo>
                    <a:pt x="294" y="383"/>
                    <a:pt x="357" y="347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3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53"/>
            <p:cNvSpPr/>
            <p:nvPr/>
          </p:nvSpPr>
          <p:spPr>
            <a:xfrm>
              <a:off x="5345850" y="1593050"/>
              <a:ext cx="10300" cy="8800"/>
            </a:xfrm>
            <a:custGeom>
              <a:avLst/>
              <a:gdLst/>
              <a:ahLst/>
              <a:cxnLst/>
              <a:rect l="l" t="t" r="r" b="b"/>
              <a:pathLst>
                <a:path w="412" h="352" extrusionOk="0">
                  <a:moveTo>
                    <a:pt x="230" y="0"/>
                  </a:moveTo>
                  <a:cubicBezTo>
                    <a:pt x="156" y="0"/>
                    <a:pt x="81" y="30"/>
                    <a:pt x="46" y="100"/>
                  </a:cubicBezTo>
                  <a:cubicBezTo>
                    <a:pt x="0" y="191"/>
                    <a:pt x="46" y="305"/>
                    <a:pt x="137" y="328"/>
                  </a:cubicBezTo>
                  <a:cubicBezTo>
                    <a:pt x="168" y="343"/>
                    <a:pt x="198" y="351"/>
                    <a:pt x="227" y="351"/>
                  </a:cubicBezTo>
                  <a:cubicBezTo>
                    <a:pt x="284" y="351"/>
                    <a:pt x="335" y="321"/>
                    <a:pt x="366" y="260"/>
                  </a:cubicBezTo>
                  <a:cubicBezTo>
                    <a:pt x="411" y="168"/>
                    <a:pt x="388" y="54"/>
                    <a:pt x="297" y="9"/>
                  </a:cubicBezTo>
                  <a:cubicBezTo>
                    <a:pt x="275" y="3"/>
                    <a:pt x="253" y="0"/>
                    <a:pt x="23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53"/>
            <p:cNvSpPr/>
            <p:nvPr/>
          </p:nvSpPr>
          <p:spPr>
            <a:xfrm>
              <a:off x="5846850" y="1798800"/>
              <a:ext cx="11450" cy="9600"/>
            </a:xfrm>
            <a:custGeom>
              <a:avLst/>
              <a:gdLst/>
              <a:ahLst/>
              <a:cxnLst/>
              <a:rect l="l" t="t" r="r" b="b"/>
              <a:pathLst>
                <a:path w="458" h="384" extrusionOk="0">
                  <a:moveTo>
                    <a:pt x="240" y="1"/>
                  </a:moveTo>
                  <a:cubicBezTo>
                    <a:pt x="162" y="1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76" y="376"/>
                    <a:pt x="214" y="384"/>
                    <a:pt x="249" y="384"/>
                  </a:cubicBezTo>
                  <a:cubicBezTo>
                    <a:pt x="320" y="384"/>
                    <a:pt x="381" y="353"/>
                    <a:pt x="412" y="292"/>
                  </a:cubicBezTo>
                  <a:cubicBezTo>
                    <a:pt x="457" y="178"/>
                    <a:pt x="412" y="64"/>
                    <a:pt x="320" y="19"/>
                  </a:cubicBezTo>
                  <a:cubicBezTo>
                    <a:pt x="296" y="6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53"/>
            <p:cNvSpPr/>
            <p:nvPr/>
          </p:nvSpPr>
          <p:spPr>
            <a:xfrm>
              <a:off x="5652275" y="1726550"/>
              <a:ext cx="6875" cy="6175"/>
            </a:xfrm>
            <a:custGeom>
              <a:avLst/>
              <a:gdLst/>
              <a:ahLst/>
              <a:cxnLst/>
              <a:rect l="l" t="t" r="r" b="b"/>
              <a:pathLst>
                <a:path w="275" h="247" extrusionOk="0">
                  <a:moveTo>
                    <a:pt x="151" y="1"/>
                  </a:moveTo>
                  <a:cubicBezTo>
                    <a:pt x="102" y="1"/>
                    <a:pt x="57" y="22"/>
                    <a:pt x="23" y="55"/>
                  </a:cubicBezTo>
                  <a:cubicBezTo>
                    <a:pt x="1" y="124"/>
                    <a:pt x="23" y="215"/>
                    <a:pt x="92" y="238"/>
                  </a:cubicBezTo>
                  <a:cubicBezTo>
                    <a:pt x="103" y="244"/>
                    <a:pt x="117" y="247"/>
                    <a:pt x="133" y="247"/>
                  </a:cubicBezTo>
                  <a:cubicBezTo>
                    <a:pt x="179" y="247"/>
                    <a:pt x="234" y="221"/>
                    <a:pt x="252" y="170"/>
                  </a:cubicBezTo>
                  <a:cubicBezTo>
                    <a:pt x="274" y="124"/>
                    <a:pt x="252" y="33"/>
                    <a:pt x="206" y="10"/>
                  </a:cubicBezTo>
                  <a:cubicBezTo>
                    <a:pt x="188" y="4"/>
                    <a:pt x="169" y="1"/>
                    <a:pt x="15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53"/>
            <p:cNvSpPr/>
            <p:nvPr/>
          </p:nvSpPr>
          <p:spPr>
            <a:xfrm>
              <a:off x="5633450" y="1740600"/>
              <a:ext cx="12000" cy="10050"/>
            </a:xfrm>
            <a:custGeom>
              <a:avLst/>
              <a:gdLst/>
              <a:ahLst/>
              <a:cxnLst/>
              <a:rect l="l" t="t" r="r" b="b"/>
              <a:pathLst>
                <a:path w="480" h="402" extrusionOk="0">
                  <a:moveTo>
                    <a:pt x="243" y="0"/>
                  </a:moveTo>
                  <a:cubicBezTo>
                    <a:pt x="172" y="0"/>
                    <a:pt x="102" y="43"/>
                    <a:pt x="69" y="110"/>
                  </a:cubicBezTo>
                  <a:cubicBezTo>
                    <a:pt x="0" y="201"/>
                    <a:pt x="46" y="338"/>
                    <a:pt x="160" y="384"/>
                  </a:cubicBezTo>
                  <a:cubicBezTo>
                    <a:pt x="185" y="396"/>
                    <a:pt x="211" y="401"/>
                    <a:pt x="237" y="401"/>
                  </a:cubicBezTo>
                  <a:cubicBezTo>
                    <a:pt x="308" y="401"/>
                    <a:pt x="378" y="359"/>
                    <a:pt x="411" y="292"/>
                  </a:cubicBezTo>
                  <a:cubicBezTo>
                    <a:pt x="480" y="178"/>
                    <a:pt x="434" y="64"/>
                    <a:pt x="320" y="18"/>
                  </a:cubicBezTo>
                  <a:cubicBezTo>
                    <a:pt x="295" y="6"/>
                    <a:pt x="269" y="0"/>
                    <a:pt x="24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53"/>
            <p:cNvSpPr/>
            <p:nvPr/>
          </p:nvSpPr>
          <p:spPr>
            <a:xfrm>
              <a:off x="5787525" y="1397875"/>
              <a:ext cx="6850" cy="5600"/>
            </a:xfrm>
            <a:custGeom>
              <a:avLst/>
              <a:gdLst/>
              <a:ahLst/>
              <a:cxnLst/>
              <a:rect l="l" t="t" r="r" b="b"/>
              <a:pathLst>
                <a:path w="274" h="224" extrusionOk="0">
                  <a:moveTo>
                    <a:pt x="142" y="0"/>
                  </a:moveTo>
                  <a:cubicBezTo>
                    <a:pt x="102" y="0"/>
                    <a:pt x="56" y="22"/>
                    <a:pt x="23" y="55"/>
                  </a:cubicBezTo>
                  <a:cubicBezTo>
                    <a:pt x="0" y="124"/>
                    <a:pt x="23" y="192"/>
                    <a:pt x="91" y="215"/>
                  </a:cubicBezTo>
                  <a:cubicBezTo>
                    <a:pt x="104" y="221"/>
                    <a:pt x="118" y="224"/>
                    <a:pt x="132" y="224"/>
                  </a:cubicBezTo>
                  <a:cubicBezTo>
                    <a:pt x="172" y="224"/>
                    <a:pt x="218" y="203"/>
                    <a:pt x="251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70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53"/>
            <p:cNvSpPr/>
            <p:nvPr/>
          </p:nvSpPr>
          <p:spPr>
            <a:xfrm>
              <a:off x="5448550" y="1407900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5" y="1"/>
                  </a:moveTo>
                  <a:cubicBezTo>
                    <a:pt x="127" y="1"/>
                    <a:pt x="63" y="38"/>
                    <a:pt x="47" y="88"/>
                  </a:cubicBezTo>
                  <a:cubicBezTo>
                    <a:pt x="1" y="179"/>
                    <a:pt x="24" y="293"/>
                    <a:pt x="115" y="316"/>
                  </a:cubicBezTo>
                  <a:cubicBezTo>
                    <a:pt x="145" y="331"/>
                    <a:pt x="176" y="339"/>
                    <a:pt x="205" y="339"/>
                  </a:cubicBezTo>
                  <a:cubicBezTo>
                    <a:pt x="262" y="339"/>
                    <a:pt x="313" y="308"/>
                    <a:pt x="343" y="248"/>
                  </a:cubicBezTo>
                  <a:cubicBezTo>
                    <a:pt x="389" y="156"/>
                    <a:pt x="343" y="65"/>
                    <a:pt x="275" y="19"/>
                  </a:cubicBezTo>
                  <a:cubicBezTo>
                    <a:pt x="249" y="7"/>
                    <a:pt x="222" y="1"/>
                    <a:pt x="19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53"/>
            <p:cNvSpPr/>
            <p:nvPr/>
          </p:nvSpPr>
          <p:spPr>
            <a:xfrm>
              <a:off x="5371525" y="1557300"/>
              <a:ext cx="8000" cy="7100"/>
            </a:xfrm>
            <a:custGeom>
              <a:avLst/>
              <a:gdLst/>
              <a:ahLst/>
              <a:cxnLst/>
              <a:rect l="l" t="t" r="r" b="b"/>
              <a:pathLst>
                <a:path w="320" h="284" extrusionOk="0">
                  <a:moveTo>
                    <a:pt x="156" y="1"/>
                  </a:moveTo>
                  <a:cubicBezTo>
                    <a:pt x="107" y="1"/>
                    <a:pt x="61" y="31"/>
                    <a:pt x="46" y="92"/>
                  </a:cubicBezTo>
                  <a:cubicBezTo>
                    <a:pt x="0" y="160"/>
                    <a:pt x="23" y="229"/>
                    <a:pt x="115" y="275"/>
                  </a:cubicBezTo>
                  <a:cubicBezTo>
                    <a:pt x="132" y="280"/>
                    <a:pt x="149" y="283"/>
                    <a:pt x="166" y="283"/>
                  </a:cubicBezTo>
                  <a:cubicBezTo>
                    <a:pt x="216" y="283"/>
                    <a:pt x="263" y="257"/>
                    <a:pt x="297" y="206"/>
                  </a:cubicBezTo>
                  <a:cubicBezTo>
                    <a:pt x="320" y="138"/>
                    <a:pt x="297" y="46"/>
                    <a:pt x="229" y="23"/>
                  </a:cubicBezTo>
                  <a:cubicBezTo>
                    <a:pt x="206" y="8"/>
                    <a:pt x="181" y="1"/>
                    <a:pt x="15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53"/>
            <p:cNvSpPr/>
            <p:nvPr/>
          </p:nvSpPr>
          <p:spPr>
            <a:xfrm>
              <a:off x="5711625" y="1884250"/>
              <a:ext cx="8575" cy="7100"/>
            </a:xfrm>
            <a:custGeom>
              <a:avLst/>
              <a:gdLst/>
              <a:ahLst/>
              <a:cxnLst/>
              <a:rect l="l" t="t" r="r" b="b"/>
              <a:pathLst>
                <a:path w="343" h="284" extrusionOk="0">
                  <a:moveTo>
                    <a:pt x="151" y="1"/>
                  </a:moveTo>
                  <a:cubicBezTo>
                    <a:pt x="104" y="1"/>
                    <a:pt x="61" y="26"/>
                    <a:pt x="46" y="70"/>
                  </a:cubicBezTo>
                  <a:cubicBezTo>
                    <a:pt x="0" y="161"/>
                    <a:pt x="46" y="230"/>
                    <a:pt x="114" y="275"/>
                  </a:cubicBezTo>
                  <a:cubicBezTo>
                    <a:pt x="132" y="281"/>
                    <a:pt x="150" y="284"/>
                    <a:pt x="169" y="284"/>
                  </a:cubicBezTo>
                  <a:cubicBezTo>
                    <a:pt x="224" y="284"/>
                    <a:pt x="280" y="258"/>
                    <a:pt x="297" y="207"/>
                  </a:cubicBezTo>
                  <a:cubicBezTo>
                    <a:pt x="343" y="138"/>
                    <a:pt x="297" y="47"/>
                    <a:pt x="229" y="24"/>
                  </a:cubicBezTo>
                  <a:cubicBezTo>
                    <a:pt x="204" y="8"/>
                    <a:pt x="177" y="1"/>
                    <a:pt x="15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53"/>
            <p:cNvSpPr/>
            <p:nvPr/>
          </p:nvSpPr>
          <p:spPr>
            <a:xfrm>
              <a:off x="5778950" y="1384750"/>
              <a:ext cx="11450" cy="10400"/>
            </a:xfrm>
            <a:custGeom>
              <a:avLst/>
              <a:gdLst/>
              <a:ahLst/>
              <a:cxnLst/>
              <a:rect l="l" t="t" r="r" b="b"/>
              <a:pathLst>
                <a:path w="458" h="416" extrusionOk="0">
                  <a:moveTo>
                    <a:pt x="213" y="0"/>
                  </a:moveTo>
                  <a:cubicBezTo>
                    <a:pt x="140" y="0"/>
                    <a:pt x="77" y="46"/>
                    <a:pt x="46" y="124"/>
                  </a:cubicBezTo>
                  <a:cubicBezTo>
                    <a:pt x="1" y="215"/>
                    <a:pt x="24" y="352"/>
                    <a:pt x="138" y="397"/>
                  </a:cubicBezTo>
                  <a:cubicBezTo>
                    <a:pt x="162" y="410"/>
                    <a:pt x="190" y="415"/>
                    <a:pt x="218" y="415"/>
                  </a:cubicBezTo>
                  <a:cubicBezTo>
                    <a:pt x="296" y="415"/>
                    <a:pt x="378" y="373"/>
                    <a:pt x="412" y="306"/>
                  </a:cubicBezTo>
                  <a:cubicBezTo>
                    <a:pt x="457" y="192"/>
                    <a:pt x="412" y="78"/>
                    <a:pt x="320" y="32"/>
                  </a:cubicBezTo>
                  <a:cubicBezTo>
                    <a:pt x="284" y="10"/>
                    <a:pt x="247" y="0"/>
                    <a:pt x="21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53"/>
            <p:cNvSpPr/>
            <p:nvPr/>
          </p:nvSpPr>
          <p:spPr>
            <a:xfrm>
              <a:off x="6199500" y="2208750"/>
              <a:ext cx="7450" cy="6425"/>
            </a:xfrm>
            <a:custGeom>
              <a:avLst/>
              <a:gdLst/>
              <a:ahLst/>
              <a:cxnLst/>
              <a:rect l="l" t="t" r="r" b="b"/>
              <a:pathLst>
                <a:path w="298" h="257" extrusionOk="0">
                  <a:moveTo>
                    <a:pt x="152" y="1"/>
                  </a:moveTo>
                  <a:cubicBezTo>
                    <a:pt x="97" y="1"/>
                    <a:pt x="41" y="26"/>
                    <a:pt x="24" y="78"/>
                  </a:cubicBezTo>
                  <a:cubicBezTo>
                    <a:pt x="1" y="123"/>
                    <a:pt x="24" y="215"/>
                    <a:pt x="92" y="237"/>
                  </a:cubicBezTo>
                  <a:cubicBezTo>
                    <a:pt x="112" y="251"/>
                    <a:pt x="132" y="256"/>
                    <a:pt x="151" y="256"/>
                  </a:cubicBezTo>
                  <a:cubicBezTo>
                    <a:pt x="197" y="256"/>
                    <a:pt x="236" y="224"/>
                    <a:pt x="252" y="192"/>
                  </a:cubicBezTo>
                  <a:cubicBezTo>
                    <a:pt x="298" y="123"/>
                    <a:pt x="275" y="32"/>
                    <a:pt x="206" y="9"/>
                  </a:cubicBezTo>
                  <a:cubicBezTo>
                    <a:pt x="189" y="3"/>
                    <a:pt x="171" y="1"/>
                    <a:pt x="15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53"/>
            <p:cNvSpPr/>
            <p:nvPr/>
          </p:nvSpPr>
          <p:spPr>
            <a:xfrm>
              <a:off x="5382375" y="1455150"/>
              <a:ext cx="7425" cy="6775"/>
            </a:xfrm>
            <a:custGeom>
              <a:avLst/>
              <a:gdLst/>
              <a:ahLst/>
              <a:cxnLst/>
              <a:rect l="l" t="t" r="r" b="b"/>
              <a:pathLst>
                <a:path w="297" h="271" extrusionOk="0">
                  <a:moveTo>
                    <a:pt x="128" y="0"/>
                  </a:moveTo>
                  <a:cubicBezTo>
                    <a:pt x="81" y="0"/>
                    <a:pt x="38" y="25"/>
                    <a:pt x="23" y="69"/>
                  </a:cubicBezTo>
                  <a:cubicBezTo>
                    <a:pt x="0" y="138"/>
                    <a:pt x="23" y="229"/>
                    <a:pt x="91" y="252"/>
                  </a:cubicBezTo>
                  <a:cubicBezTo>
                    <a:pt x="111" y="265"/>
                    <a:pt x="130" y="270"/>
                    <a:pt x="148" y="270"/>
                  </a:cubicBezTo>
                  <a:cubicBezTo>
                    <a:pt x="196" y="270"/>
                    <a:pt x="241" y="233"/>
                    <a:pt x="274" y="184"/>
                  </a:cubicBezTo>
                  <a:cubicBezTo>
                    <a:pt x="297" y="138"/>
                    <a:pt x="274" y="47"/>
                    <a:pt x="206" y="24"/>
                  </a:cubicBezTo>
                  <a:cubicBezTo>
                    <a:pt x="181" y="8"/>
                    <a:pt x="154" y="0"/>
                    <a:pt x="12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53"/>
            <p:cNvSpPr/>
            <p:nvPr/>
          </p:nvSpPr>
          <p:spPr>
            <a:xfrm>
              <a:off x="5525025" y="1479125"/>
              <a:ext cx="9150" cy="8225"/>
            </a:xfrm>
            <a:custGeom>
              <a:avLst/>
              <a:gdLst/>
              <a:ahLst/>
              <a:cxnLst/>
              <a:rect l="l" t="t" r="r" b="b"/>
              <a:pathLst>
                <a:path w="366" h="329" extrusionOk="0">
                  <a:moveTo>
                    <a:pt x="172" y="1"/>
                  </a:moveTo>
                  <a:cubicBezTo>
                    <a:pt x="115" y="1"/>
                    <a:pt x="54" y="31"/>
                    <a:pt x="23" y="92"/>
                  </a:cubicBezTo>
                  <a:cubicBezTo>
                    <a:pt x="0" y="183"/>
                    <a:pt x="23" y="274"/>
                    <a:pt x="115" y="320"/>
                  </a:cubicBezTo>
                  <a:cubicBezTo>
                    <a:pt x="131" y="326"/>
                    <a:pt x="149" y="328"/>
                    <a:pt x="169" y="328"/>
                  </a:cubicBezTo>
                  <a:cubicBezTo>
                    <a:pt x="233" y="328"/>
                    <a:pt x="308" y="299"/>
                    <a:pt x="343" y="229"/>
                  </a:cubicBezTo>
                  <a:cubicBezTo>
                    <a:pt x="366" y="160"/>
                    <a:pt x="343" y="46"/>
                    <a:pt x="252" y="23"/>
                  </a:cubicBezTo>
                  <a:cubicBezTo>
                    <a:pt x="229" y="8"/>
                    <a:pt x="201" y="1"/>
                    <a:pt x="17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53"/>
            <p:cNvSpPr/>
            <p:nvPr/>
          </p:nvSpPr>
          <p:spPr>
            <a:xfrm>
              <a:off x="5456550" y="1496025"/>
              <a:ext cx="7450" cy="6175"/>
            </a:xfrm>
            <a:custGeom>
              <a:avLst/>
              <a:gdLst/>
              <a:ahLst/>
              <a:cxnLst/>
              <a:rect l="l" t="t" r="r" b="b"/>
              <a:pathLst>
                <a:path w="298" h="247" extrusionOk="0">
                  <a:moveTo>
                    <a:pt x="155" y="1"/>
                  </a:moveTo>
                  <a:cubicBezTo>
                    <a:pt x="106" y="1"/>
                    <a:pt x="63" y="26"/>
                    <a:pt x="46" y="78"/>
                  </a:cubicBezTo>
                  <a:cubicBezTo>
                    <a:pt x="0" y="123"/>
                    <a:pt x="46" y="192"/>
                    <a:pt x="92" y="238"/>
                  </a:cubicBezTo>
                  <a:cubicBezTo>
                    <a:pt x="109" y="243"/>
                    <a:pt x="126" y="246"/>
                    <a:pt x="143" y="246"/>
                  </a:cubicBezTo>
                  <a:cubicBezTo>
                    <a:pt x="193" y="246"/>
                    <a:pt x="240" y="220"/>
                    <a:pt x="274" y="169"/>
                  </a:cubicBezTo>
                  <a:cubicBezTo>
                    <a:pt x="297" y="123"/>
                    <a:pt x="274" y="32"/>
                    <a:pt x="206" y="9"/>
                  </a:cubicBezTo>
                  <a:cubicBezTo>
                    <a:pt x="189" y="4"/>
                    <a:pt x="172" y="1"/>
                    <a:pt x="15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53"/>
            <p:cNvSpPr/>
            <p:nvPr/>
          </p:nvSpPr>
          <p:spPr>
            <a:xfrm>
              <a:off x="6972725" y="1992475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0"/>
                  </a:moveTo>
                  <a:cubicBezTo>
                    <a:pt x="81" y="0"/>
                    <a:pt x="40" y="22"/>
                    <a:pt x="23" y="55"/>
                  </a:cubicBezTo>
                  <a:cubicBezTo>
                    <a:pt x="0" y="123"/>
                    <a:pt x="23" y="192"/>
                    <a:pt x="69" y="215"/>
                  </a:cubicBezTo>
                  <a:cubicBezTo>
                    <a:pt x="87" y="221"/>
                    <a:pt x="105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65" y="3"/>
                    <a:pt x="146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53"/>
            <p:cNvSpPr/>
            <p:nvPr/>
          </p:nvSpPr>
          <p:spPr>
            <a:xfrm>
              <a:off x="6098500" y="1334300"/>
              <a:ext cx="10300" cy="8925"/>
            </a:xfrm>
            <a:custGeom>
              <a:avLst/>
              <a:gdLst/>
              <a:ahLst/>
              <a:cxnLst/>
              <a:rect l="l" t="t" r="r" b="b"/>
              <a:pathLst>
                <a:path w="412" h="357" extrusionOk="0">
                  <a:moveTo>
                    <a:pt x="202" y="1"/>
                  </a:moveTo>
                  <a:cubicBezTo>
                    <a:pt x="138" y="1"/>
                    <a:pt x="80" y="43"/>
                    <a:pt x="47" y="110"/>
                  </a:cubicBezTo>
                  <a:cubicBezTo>
                    <a:pt x="1" y="179"/>
                    <a:pt x="47" y="293"/>
                    <a:pt x="138" y="338"/>
                  </a:cubicBezTo>
                  <a:cubicBezTo>
                    <a:pt x="156" y="351"/>
                    <a:pt x="178" y="356"/>
                    <a:pt x="201" y="356"/>
                  </a:cubicBezTo>
                  <a:cubicBezTo>
                    <a:pt x="263" y="356"/>
                    <a:pt x="333" y="314"/>
                    <a:pt x="366" y="247"/>
                  </a:cubicBezTo>
                  <a:cubicBezTo>
                    <a:pt x="412" y="179"/>
                    <a:pt x="366" y="64"/>
                    <a:pt x="275" y="19"/>
                  </a:cubicBezTo>
                  <a:cubicBezTo>
                    <a:pt x="250" y="7"/>
                    <a:pt x="226" y="1"/>
                    <a:pt x="20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53"/>
            <p:cNvSpPr/>
            <p:nvPr/>
          </p:nvSpPr>
          <p:spPr>
            <a:xfrm>
              <a:off x="5459975" y="1611075"/>
              <a:ext cx="10875" cy="9475"/>
            </a:xfrm>
            <a:custGeom>
              <a:avLst/>
              <a:gdLst/>
              <a:ahLst/>
              <a:cxnLst/>
              <a:rect l="l" t="t" r="r" b="b"/>
              <a:pathLst>
                <a:path w="435" h="379" extrusionOk="0">
                  <a:moveTo>
                    <a:pt x="221" y="0"/>
                  </a:moveTo>
                  <a:cubicBezTo>
                    <a:pt x="150" y="0"/>
                    <a:pt x="79" y="43"/>
                    <a:pt x="46" y="109"/>
                  </a:cubicBezTo>
                  <a:cubicBezTo>
                    <a:pt x="0" y="201"/>
                    <a:pt x="46" y="315"/>
                    <a:pt x="137" y="360"/>
                  </a:cubicBezTo>
                  <a:cubicBezTo>
                    <a:pt x="162" y="373"/>
                    <a:pt x="188" y="378"/>
                    <a:pt x="214" y="378"/>
                  </a:cubicBezTo>
                  <a:cubicBezTo>
                    <a:pt x="285" y="378"/>
                    <a:pt x="355" y="336"/>
                    <a:pt x="388" y="269"/>
                  </a:cubicBezTo>
                  <a:cubicBezTo>
                    <a:pt x="434" y="178"/>
                    <a:pt x="388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53"/>
            <p:cNvSpPr/>
            <p:nvPr/>
          </p:nvSpPr>
          <p:spPr>
            <a:xfrm>
              <a:off x="6440325" y="1172475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42" y="0"/>
                  </a:moveTo>
                  <a:cubicBezTo>
                    <a:pt x="102" y="0"/>
                    <a:pt x="56" y="22"/>
                    <a:pt x="23" y="55"/>
                  </a:cubicBezTo>
                  <a:cubicBezTo>
                    <a:pt x="0" y="124"/>
                    <a:pt x="23" y="192"/>
                    <a:pt x="92" y="215"/>
                  </a:cubicBezTo>
                  <a:cubicBezTo>
                    <a:pt x="108" y="231"/>
                    <a:pt x="127" y="239"/>
                    <a:pt x="147" y="239"/>
                  </a:cubicBezTo>
                  <a:cubicBezTo>
                    <a:pt x="183" y="239"/>
                    <a:pt x="222" y="213"/>
                    <a:pt x="251" y="169"/>
                  </a:cubicBezTo>
                  <a:cubicBezTo>
                    <a:pt x="274" y="101"/>
                    <a:pt x="251" y="32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53"/>
            <p:cNvSpPr/>
            <p:nvPr/>
          </p:nvSpPr>
          <p:spPr>
            <a:xfrm>
              <a:off x="5753850" y="2000125"/>
              <a:ext cx="10875" cy="9125"/>
            </a:xfrm>
            <a:custGeom>
              <a:avLst/>
              <a:gdLst/>
              <a:ahLst/>
              <a:cxnLst/>
              <a:rect l="l" t="t" r="r" b="b"/>
              <a:pathLst>
                <a:path w="435" h="365" extrusionOk="0">
                  <a:moveTo>
                    <a:pt x="202" y="0"/>
                  </a:moveTo>
                  <a:cubicBezTo>
                    <a:pt x="137" y="0"/>
                    <a:pt x="76" y="30"/>
                    <a:pt x="46" y="91"/>
                  </a:cubicBezTo>
                  <a:cubicBezTo>
                    <a:pt x="0" y="183"/>
                    <a:pt x="46" y="297"/>
                    <a:pt x="137" y="342"/>
                  </a:cubicBezTo>
                  <a:cubicBezTo>
                    <a:pt x="166" y="357"/>
                    <a:pt x="197" y="364"/>
                    <a:pt x="228" y="364"/>
                  </a:cubicBezTo>
                  <a:cubicBezTo>
                    <a:pt x="294" y="364"/>
                    <a:pt x="357" y="329"/>
                    <a:pt x="388" y="251"/>
                  </a:cubicBezTo>
                  <a:cubicBezTo>
                    <a:pt x="434" y="160"/>
                    <a:pt x="388" y="69"/>
                    <a:pt x="297" y="23"/>
                  </a:cubicBezTo>
                  <a:cubicBezTo>
                    <a:pt x="267" y="8"/>
                    <a:pt x="234" y="0"/>
                    <a:pt x="20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53"/>
            <p:cNvSpPr/>
            <p:nvPr/>
          </p:nvSpPr>
          <p:spPr>
            <a:xfrm>
              <a:off x="5555275" y="1919775"/>
              <a:ext cx="9725" cy="6750"/>
            </a:xfrm>
            <a:custGeom>
              <a:avLst/>
              <a:gdLst/>
              <a:ahLst/>
              <a:cxnLst/>
              <a:rect l="l" t="t" r="r" b="b"/>
              <a:pathLst>
                <a:path w="389" h="270" extrusionOk="0">
                  <a:moveTo>
                    <a:pt x="175" y="1"/>
                  </a:moveTo>
                  <a:cubicBezTo>
                    <a:pt x="104" y="1"/>
                    <a:pt x="34" y="43"/>
                    <a:pt x="0" y="110"/>
                  </a:cubicBezTo>
                  <a:lnTo>
                    <a:pt x="343" y="270"/>
                  </a:lnTo>
                  <a:cubicBezTo>
                    <a:pt x="388" y="178"/>
                    <a:pt x="343" y="64"/>
                    <a:pt x="251" y="19"/>
                  </a:cubicBezTo>
                  <a:cubicBezTo>
                    <a:pt x="227" y="6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53"/>
            <p:cNvSpPr/>
            <p:nvPr/>
          </p:nvSpPr>
          <p:spPr>
            <a:xfrm>
              <a:off x="5732175" y="1999525"/>
              <a:ext cx="6300" cy="4600"/>
            </a:xfrm>
            <a:custGeom>
              <a:avLst/>
              <a:gdLst/>
              <a:ahLst/>
              <a:cxnLst/>
              <a:rect l="l" t="t" r="r" b="b"/>
              <a:pathLst>
                <a:path w="252" h="184" extrusionOk="0">
                  <a:moveTo>
                    <a:pt x="99" y="0"/>
                  </a:moveTo>
                  <a:cubicBezTo>
                    <a:pt x="58" y="0"/>
                    <a:pt x="15" y="25"/>
                    <a:pt x="0" y="70"/>
                  </a:cubicBezTo>
                  <a:lnTo>
                    <a:pt x="228" y="184"/>
                  </a:lnTo>
                  <a:cubicBezTo>
                    <a:pt x="251" y="115"/>
                    <a:pt x="228" y="47"/>
                    <a:pt x="160" y="24"/>
                  </a:cubicBezTo>
                  <a:cubicBezTo>
                    <a:pt x="144" y="8"/>
                    <a:pt x="122" y="0"/>
                    <a:pt x="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53"/>
            <p:cNvSpPr/>
            <p:nvPr/>
          </p:nvSpPr>
          <p:spPr>
            <a:xfrm>
              <a:off x="5594650" y="19200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01"/>
                    <a:pt x="23" y="169"/>
                    <a:pt x="69" y="215"/>
                  </a:cubicBezTo>
                  <a:cubicBezTo>
                    <a:pt x="86" y="221"/>
                    <a:pt x="103" y="224"/>
                    <a:pt x="119" y="224"/>
                  </a:cubicBezTo>
                  <a:cubicBezTo>
                    <a:pt x="168" y="224"/>
                    <a:pt x="211" y="198"/>
                    <a:pt x="228" y="146"/>
                  </a:cubicBezTo>
                  <a:cubicBezTo>
                    <a:pt x="251" y="101"/>
                    <a:pt x="228" y="32"/>
                    <a:pt x="183" y="10"/>
                  </a:cubicBezTo>
                  <a:cubicBezTo>
                    <a:pt x="164" y="3"/>
                    <a:pt x="146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53"/>
            <p:cNvSpPr/>
            <p:nvPr/>
          </p:nvSpPr>
          <p:spPr>
            <a:xfrm>
              <a:off x="5470825" y="1831575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164" y="0"/>
                  </a:moveTo>
                  <a:cubicBezTo>
                    <a:pt x="118" y="0"/>
                    <a:pt x="63" y="26"/>
                    <a:pt x="46" y="77"/>
                  </a:cubicBezTo>
                  <a:cubicBezTo>
                    <a:pt x="0" y="146"/>
                    <a:pt x="23" y="237"/>
                    <a:pt x="91" y="260"/>
                  </a:cubicBezTo>
                  <a:cubicBezTo>
                    <a:pt x="110" y="272"/>
                    <a:pt x="131" y="278"/>
                    <a:pt x="152" y="278"/>
                  </a:cubicBezTo>
                  <a:cubicBezTo>
                    <a:pt x="205" y="278"/>
                    <a:pt x="258" y="241"/>
                    <a:pt x="274" y="191"/>
                  </a:cubicBezTo>
                  <a:cubicBezTo>
                    <a:pt x="320" y="123"/>
                    <a:pt x="274" y="54"/>
                    <a:pt x="205" y="9"/>
                  </a:cubicBezTo>
                  <a:cubicBezTo>
                    <a:pt x="194" y="3"/>
                    <a:pt x="180" y="0"/>
                    <a:pt x="16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53"/>
            <p:cNvSpPr/>
            <p:nvPr/>
          </p:nvSpPr>
          <p:spPr>
            <a:xfrm>
              <a:off x="5824025" y="20250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0"/>
                  </a:moveTo>
                  <a:cubicBezTo>
                    <a:pt x="82" y="0"/>
                    <a:pt x="40" y="22"/>
                    <a:pt x="24" y="55"/>
                  </a:cubicBezTo>
                  <a:cubicBezTo>
                    <a:pt x="1" y="123"/>
                    <a:pt x="24" y="192"/>
                    <a:pt x="69" y="215"/>
                  </a:cubicBezTo>
                  <a:cubicBezTo>
                    <a:pt x="88" y="221"/>
                    <a:pt x="106" y="224"/>
                    <a:pt x="124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52" y="101"/>
                    <a:pt x="229" y="32"/>
                    <a:pt x="184" y="9"/>
                  </a:cubicBezTo>
                  <a:cubicBezTo>
                    <a:pt x="165" y="3"/>
                    <a:pt x="147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53"/>
            <p:cNvSpPr/>
            <p:nvPr/>
          </p:nvSpPr>
          <p:spPr>
            <a:xfrm>
              <a:off x="5483375" y="1880975"/>
              <a:ext cx="8000" cy="5600"/>
            </a:xfrm>
            <a:custGeom>
              <a:avLst/>
              <a:gdLst/>
              <a:ahLst/>
              <a:cxnLst/>
              <a:rect l="l" t="t" r="r" b="b"/>
              <a:pathLst>
                <a:path w="320" h="224" extrusionOk="0">
                  <a:moveTo>
                    <a:pt x="153" y="0"/>
                  </a:moveTo>
                  <a:cubicBezTo>
                    <a:pt x="90" y="0"/>
                    <a:pt x="33" y="38"/>
                    <a:pt x="0" y="87"/>
                  </a:cubicBezTo>
                  <a:lnTo>
                    <a:pt x="297" y="224"/>
                  </a:lnTo>
                  <a:cubicBezTo>
                    <a:pt x="320" y="155"/>
                    <a:pt x="297" y="64"/>
                    <a:pt x="228" y="18"/>
                  </a:cubicBezTo>
                  <a:cubicBezTo>
                    <a:pt x="203" y="6"/>
                    <a:pt x="177" y="0"/>
                    <a:pt x="15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53"/>
            <p:cNvSpPr/>
            <p:nvPr/>
          </p:nvSpPr>
          <p:spPr>
            <a:xfrm>
              <a:off x="5531300" y="1895800"/>
              <a:ext cx="9725" cy="6750"/>
            </a:xfrm>
            <a:custGeom>
              <a:avLst/>
              <a:gdLst/>
              <a:ahLst/>
              <a:cxnLst/>
              <a:rect l="l" t="t" r="r" b="b"/>
              <a:pathLst>
                <a:path w="389" h="270" extrusionOk="0">
                  <a:moveTo>
                    <a:pt x="175" y="1"/>
                  </a:moveTo>
                  <a:cubicBezTo>
                    <a:pt x="104" y="1"/>
                    <a:pt x="34" y="43"/>
                    <a:pt x="1" y="110"/>
                  </a:cubicBezTo>
                  <a:lnTo>
                    <a:pt x="343" y="270"/>
                  </a:lnTo>
                  <a:cubicBezTo>
                    <a:pt x="389" y="179"/>
                    <a:pt x="343" y="65"/>
                    <a:pt x="252" y="19"/>
                  </a:cubicBezTo>
                  <a:cubicBezTo>
                    <a:pt x="227" y="7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53"/>
            <p:cNvSpPr/>
            <p:nvPr/>
          </p:nvSpPr>
          <p:spPr>
            <a:xfrm>
              <a:off x="5545000" y="1905175"/>
              <a:ext cx="8000" cy="5375"/>
            </a:xfrm>
            <a:custGeom>
              <a:avLst/>
              <a:gdLst/>
              <a:ahLst/>
              <a:cxnLst/>
              <a:rect l="l" t="t" r="r" b="b"/>
              <a:pathLst>
                <a:path w="320" h="215" extrusionOk="0">
                  <a:moveTo>
                    <a:pt x="151" y="0"/>
                  </a:moveTo>
                  <a:cubicBezTo>
                    <a:pt x="95" y="0"/>
                    <a:pt x="35" y="26"/>
                    <a:pt x="0" y="78"/>
                  </a:cubicBezTo>
                  <a:lnTo>
                    <a:pt x="274" y="214"/>
                  </a:lnTo>
                  <a:cubicBezTo>
                    <a:pt x="320" y="146"/>
                    <a:pt x="274" y="55"/>
                    <a:pt x="206" y="9"/>
                  </a:cubicBezTo>
                  <a:cubicBezTo>
                    <a:pt x="189" y="3"/>
                    <a:pt x="170" y="0"/>
                    <a:pt x="15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53"/>
            <p:cNvSpPr/>
            <p:nvPr/>
          </p:nvSpPr>
          <p:spPr>
            <a:xfrm>
              <a:off x="5637450" y="1849250"/>
              <a:ext cx="8000" cy="7300"/>
            </a:xfrm>
            <a:custGeom>
              <a:avLst/>
              <a:gdLst/>
              <a:ahLst/>
              <a:cxnLst/>
              <a:rect l="l" t="t" r="r" b="b"/>
              <a:pathLst>
                <a:path w="320" h="292" extrusionOk="0">
                  <a:moveTo>
                    <a:pt x="174" y="1"/>
                  </a:moveTo>
                  <a:cubicBezTo>
                    <a:pt x="118" y="1"/>
                    <a:pt x="63" y="26"/>
                    <a:pt x="46" y="78"/>
                  </a:cubicBezTo>
                  <a:cubicBezTo>
                    <a:pt x="0" y="146"/>
                    <a:pt x="23" y="237"/>
                    <a:pt x="91" y="283"/>
                  </a:cubicBezTo>
                  <a:cubicBezTo>
                    <a:pt x="114" y="289"/>
                    <a:pt x="136" y="292"/>
                    <a:pt x="156" y="292"/>
                  </a:cubicBezTo>
                  <a:cubicBezTo>
                    <a:pt x="215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53"/>
            <p:cNvSpPr/>
            <p:nvPr/>
          </p:nvSpPr>
          <p:spPr>
            <a:xfrm>
              <a:off x="5412050" y="165830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84" y="1"/>
                  </a:moveTo>
                  <a:cubicBezTo>
                    <a:pt x="127" y="1"/>
                    <a:pt x="76" y="31"/>
                    <a:pt x="46" y="92"/>
                  </a:cubicBezTo>
                  <a:cubicBezTo>
                    <a:pt x="0" y="160"/>
                    <a:pt x="46" y="275"/>
                    <a:pt x="114" y="297"/>
                  </a:cubicBezTo>
                  <a:cubicBezTo>
                    <a:pt x="140" y="310"/>
                    <a:pt x="165" y="316"/>
                    <a:pt x="190" y="316"/>
                  </a:cubicBezTo>
                  <a:cubicBezTo>
                    <a:pt x="253" y="316"/>
                    <a:pt x="310" y="278"/>
                    <a:pt x="342" y="229"/>
                  </a:cubicBezTo>
                  <a:cubicBezTo>
                    <a:pt x="365" y="160"/>
                    <a:pt x="342" y="46"/>
                    <a:pt x="274" y="24"/>
                  </a:cubicBezTo>
                  <a:cubicBezTo>
                    <a:pt x="244" y="8"/>
                    <a:pt x="213" y="1"/>
                    <a:pt x="1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53"/>
            <p:cNvSpPr/>
            <p:nvPr/>
          </p:nvSpPr>
          <p:spPr>
            <a:xfrm>
              <a:off x="5729875" y="191830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39" y="0"/>
                  </a:moveTo>
                  <a:cubicBezTo>
                    <a:pt x="94" y="0"/>
                    <a:pt x="40" y="21"/>
                    <a:pt x="24" y="55"/>
                  </a:cubicBezTo>
                  <a:cubicBezTo>
                    <a:pt x="1" y="123"/>
                    <a:pt x="24" y="192"/>
                    <a:pt x="92" y="237"/>
                  </a:cubicBezTo>
                  <a:cubicBezTo>
                    <a:pt x="103" y="243"/>
                    <a:pt x="116" y="246"/>
                    <a:pt x="130" y="246"/>
                  </a:cubicBezTo>
                  <a:cubicBezTo>
                    <a:pt x="171" y="246"/>
                    <a:pt x="218" y="220"/>
                    <a:pt x="252" y="169"/>
                  </a:cubicBezTo>
                  <a:cubicBezTo>
                    <a:pt x="275" y="100"/>
                    <a:pt x="252" y="32"/>
                    <a:pt x="183" y="9"/>
                  </a:cubicBezTo>
                  <a:cubicBezTo>
                    <a:pt x="171" y="3"/>
                    <a:pt x="156" y="0"/>
                    <a:pt x="13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53"/>
            <p:cNvSpPr/>
            <p:nvPr/>
          </p:nvSpPr>
          <p:spPr>
            <a:xfrm>
              <a:off x="6047150" y="19805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9" y="0"/>
                  </a:moveTo>
                  <a:cubicBezTo>
                    <a:pt x="81" y="0"/>
                    <a:pt x="40" y="21"/>
                    <a:pt x="23" y="55"/>
                  </a:cubicBezTo>
                  <a:cubicBezTo>
                    <a:pt x="1" y="123"/>
                    <a:pt x="23" y="192"/>
                    <a:pt x="69" y="214"/>
                  </a:cubicBezTo>
                  <a:cubicBezTo>
                    <a:pt x="87" y="221"/>
                    <a:pt x="106" y="223"/>
                    <a:pt x="123" y="223"/>
                  </a:cubicBezTo>
                  <a:cubicBezTo>
                    <a:pt x="171" y="223"/>
                    <a:pt x="212" y="202"/>
                    <a:pt x="229" y="169"/>
                  </a:cubicBezTo>
                  <a:cubicBezTo>
                    <a:pt x="252" y="100"/>
                    <a:pt x="229" y="32"/>
                    <a:pt x="183" y="9"/>
                  </a:cubicBezTo>
                  <a:cubicBezTo>
                    <a:pt x="165" y="3"/>
                    <a:pt x="147" y="0"/>
                    <a:pt x="12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53"/>
            <p:cNvSpPr/>
            <p:nvPr/>
          </p:nvSpPr>
          <p:spPr>
            <a:xfrm>
              <a:off x="5610050" y="1857575"/>
              <a:ext cx="8575" cy="7550"/>
            </a:xfrm>
            <a:custGeom>
              <a:avLst/>
              <a:gdLst/>
              <a:ahLst/>
              <a:cxnLst/>
              <a:rect l="l" t="t" r="r" b="b"/>
              <a:pathLst>
                <a:path w="343" h="302" extrusionOk="0">
                  <a:moveTo>
                    <a:pt x="167" y="0"/>
                  </a:moveTo>
                  <a:cubicBezTo>
                    <a:pt x="113" y="0"/>
                    <a:pt x="56" y="38"/>
                    <a:pt x="23" y="87"/>
                  </a:cubicBezTo>
                  <a:cubicBezTo>
                    <a:pt x="0" y="156"/>
                    <a:pt x="23" y="247"/>
                    <a:pt x="92" y="292"/>
                  </a:cubicBezTo>
                  <a:cubicBezTo>
                    <a:pt x="115" y="298"/>
                    <a:pt x="136" y="301"/>
                    <a:pt x="156" y="301"/>
                  </a:cubicBezTo>
                  <a:cubicBezTo>
                    <a:pt x="216" y="301"/>
                    <a:pt x="263" y="275"/>
                    <a:pt x="297" y="224"/>
                  </a:cubicBezTo>
                  <a:cubicBezTo>
                    <a:pt x="343" y="133"/>
                    <a:pt x="297" y="41"/>
                    <a:pt x="229" y="19"/>
                  </a:cubicBezTo>
                  <a:cubicBezTo>
                    <a:pt x="210" y="6"/>
                    <a:pt x="189" y="0"/>
                    <a:pt x="16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53"/>
            <p:cNvSpPr/>
            <p:nvPr/>
          </p:nvSpPr>
          <p:spPr>
            <a:xfrm>
              <a:off x="5524450" y="1897975"/>
              <a:ext cx="9150" cy="6300"/>
            </a:xfrm>
            <a:custGeom>
              <a:avLst/>
              <a:gdLst/>
              <a:ahLst/>
              <a:cxnLst/>
              <a:rect l="l" t="t" r="r" b="b"/>
              <a:pathLst>
                <a:path w="366" h="252" extrusionOk="0">
                  <a:moveTo>
                    <a:pt x="134" y="0"/>
                  </a:moveTo>
                  <a:cubicBezTo>
                    <a:pt x="72" y="0"/>
                    <a:pt x="16" y="31"/>
                    <a:pt x="1" y="92"/>
                  </a:cubicBezTo>
                  <a:lnTo>
                    <a:pt x="320" y="251"/>
                  </a:lnTo>
                  <a:cubicBezTo>
                    <a:pt x="366" y="160"/>
                    <a:pt x="320" y="46"/>
                    <a:pt x="229" y="23"/>
                  </a:cubicBezTo>
                  <a:cubicBezTo>
                    <a:pt x="198" y="8"/>
                    <a:pt x="165" y="0"/>
                    <a:pt x="13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53"/>
            <p:cNvSpPr/>
            <p:nvPr/>
          </p:nvSpPr>
          <p:spPr>
            <a:xfrm>
              <a:off x="5667100" y="1939975"/>
              <a:ext cx="6875" cy="6550"/>
            </a:xfrm>
            <a:custGeom>
              <a:avLst/>
              <a:gdLst/>
              <a:ahLst/>
              <a:cxnLst/>
              <a:rect l="l" t="t" r="r" b="b"/>
              <a:pathLst>
                <a:path w="275" h="262" extrusionOk="0">
                  <a:moveTo>
                    <a:pt x="143" y="1"/>
                  </a:moveTo>
                  <a:cubicBezTo>
                    <a:pt x="97" y="1"/>
                    <a:pt x="41" y="27"/>
                    <a:pt x="24" y="78"/>
                  </a:cubicBezTo>
                  <a:cubicBezTo>
                    <a:pt x="1" y="146"/>
                    <a:pt x="24" y="215"/>
                    <a:pt x="92" y="238"/>
                  </a:cubicBezTo>
                  <a:cubicBezTo>
                    <a:pt x="108" y="254"/>
                    <a:pt x="130" y="261"/>
                    <a:pt x="153" y="261"/>
                  </a:cubicBezTo>
                  <a:cubicBezTo>
                    <a:pt x="194" y="261"/>
                    <a:pt x="237" y="236"/>
                    <a:pt x="252" y="192"/>
                  </a:cubicBezTo>
                  <a:cubicBezTo>
                    <a:pt x="275" y="124"/>
                    <a:pt x="252" y="55"/>
                    <a:pt x="184" y="9"/>
                  </a:cubicBezTo>
                  <a:cubicBezTo>
                    <a:pt x="172" y="4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53"/>
            <p:cNvSpPr/>
            <p:nvPr/>
          </p:nvSpPr>
          <p:spPr>
            <a:xfrm>
              <a:off x="5602625" y="1671225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4" y="0"/>
                  </a:moveTo>
                  <a:cubicBezTo>
                    <a:pt x="132" y="0"/>
                    <a:pt x="63" y="26"/>
                    <a:pt x="46" y="77"/>
                  </a:cubicBezTo>
                  <a:cubicBezTo>
                    <a:pt x="1" y="168"/>
                    <a:pt x="46" y="260"/>
                    <a:pt x="115" y="305"/>
                  </a:cubicBezTo>
                  <a:cubicBezTo>
                    <a:pt x="131" y="311"/>
                    <a:pt x="150" y="314"/>
                    <a:pt x="169" y="314"/>
                  </a:cubicBezTo>
                  <a:cubicBezTo>
                    <a:pt x="232" y="314"/>
                    <a:pt x="303" y="284"/>
                    <a:pt x="320" y="214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5" y="0"/>
                    <a:pt x="19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53"/>
            <p:cNvSpPr/>
            <p:nvPr/>
          </p:nvSpPr>
          <p:spPr>
            <a:xfrm>
              <a:off x="5567250" y="1918075"/>
              <a:ext cx="12000" cy="10050"/>
            </a:xfrm>
            <a:custGeom>
              <a:avLst/>
              <a:gdLst/>
              <a:ahLst/>
              <a:cxnLst/>
              <a:rect l="l" t="t" r="r" b="b"/>
              <a:pathLst>
                <a:path w="480" h="402" extrusionOk="0">
                  <a:moveTo>
                    <a:pt x="252" y="0"/>
                  </a:moveTo>
                  <a:cubicBezTo>
                    <a:pt x="173" y="0"/>
                    <a:pt x="102" y="43"/>
                    <a:pt x="69" y="109"/>
                  </a:cubicBezTo>
                  <a:cubicBezTo>
                    <a:pt x="1" y="201"/>
                    <a:pt x="46" y="338"/>
                    <a:pt x="160" y="383"/>
                  </a:cubicBezTo>
                  <a:cubicBezTo>
                    <a:pt x="185" y="395"/>
                    <a:pt x="211" y="401"/>
                    <a:pt x="237" y="401"/>
                  </a:cubicBezTo>
                  <a:cubicBezTo>
                    <a:pt x="309" y="401"/>
                    <a:pt x="384" y="359"/>
                    <a:pt x="434" y="292"/>
                  </a:cubicBezTo>
                  <a:cubicBezTo>
                    <a:pt x="480" y="178"/>
                    <a:pt x="434" y="64"/>
                    <a:pt x="343" y="18"/>
                  </a:cubicBezTo>
                  <a:cubicBezTo>
                    <a:pt x="312" y="6"/>
                    <a:pt x="282" y="0"/>
                    <a:pt x="2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53"/>
            <p:cNvSpPr/>
            <p:nvPr/>
          </p:nvSpPr>
          <p:spPr>
            <a:xfrm>
              <a:off x="5586650" y="1860425"/>
              <a:ext cx="9725" cy="8925"/>
            </a:xfrm>
            <a:custGeom>
              <a:avLst/>
              <a:gdLst/>
              <a:ahLst/>
              <a:cxnLst/>
              <a:rect l="l" t="t" r="r" b="b"/>
              <a:pathLst>
                <a:path w="389" h="357" extrusionOk="0">
                  <a:moveTo>
                    <a:pt x="198" y="1"/>
                  </a:moveTo>
                  <a:cubicBezTo>
                    <a:pt x="129" y="1"/>
                    <a:pt x="63" y="43"/>
                    <a:pt x="46" y="110"/>
                  </a:cubicBezTo>
                  <a:cubicBezTo>
                    <a:pt x="1" y="201"/>
                    <a:pt x="23" y="293"/>
                    <a:pt x="115" y="338"/>
                  </a:cubicBezTo>
                  <a:cubicBezTo>
                    <a:pt x="139" y="350"/>
                    <a:pt x="165" y="356"/>
                    <a:pt x="191" y="356"/>
                  </a:cubicBezTo>
                  <a:cubicBezTo>
                    <a:pt x="261" y="356"/>
                    <a:pt x="326" y="314"/>
                    <a:pt x="343" y="247"/>
                  </a:cubicBezTo>
                  <a:cubicBezTo>
                    <a:pt x="389" y="178"/>
                    <a:pt x="366" y="64"/>
                    <a:pt x="275" y="19"/>
                  </a:cubicBezTo>
                  <a:cubicBezTo>
                    <a:pt x="250" y="6"/>
                    <a:pt x="224" y="1"/>
                    <a:pt x="19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53"/>
            <p:cNvSpPr/>
            <p:nvPr/>
          </p:nvSpPr>
          <p:spPr>
            <a:xfrm>
              <a:off x="5506775" y="1835200"/>
              <a:ext cx="10275" cy="9025"/>
            </a:xfrm>
            <a:custGeom>
              <a:avLst/>
              <a:gdLst/>
              <a:ahLst/>
              <a:cxnLst/>
              <a:rect l="l" t="t" r="r" b="b"/>
              <a:pathLst>
                <a:path w="411" h="361" extrusionOk="0">
                  <a:moveTo>
                    <a:pt x="178" y="1"/>
                  </a:moveTo>
                  <a:cubicBezTo>
                    <a:pt x="114" y="1"/>
                    <a:pt x="53" y="31"/>
                    <a:pt x="23" y="92"/>
                  </a:cubicBezTo>
                  <a:cubicBezTo>
                    <a:pt x="0" y="183"/>
                    <a:pt x="23" y="297"/>
                    <a:pt x="114" y="343"/>
                  </a:cubicBezTo>
                  <a:cubicBezTo>
                    <a:pt x="139" y="355"/>
                    <a:pt x="165" y="361"/>
                    <a:pt x="191" y="361"/>
                  </a:cubicBezTo>
                  <a:cubicBezTo>
                    <a:pt x="262" y="361"/>
                    <a:pt x="332" y="318"/>
                    <a:pt x="365" y="252"/>
                  </a:cubicBezTo>
                  <a:cubicBezTo>
                    <a:pt x="411" y="160"/>
                    <a:pt x="365" y="69"/>
                    <a:pt x="274" y="23"/>
                  </a:cubicBezTo>
                  <a:cubicBezTo>
                    <a:pt x="244" y="8"/>
                    <a:pt x="211" y="1"/>
                    <a:pt x="17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53"/>
            <p:cNvSpPr/>
            <p:nvPr/>
          </p:nvSpPr>
          <p:spPr>
            <a:xfrm>
              <a:off x="5715050" y="19736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210" y="1"/>
                  </a:moveTo>
                  <a:cubicBezTo>
                    <a:pt x="142" y="1"/>
                    <a:pt x="81" y="31"/>
                    <a:pt x="46" y="100"/>
                  </a:cubicBezTo>
                  <a:cubicBezTo>
                    <a:pt x="0" y="192"/>
                    <a:pt x="23" y="283"/>
                    <a:pt x="114" y="329"/>
                  </a:cubicBezTo>
                  <a:cubicBezTo>
                    <a:pt x="139" y="341"/>
                    <a:pt x="163" y="347"/>
                    <a:pt x="187" y="347"/>
                  </a:cubicBezTo>
                  <a:cubicBezTo>
                    <a:pt x="251" y="347"/>
                    <a:pt x="309" y="304"/>
                    <a:pt x="343" y="237"/>
                  </a:cubicBezTo>
                  <a:cubicBezTo>
                    <a:pt x="388" y="169"/>
                    <a:pt x="343" y="55"/>
                    <a:pt x="274" y="9"/>
                  </a:cubicBezTo>
                  <a:cubicBezTo>
                    <a:pt x="253" y="4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53"/>
            <p:cNvSpPr/>
            <p:nvPr/>
          </p:nvSpPr>
          <p:spPr>
            <a:xfrm>
              <a:off x="5635150" y="1886675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40" y="1"/>
                  </a:moveTo>
                  <a:cubicBezTo>
                    <a:pt x="162" y="1"/>
                    <a:pt x="80" y="43"/>
                    <a:pt x="46" y="110"/>
                  </a:cubicBezTo>
                  <a:cubicBezTo>
                    <a:pt x="1" y="224"/>
                    <a:pt x="46" y="338"/>
                    <a:pt x="138" y="384"/>
                  </a:cubicBezTo>
                  <a:cubicBezTo>
                    <a:pt x="168" y="396"/>
                    <a:pt x="199" y="402"/>
                    <a:pt x="228" y="402"/>
                  </a:cubicBezTo>
                  <a:cubicBezTo>
                    <a:pt x="308" y="402"/>
                    <a:pt x="378" y="359"/>
                    <a:pt x="412" y="293"/>
                  </a:cubicBezTo>
                  <a:cubicBezTo>
                    <a:pt x="457" y="201"/>
                    <a:pt x="412" y="87"/>
                    <a:pt x="320" y="19"/>
                  </a:cubicBezTo>
                  <a:cubicBezTo>
                    <a:pt x="296" y="6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53"/>
            <p:cNvSpPr/>
            <p:nvPr/>
          </p:nvSpPr>
          <p:spPr>
            <a:xfrm>
              <a:off x="5784100" y="2033900"/>
              <a:ext cx="8000" cy="5600"/>
            </a:xfrm>
            <a:custGeom>
              <a:avLst/>
              <a:gdLst/>
              <a:ahLst/>
              <a:cxnLst/>
              <a:rect l="l" t="t" r="r" b="b"/>
              <a:pathLst>
                <a:path w="320" h="224" extrusionOk="0">
                  <a:moveTo>
                    <a:pt x="144" y="0"/>
                  </a:moveTo>
                  <a:cubicBezTo>
                    <a:pt x="90" y="0"/>
                    <a:pt x="33" y="38"/>
                    <a:pt x="0" y="87"/>
                  </a:cubicBezTo>
                  <a:lnTo>
                    <a:pt x="297" y="224"/>
                  </a:lnTo>
                  <a:cubicBezTo>
                    <a:pt x="320" y="133"/>
                    <a:pt x="297" y="41"/>
                    <a:pt x="206" y="19"/>
                  </a:cubicBezTo>
                  <a:cubicBezTo>
                    <a:pt x="186" y="6"/>
                    <a:pt x="166" y="0"/>
                    <a:pt x="144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53"/>
            <p:cNvSpPr/>
            <p:nvPr/>
          </p:nvSpPr>
          <p:spPr>
            <a:xfrm>
              <a:off x="5501050" y="1784200"/>
              <a:ext cx="8600" cy="7650"/>
            </a:xfrm>
            <a:custGeom>
              <a:avLst/>
              <a:gdLst/>
              <a:ahLst/>
              <a:cxnLst/>
              <a:rect l="l" t="t" r="r" b="b"/>
              <a:pathLst>
                <a:path w="344" h="306" extrusionOk="0">
                  <a:moveTo>
                    <a:pt x="174" y="1"/>
                  </a:moveTo>
                  <a:cubicBezTo>
                    <a:pt x="118" y="1"/>
                    <a:pt x="58" y="26"/>
                    <a:pt x="24" y="78"/>
                  </a:cubicBezTo>
                  <a:cubicBezTo>
                    <a:pt x="1" y="169"/>
                    <a:pt x="24" y="260"/>
                    <a:pt x="92" y="283"/>
                  </a:cubicBezTo>
                  <a:cubicBezTo>
                    <a:pt x="123" y="298"/>
                    <a:pt x="153" y="306"/>
                    <a:pt x="181" y="306"/>
                  </a:cubicBezTo>
                  <a:cubicBezTo>
                    <a:pt x="237" y="306"/>
                    <a:pt x="282" y="275"/>
                    <a:pt x="298" y="215"/>
                  </a:cubicBezTo>
                  <a:cubicBezTo>
                    <a:pt x="343" y="146"/>
                    <a:pt x="298" y="55"/>
                    <a:pt x="229" y="9"/>
                  </a:cubicBezTo>
                  <a:cubicBezTo>
                    <a:pt x="212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53"/>
            <p:cNvSpPr/>
            <p:nvPr/>
          </p:nvSpPr>
          <p:spPr>
            <a:xfrm>
              <a:off x="5415475" y="1833850"/>
              <a:ext cx="6850" cy="6425"/>
            </a:xfrm>
            <a:custGeom>
              <a:avLst/>
              <a:gdLst/>
              <a:ahLst/>
              <a:cxnLst/>
              <a:rect l="l" t="t" r="r" b="b"/>
              <a:pathLst>
                <a:path w="274" h="257" extrusionOk="0">
                  <a:moveTo>
                    <a:pt x="142" y="0"/>
                  </a:moveTo>
                  <a:cubicBezTo>
                    <a:pt x="96" y="0"/>
                    <a:pt x="40" y="26"/>
                    <a:pt x="23" y="77"/>
                  </a:cubicBezTo>
                  <a:cubicBezTo>
                    <a:pt x="0" y="146"/>
                    <a:pt x="23" y="214"/>
                    <a:pt x="91" y="237"/>
                  </a:cubicBezTo>
                  <a:cubicBezTo>
                    <a:pt x="105" y="251"/>
                    <a:pt x="122" y="256"/>
                    <a:pt x="140" y="256"/>
                  </a:cubicBezTo>
                  <a:cubicBezTo>
                    <a:pt x="185" y="256"/>
                    <a:pt x="235" y="224"/>
                    <a:pt x="251" y="192"/>
                  </a:cubicBezTo>
                  <a:cubicBezTo>
                    <a:pt x="274" y="123"/>
                    <a:pt x="251" y="55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53"/>
            <p:cNvSpPr/>
            <p:nvPr/>
          </p:nvSpPr>
          <p:spPr>
            <a:xfrm>
              <a:off x="5341275" y="1801500"/>
              <a:ext cx="5175" cy="4050"/>
            </a:xfrm>
            <a:custGeom>
              <a:avLst/>
              <a:gdLst/>
              <a:ahLst/>
              <a:cxnLst/>
              <a:rect l="l" t="t" r="r" b="b"/>
              <a:pathLst>
                <a:path w="207" h="162" extrusionOk="0">
                  <a:moveTo>
                    <a:pt x="84" y="1"/>
                  </a:moveTo>
                  <a:cubicBezTo>
                    <a:pt x="49" y="1"/>
                    <a:pt x="15" y="26"/>
                    <a:pt x="1" y="70"/>
                  </a:cubicBezTo>
                  <a:lnTo>
                    <a:pt x="183" y="162"/>
                  </a:lnTo>
                  <a:cubicBezTo>
                    <a:pt x="206" y="93"/>
                    <a:pt x="206" y="48"/>
                    <a:pt x="138" y="25"/>
                  </a:cubicBezTo>
                  <a:cubicBezTo>
                    <a:pt x="121" y="9"/>
                    <a:pt x="102" y="1"/>
                    <a:pt x="8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53"/>
            <p:cNvSpPr/>
            <p:nvPr/>
          </p:nvSpPr>
          <p:spPr>
            <a:xfrm>
              <a:off x="5377225" y="1368775"/>
              <a:ext cx="8025" cy="7300"/>
            </a:xfrm>
            <a:custGeom>
              <a:avLst/>
              <a:gdLst/>
              <a:ahLst/>
              <a:cxnLst/>
              <a:rect l="l" t="t" r="r" b="b"/>
              <a:pathLst>
                <a:path w="321" h="292" extrusionOk="0">
                  <a:moveTo>
                    <a:pt x="174" y="1"/>
                  </a:moveTo>
                  <a:cubicBezTo>
                    <a:pt x="118" y="1"/>
                    <a:pt x="58" y="26"/>
                    <a:pt x="24" y="78"/>
                  </a:cubicBezTo>
                  <a:cubicBezTo>
                    <a:pt x="1" y="169"/>
                    <a:pt x="24" y="238"/>
                    <a:pt x="92" y="283"/>
                  </a:cubicBezTo>
                  <a:cubicBezTo>
                    <a:pt x="115" y="289"/>
                    <a:pt x="136" y="292"/>
                    <a:pt x="156" y="292"/>
                  </a:cubicBezTo>
                  <a:cubicBezTo>
                    <a:pt x="216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9" y="9"/>
                  </a:cubicBezTo>
                  <a:cubicBezTo>
                    <a:pt x="212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53"/>
            <p:cNvSpPr/>
            <p:nvPr/>
          </p:nvSpPr>
          <p:spPr>
            <a:xfrm>
              <a:off x="5240850" y="1570800"/>
              <a:ext cx="10300" cy="9225"/>
            </a:xfrm>
            <a:custGeom>
              <a:avLst/>
              <a:gdLst/>
              <a:ahLst/>
              <a:cxnLst/>
              <a:rect l="l" t="t" r="r" b="b"/>
              <a:pathLst>
                <a:path w="412" h="369" extrusionOk="0">
                  <a:moveTo>
                    <a:pt x="207" y="0"/>
                  </a:moveTo>
                  <a:cubicBezTo>
                    <a:pt x="134" y="0"/>
                    <a:pt x="64" y="30"/>
                    <a:pt x="46" y="100"/>
                  </a:cubicBezTo>
                  <a:cubicBezTo>
                    <a:pt x="0" y="191"/>
                    <a:pt x="23" y="305"/>
                    <a:pt x="115" y="351"/>
                  </a:cubicBezTo>
                  <a:cubicBezTo>
                    <a:pt x="139" y="363"/>
                    <a:pt x="165" y="369"/>
                    <a:pt x="191" y="369"/>
                  </a:cubicBezTo>
                  <a:cubicBezTo>
                    <a:pt x="262" y="369"/>
                    <a:pt x="332" y="326"/>
                    <a:pt x="366" y="260"/>
                  </a:cubicBezTo>
                  <a:cubicBezTo>
                    <a:pt x="411" y="168"/>
                    <a:pt x="366" y="54"/>
                    <a:pt x="274" y="8"/>
                  </a:cubicBezTo>
                  <a:cubicBezTo>
                    <a:pt x="253" y="3"/>
                    <a:pt x="230" y="0"/>
                    <a:pt x="20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53"/>
            <p:cNvSpPr/>
            <p:nvPr/>
          </p:nvSpPr>
          <p:spPr>
            <a:xfrm>
              <a:off x="5700200" y="1861225"/>
              <a:ext cx="8025" cy="7300"/>
            </a:xfrm>
            <a:custGeom>
              <a:avLst/>
              <a:gdLst/>
              <a:ahLst/>
              <a:cxnLst/>
              <a:rect l="l" t="t" r="r" b="b"/>
              <a:pathLst>
                <a:path w="321" h="292" extrusionOk="0">
                  <a:moveTo>
                    <a:pt x="155" y="1"/>
                  </a:moveTo>
                  <a:cubicBezTo>
                    <a:pt x="105" y="1"/>
                    <a:pt x="58" y="27"/>
                    <a:pt x="24" y="78"/>
                  </a:cubicBezTo>
                  <a:cubicBezTo>
                    <a:pt x="1" y="146"/>
                    <a:pt x="24" y="238"/>
                    <a:pt x="92" y="283"/>
                  </a:cubicBezTo>
                  <a:cubicBezTo>
                    <a:pt x="109" y="289"/>
                    <a:pt x="128" y="292"/>
                    <a:pt x="146" y="292"/>
                  </a:cubicBezTo>
                  <a:cubicBezTo>
                    <a:pt x="202" y="292"/>
                    <a:pt x="258" y="266"/>
                    <a:pt x="275" y="215"/>
                  </a:cubicBezTo>
                  <a:cubicBezTo>
                    <a:pt x="320" y="146"/>
                    <a:pt x="275" y="55"/>
                    <a:pt x="206" y="10"/>
                  </a:cubicBezTo>
                  <a:cubicBezTo>
                    <a:pt x="189" y="4"/>
                    <a:pt x="172" y="1"/>
                    <a:pt x="15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53"/>
            <p:cNvSpPr/>
            <p:nvPr/>
          </p:nvSpPr>
          <p:spPr>
            <a:xfrm>
              <a:off x="5724750" y="1602375"/>
              <a:ext cx="9725" cy="8600"/>
            </a:xfrm>
            <a:custGeom>
              <a:avLst/>
              <a:gdLst/>
              <a:ahLst/>
              <a:cxnLst/>
              <a:rect l="l" t="t" r="r" b="b"/>
              <a:pathLst>
                <a:path w="389" h="344" extrusionOk="0">
                  <a:moveTo>
                    <a:pt x="179" y="1"/>
                  </a:moveTo>
                  <a:cubicBezTo>
                    <a:pt x="114" y="1"/>
                    <a:pt x="54" y="31"/>
                    <a:pt x="23" y="92"/>
                  </a:cubicBezTo>
                  <a:cubicBezTo>
                    <a:pt x="0" y="183"/>
                    <a:pt x="23" y="275"/>
                    <a:pt x="114" y="320"/>
                  </a:cubicBezTo>
                  <a:cubicBezTo>
                    <a:pt x="145" y="336"/>
                    <a:pt x="175" y="343"/>
                    <a:pt x="204" y="343"/>
                  </a:cubicBezTo>
                  <a:cubicBezTo>
                    <a:pt x="262" y="343"/>
                    <a:pt x="312" y="313"/>
                    <a:pt x="343" y="252"/>
                  </a:cubicBezTo>
                  <a:cubicBezTo>
                    <a:pt x="388" y="161"/>
                    <a:pt x="343" y="46"/>
                    <a:pt x="274" y="24"/>
                  </a:cubicBezTo>
                  <a:cubicBezTo>
                    <a:pt x="244" y="8"/>
                    <a:pt x="211" y="1"/>
                    <a:pt x="17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53"/>
            <p:cNvSpPr/>
            <p:nvPr/>
          </p:nvSpPr>
          <p:spPr>
            <a:xfrm>
              <a:off x="5844575" y="1891825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21" y="0"/>
                  </a:moveTo>
                  <a:cubicBezTo>
                    <a:pt x="150" y="0"/>
                    <a:pt x="80" y="43"/>
                    <a:pt x="46" y="109"/>
                  </a:cubicBezTo>
                  <a:cubicBezTo>
                    <a:pt x="1" y="201"/>
                    <a:pt x="23" y="315"/>
                    <a:pt x="138" y="360"/>
                  </a:cubicBezTo>
                  <a:cubicBezTo>
                    <a:pt x="166" y="375"/>
                    <a:pt x="198" y="382"/>
                    <a:pt x="228" y="382"/>
                  </a:cubicBezTo>
                  <a:cubicBezTo>
                    <a:pt x="294" y="382"/>
                    <a:pt x="357" y="347"/>
                    <a:pt x="389" y="269"/>
                  </a:cubicBezTo>
                  <a:cubicBezTo>
                    <a:pt x="434" y="178"/>
                    <a:pt x="389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53"/>
            <p:cNvSpPr/>
            <p:nvPr/>
          </p:nvSpPr>
          <p:spPr>
            <a:xfrm>
              <a:off x="5359550" y="1650975"/>
              <a:ext cx="7425" cy="6675"/>
            </a:xfrm>
            <a:custGeom>
              <a:avLst/>
              <a:gdLst/>
              <a:ahLst/>
              <a:cxnLst/>
              <a:rect l="l" t="t" r="r" b="b"/>
              <a:pathLst>
                <a:path w="297" h="267" extrusionOk="0">
                  <a:moveTo>
                    <a:pt x="146" y="1"/>
                  </a:moveTo>
                  <a:cubicBezTo>
                    <a:pt x="99" y="1"/>
                    <a:pt x="55" y="33"/>
                    <a:pt x="23" y="65"/>
                  </a:cubicBezTo>
                  <a:cubicBezTo>
                    <a:pt x="0" y="134"/>
                    <a:pt x="23" y="225"/>
                    <a:pt x="91" y="248"/>
                  </a:cubicBezTo>
                  <a:cubicBezTo>
                    <a:pt x="111" y="261"/>
                    <a:pt x="130" y="266"/>
                    <a:pt x="148" y="266"/>
                  </a:cubicBezTo>
                  <a:cubicBezTo>
                    <a:pt x="196" y="266"/>
                    <a:pt x="241" y="229"/>
                    <a:pt x="274" y="180"/>
                  </a:cubicBezTo>
                  <a:cubicBezTo>
                    <a:pt x="297" y="134"/>
                    <a:pt x="274" y="43"/>
                    <a:pt x="206" y="20"/>
                  </a:cubicBezTo>
                  <a:cubicBezTo>
                    <a:pt x="185" y="6"/>
                    <a:pt x="165" y="1"/>
                    <a:pt x="14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53"/>
            <p:cNvSpPr/>
            <p:nvPr/>
          </p:nvSpPr>
          <p:spPr>
            <a:xfrm>
              <a:off x="5780100" y="1671975"/>
              <a:ext cx="6875" cy="6550"/>
            </a:xfrm>
            <a:custGeom>
              <a:avLst/>
              <a:gdLst/>
              <a:ahLst/>
              <a:cxnLst/>
              <a:rect l="l" t="t" r="r" b="b"/>
              <a:pathLst>
                <a:path w="275" h="262" extrusionOk="0">
                  <a:moveTo>
                    <a:pt x="122" y="1"/>
                  </a:moveTo>
                  <a:cubicBezTo>
                    <a:pt x="81" y="1"/>
                    <a:pt x="38" y="26"/>
                    <a:pt x="23" y="70"/>
                  </a:cubicBezTo>
                  <a:cubicBezTo>
                    <a:pt x="0" y="138"/>
                    <a:pt x="23" y="207"/>
                    <a:pt x="69" y="253"/>
                  </a:cubicBezTo>
                  <a:cubicBezTo>
                    <a:pt x="86" y="258"/>
                    <a:pt x="103" y="261"/>
                    <a:pt x="120" y="261"/>
                  </a:cubicBezTo>
                  <a:cubicBezTo>
                    <a:pt x="170" y="261"/>
                    <a:pt x="217" y="235"/>
                    <a:pt x="251" y="184"/>
                  </a:cubicBezTo>
                  <a:cubicBezTo>
                    <a:pt x="274" y="116"/>
                    <a:pt x="251" y="47"/>
                    <a:pt x="183" y="24"/>
                  </a:cubicBezTo>
                  <a:cubicBezTo>
                    <a:pt x="167" y="8"/>
                    <a:pt x="145" y="1"/>
                    <a:pt x="12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53"/>
            <p:cNvSpPr/>
            <p:nvPr/>
          </p:nvSpPr>
          <p:spPr>
            <a:xfrm>
              <a:off x="5250550" y="1641875"/>
              <a:ext cx="10300" cy="9475"/>
            </a:xfrm>
            <a:custGeom>
              <a:avLst/>
              <a:gdLst/>
              <a:ahLst/>
              <a:cxnLst/>
              <a:rect l="l" t="t" r="r" b="b"/>
              <a:pathLst>
                <a:path w="412" h="379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0" y="201"/>
                    <a:pt x="46" y="315"/>
                    <a:pt x="137" y="361"/>
                  </a:cubicBezTo>
                  <a:cubicBezTo>
                    <a:pt x="162" y="373"/>
                    <a:pt x="186" y="379"/>
                    <a:pt x="210" y="379"/>
                  </a:cubicBezTo>
                  <a:cubicBezTo>
                    <a:pt x="274" y="379"/>
                    <a:pt x="332" y="337"/>
                    <a:pt x="366" y="270"/>
                  </a:cubicBezTo>
                  <a:cubicBezTo>
                    <a:pt x="411" y="178"/>
                    <a:pt x="389" y="64"/>
                    <a:pt x="297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53"/>
            <p:cNvSpPr/>
            <p:nvPr/>
          </p:nvSpPr>
          <p:spPr>
            <a:xfrm>
              <a:off x="6109350" y="1285775"/>
              <a:ext cx="7450" cy="6675"/>
            </a:xfrm>
            <a:custGeom>
              <a:avLst/>
              <a:gdLst/>
              <a:ahLst/>
              <a:cxnLst/>
              <a:rect l="l" t="t" r="r" b="b"/>
              <a:pathLst>
                <a:path w="298" h="267" extrusionOk="0">
                  <a:moveTo>
                    <a:pt x="157" y="1"/>
                  </a:moveTo>
                  <a:cubicBezTo>
                    <a:pt x="113" y="1"/>
                    <a:pt x="62" y="33"/>
                    <a:pt x="46" y="65"/>
                  </a:cubicBezTo>
                  <a:cubicBezTo>
                    <a:pt x="1" y="134"/>
                    <a:pt x="46" y="225"/>
                    <a:pt x="92" y="248"/>
                  </a:cubicBezTo>
                  <a:cubicBezTo>
                    <a:pt x="111" y="261"/>
                    <a:pt x="132" y="266"/>
                    <a:pt x="153" y="266"/>
                  </a:cubicBezTo>
                  <a:cubicBezTo>
                    <a:pt x="206" y="266"/>
                    <a:pt x="258" y="229"/>
                    <a:pt x="274" y="179"/>
                  </a:cubicBezTo>
                  <a:cubicBezTo>
                    <a:pt x="297" y="134"/>
                    <a:pt x="274" y="42"/>
                    <a:pt x="206" y="20"/>
                  </a:cubicBezTo>
                  <a:cubicBezTo>
                    <a:pt x="193" y="6"/>
                    <a:pt x="175" y="1"/>
                    <a:pt x="15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53"/>
            <p:cNvSpPr/>
            <p:nvPr/>
          </p:nvSpPr>
          <p:spPr>
            <a:xfrm>
              <a:off x="5862850" y="19919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28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24"/>
                    <a:pt x="23" y="169"/>
                    <a:pt x="91" y="215"/>
                  </a:cubicBezTo>
                  <a:cubicBezTo>
                    <a:pt x="103" y="221"/>
                    <a:pt x="116" y="223"/>
                    <a:pt x="129" y="223"/>
                  </a:cubicBezTo>
                  <a:cubicBezTo>
                    <a:pt x="168" y="223"/>
                    <a:pt x="211" y="198"/>
                    <a:pt x="228" y="146"/>
                  </a:cubicBezTo>
                  <a:cubicBezTo>
                    <a:pt x="251" y="101"/>
                    <a:pt x="228" y="32"/>
                    <a:pt x="183" y="9"/>
                  </a:cubicBezTo>
                  <a:cubicBezTo>
                    <a:pt x="164" y="3"/>
                    <a:pt x="146" y="1"/>
                    <a:pt x="12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53"/>
            <p:cNvSpPr/>
            <p:nvPr/>
          </p:nvSpPr>
          <p:spPr>
            <a:xfrm>
              <a:off x="6311925" y="1955575"/>
              <a:ext cx="6300" cy="5975"/>
            </a:xfrm>
            <a:custGeom>
              <a:avLst/>
              <a:gdLst/>
              <a:ahLst/>
              <a:cxnLst/>
              <a:rect l="l" t="t" r="r" b="b"/>
              <a:pathLst>
                <a:path w="252" h="239" extrusionOk="0">
                  <a:moveTo>
                    <a:pt x="112" y="1"/>
                  </a:moveTo>
                  <a:cubicBezTo>
                    <a:pt x="72" y="1"/>
                    <a:pt x="38" y="26"/>
                    <a:pt x="23" y="70"/>
                  </a:cubicBezTo>
                  <a:cubicBezTo>
                    <a:pt x="1" y="116"/>
                    <a:pt x="23" y="184"/>
                    <a:pt x="69" y="230"/>
                  </a:cubicBezTo>
                  <a:cubicBezTo>
                    <a:pt x="86" y="236"/>
                    <a:pt x="103" y="238"/>
                    <a:pt x="120" y="238"/>
                  </a:cubicBezTo>
                  <a:cubicBezTo>
                    <a:pt x="169" y="238"/>
                    <a:pt x="212" y="213"/>
                    <a:pt x="229" y="161"/>
                  </a:cubicBezTo>
                  <a:cubicBezTo>
                    <a:pt x="252" y="116"/>
                    <a:pt x="229" y="47"/>
                    <a:pt x="183" y="25"/>
                  </a:cubicBezTo>
                  <a:cubicBezTo>
                    <a:pt x="159" y="8"/>
                    <a:pt x="135" y="1"/>
                    <a:pt x="11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53"/>
            <p:cNvSpPr/>
            <p:nvPr/>
          </p:nvSpPr>
          <p:spPr>
            <a:xfrm>
              <a:off x="6074550" y="2145400"/>
              <a:ext cx="8000" cy="7300"/>
            </a:xfrm>
            <a:custGeom>
              <a:avLst/>
              <a:gdLst/>
              <a:ahLst/>
              <a:cxnLst/>
              <a:rect l="l" t="t" r="r" b="b"/>
              <a:pathLst>
                <a:path w="320" h="292" extrusionOk="0">
                  <a:moveTo>
                    <a:pt x="174" y="1"/>
                  </a:moveTo>
                  <a:cubicBezTo>
                    <a:pt x="117" y="1"/>
                    <a:pt x="57" y="27"/>
                    <a:pt x="23" y="78"/>
                  </a:cubicBezTo>
                  <a:cubicBezTo>
                    <a:pt x="0" y="146"/>
                    <a:pt x="23" y="238"/>
                    <a:pt x="92" y="283"/>
                  </a:cubicBezTo>
                  <a:cubicBezTo>
                    <a:pt x="109" y="289"/>
                    <a:pt x="127" y="292"/>
                    <a:pt x="146" y="292"/>
                  </a:cubicBezTo>
                  <a:cubicBezTo>
                    <a:pt x="203" y="292"/>
                    <a:pt x="263" y="266"/>
                    <a:pt x="297" y="215"/>
                  </a:cubicBezTo>
                  <a:cubicBezTo>
                    <a:pt x="320" y="146"/>
                    <a:pt x="297" y="55"/>
                    <a:pt x="228" y="9"/>
                  </a:cubicBezTo>
                  <a:cubicBezTo>
                    <a:pt x="211" y="4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53"/>
            <p:cNvSpPr/>
            <p:nvPr/>
          </p:nvSpPr>
          <p:spPr>
            <a:xfrm>
              <a:off x="6133325" y="2189350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42" y="0"/>
                  </a:moveTo>
                  <a:cubicBezTo>
                    <a:pt x="102" y="0"/>
                    <a:pt x="56" y="21"/>
                    <a:pt x="23" y="55"/>
                  </a:cubicBezTo>
                  <a:cubicBezTo>
                    <a:pt x="0" y="123"/>
                    <a:pt x="23" y="192"/>
                    <a:pt x="92" y="214"/>
                  </a:cubicBezTo>
                  <a:cubicBezTo>
                    <a:pt x="104" y="221"/>
                    <a:pt x="118" y="223"/>
                    <a:pt x="132" y="223"/>
                  </a:cubicBezTo>
                  <a:cubicBezTo>
                    <a:pt x="172" y="223"/>
                    <a:pt x="218" y="202"/>
                    <a:pt x="251" y="169"/>
                  </a:cubicBezTo>
                  <a:cubicBezTo>
                    <a:pt x="274" y="100"/>
                    <a:pt x="251" y="32"/>
                    <a:pt x="183" y="9"/>
                  </a:cubicBez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53"/>
            <p:cNvSpPr/>
            <p:nvPr/>
          </p:nvSpPr>
          <p:spPr>
            <a:xfrm>
              <a:off x="6122475" y="209837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9" y="0"/>
                  </a:moveTo>
                  <a:cubicBezTo>
                    <a:pt x="136" y="0"/>
                    <a:pt x="79" y="38"/>
                    <a:pt x="46" y="87"/>
                  </a:cubicBezTo>
                  <a:cubicBezTo>
                    <a:pt x="1" y="179"/>
                    <a:pt x="23" y="270"/>
                    <a:pt x="115" y="316"/>
                  </a:cubicBezTo>
                  <a:cubicBezTo>
                    <a:pt x="145" y="331"/>
                    <a:pt x="176" y="338"/>
                    <a:pt x="204" y="338"/>
                  </a:cubicBezTo>
                  <a:cubicBezTo>
                    <a:pt x="262" y="338"/>
                    <a:pt x="313" y="308"/>
                    <a:pt x="343" y="247"/>
                  </a:cubicBezTo>
                  <a:cubicBezTo>
                    <a:pt x="389" y="156"/>
                    <a:pt x="343" y="64"/>
                    <a:pt x="274" y="19"/>
                  </a:cubicBezTo>
                  <a:cubicBezTo>
                    <a:pt x="249" y="6"/>
                    <a:pt x="223" y="0"/>
                    <a:pt x="19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53"/>
            <p:cNvSpPr/>
            <p:nvPr/>
          </p:nvSpPr>
          <p:spPr>
            <a:xfrm>
              <a:off x="6488250" y="218650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42" y="0"/>
                  </a:moveTo>
                  <a:cubicBezTo>
                    <a:pt x="96" y="0"/>
                    <a:pt x="41" y="26"/>
                    <a:pt x="23" y="77"/>
                  </a:cubicBezTo>
                  <a:cubicBezTo>
                    <a:pt x="1" y="123"/>
                    <a:pt x="23" y="214"/>
                    <a:pt x="92" y="237"/>
                  </a:cubicBezTo>
                  <a:cubicBezTo>
                    <a:pt x="103" y="243"/>
                    <a:pt x="116" y="246"/>
                    <a:pt x="130" y="246"/>
                  </a:cubicBezTo>
                  <a:cubicBezTo>
                    <a:pt x="170" y="246"/>
                    <a:pt x="217" y="220"/>
                    <a:pt x="252" y="169"/>
                  </a:cubicBezTo>
                  <a:cubicBezTo>
                    <a:pt x="274" y="123"/>
                    <a:pt x="252" y="55"/>
                    <a:pt x="183" y="9"/>
                  </a:cubicBezTo>
                  <a:cubicBezTo>
                    <a:pt x="172" y="3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53"/>
            <p:cNvSpPr/>
            <p:nvPr/>
          </p:nvSpPr>
          <p:spPr>
            <a:xfrm>
              <a:off x="6179550" y="2178825"/>
              <a:ext cx="10275" cy="8925"/>
            </a:xfrm>
            <a:custGeom>
              <a:avLst/>
              <a:gdLst/>
              <a:ahLst/>
              <a:cxnLst/>
              <a:rect l="l" t="t" r="r" b="b"/>
              <a:pathLst>
                <a:path w="411" h="357" extrusionOk="0">
                  <a:moveTo>
                    <a:pt x="199" y="1"/>
                  </a:moveTo>
                  <a:cubicBezTo>
                    <a:pt x="135" y="1"/>
                    <a:pt x="79" y="38"/>
                    <a:pt x="46" y="88"/>
                  </a:cubicBezTo>
                  <a:cubicBezTo>
                    <a:pt x="0" y="179"/>
                    <a:pt x="23" y="293"/>
                    <a:pt x="114" y="339"/>
                  </a:cubicBezTo>
                  <a:cubicBezTo>
                    <a:pt x="139" y="351"/>
                    <a:pt x="165" y="357"/>
                    <a:pt x="191" y="357"/>
                  </a:cubicBezTo>
                  <a:cubicBezTo>
                    <a:pt x="262" y="357"/>
                    <a:pt x="332" y="314"/>
                    <a:pt x="365" y="247"/>
                  </a:cubicBezTo>
                  <a:cubicBezTo>
                    <a:pt x="411" y="156"/>
                    <a:pt x="365" y="65"/>
                    <a:pt x="274" y="19"/>
                  </a:cubicBezTo>
                  <a:cubicBezTo>
                    <a:pt x="248" y="6"/>
                    <a:pt x="223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53"/>
            <p:cNvSpPr/>
            <p:nvPr/>
          </p:nvSpPr>
          <p:spPr>
            <a:xfrm>
              <a:off x="5923325" y="2101675"/>
              <a:ext cx="8025" cy="5750"/>
            </a:xfrm>
            <a:custGeom>
              <a:avLst/>
              <a:gdLst/>
              <a:ahLst/>
              <a:cxnLst/>
              <a:rect l="l" t="t" r="r" b="b"/>
              <a:pathLst>
                <a:path w="321" h="230" extrusionOk="0">
                  <a:moveTo>
                    <a:pt x="117" y="1"/>
                  </a:moveTo>
                  <a:cubicBezTo>
                    <a:pt x="61" y="1"/>
                    <a:pt x="16" y="31"/>
                    <a:pt x="1" y="92"/>
                  </a:cubicBezTo>
                  <a:lnTo>
                    <a:pt x="274" y="229"/>
                  </a:lnTo>
                  <a:cubicBezTo>
                    <a:pt x="320" y="161"/>
                    <a:pt x="274" y="47"/>
                    <a:pt x="206" y="24"/>
                  </a:cubicBezTo>
                  <a:cubicBezTo>
                    <a:pt x="176" y="9"/>
                    <a:pt x="145" y="1"/>
                    <a:pt x="117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53"/>
            <p:cNvSpPr/>
            <p:nvPr/>
          </p:nvSpPr>
          <p:spPr>
            <a:xfrm>
              <a:off x="6234900" y="2023875"/>
              <a:ext cx="6875" cy="5950"/>
            </a:xfrm>
            <a:custGeom>
              <a:avLst/>
              <a:gdLst/>
              <a:ahLst/>
              <a:cxnLst/>
              <a:rect l="l" t="t" r="r" b="b"/>
              <a:pathLst>
                <a:path w="275" h="238" extrusionOk="0">
                  <a:moveTo>
                    <a:pt x="145" y="0"/>
                  </a:moveTo>
                  <a:cubicBezTo>
                    <a:pt x="104" y="0"/>
                    <a:pt x="57" y="26"/>
                    <a:pt x="23" y="77"/>
                  </a:cubicBezTo>
                  <a:cubicBezTo>
                    <a:pt x="0" y="123"/>
                    <a:pt x="23" y="191"/>
                    <a:pt x="91" y="214"/>
                  </a:cubicBezTo>
                  <a:cubicBezTo>
                    <a:pt x="108" y="230"/>
                    <a:pt x="127" y="238"/>
                    <a:pt x="146" y="238"/>
                  </a:cubicBezTo>
                  <a:cubicBezTo>
                    <a:pt x="180" y="238"/>
                    <a:pt x="214" y="213"/>
                    <a:pt x="228" y="168"/>
                  </a:cubicBezTo>
                  <a:cubicBezTo>
                    <a:pt x="274" y="100"/>
                    <a:pt x="251" y="32"/>
                    <a:pt x="183" y="9"/>
                  </a:cubicBezTo>
                  <a:cubicBezTo>
                    <a:pt x="171" y="3"/>
                    <a:pt x="158" y="0"/>
                    <a:pt x="14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53"/>
            <p:cNvSpPr/>
            <p:nvPr/>
          </p:nvSpPr>
          <p:spPr>
            <a:xfrm>
              <a:off x="6446600" y="2141750"/>
              <a:ext cx="8575" cy="7525"/>
            </a:xfrm>
            <a:custGeom>
              <a:avLst/>
              <a:gdLst/>
              <a:ahLst/>
              <a:cxnLst/>
              <a:rect l="l" t="t" r="r" b="b"/>
              <a:pathLst>
                <a:path w="343" h="301" extrusionOk="0">
                  <a:moveTo>
                    <a:pt x="176" y="0"/>
                  </a:moveTo>
                  <a:cubicBezTo>
                    <a:pt x="114" y="0"/>
                    <a:pt x="62" y="38"/>
                    <a:pt x="46" y="87"/>
                  </a:cubicBezTo>
                  <a:cubicBezTo>
                    <a:pt x="0" y="155"/>
                    <a:pt x="46" y="247"/>
                    <a:pt x="114" y="292"/>
                  </a:cubicBezTo>
                  <a:cubicBezTo>
                    <a:pt x="132" y="298"/>
                    <a:pt x="150" y="301"/>
                    <a:pt x="169" y="301"/>
                  </a:cubicBezTo>
                  <a:cubicBezTo>
                    <a:pt x="226" y="301"/>
                    <a:pt x="286" y="275"/>
                    <a:pt x="320" y="224"/>
                  </a:cubicBezTo>
                  <a:cubicBezTo>
                    <a:pt x="343" y="133"/>
                    <a:pt x="320" y="64"/>
                    <a:pt x="251" y="19"/>
                  </a:cubicBezTo>
                  <a:cubicBezTo>
                    <a:pt x="226" y="6"/>
                    <a:pt x="200" y="0"/>
                    <a:pt x="17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53"/>
            <p:cNvSpPr/>
            <p:nvPr/>
          </p:nvSpPr>
          <p:spPr>
            <a:xfrm>
              <a:off x="6334175" y="2114225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23" y="0"/>
                  </a:moveTo>
                  <a:cubicBezTo>
                    <a:pt x="82" y="0"/>
                    <a:pt x="38" y="25"/>
                    <a:pt x="24" y="70"/>
                  </a:cubicBezTo>
                  <a:cubicBezTo>
                    <a:pt x="1" y="138"/>
                    <a:pt x="24" y="207"/>
                    <a:pt x="92" y="229"/>
                  </a:cubicBezTo>
                  <a:cubicBezTo>
                    <a:pt x="104" y="235"/>
                    <a:pt x="118" y="238"/>
                    <a:pt x="133" y="238"/>
                  </a:cubicBezTo>
                  <a:cubicBezTo>
                    <a:pt x="173" y="238"/>
                    <a:pt x="218" y="217"/>
                    <a:pt x="252" y="184"/>
                  </a:cubicBezTo>
                  <a:cubicBezTo>
                    <a:pt x="275" y="115"/>
                    <a:pt x="252" y="47"/>
                    <a:pt x="183" y="24"/>
                  </a:cubicBezTo>
                  <a:cubicBezTo>
                    <a:pt x="167" y="8"/>
                    <a:pt x="145" y="0"/>
                    <a:pt x="12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53"/>
            <p:cNvSpPr/>
            <p:nvPr/>
          </p:nvSpPr>
          <p:spPr>
            <a:xfrm>
              <a:off x="6487100" y="2171275"/>
              <a:ext cx="7450" cy="6800"/>
            </a:xfrm>
            <a:custGeom>
              <a:avLst/>
              <a:gdLst/>
              <a:ahLst/>
              <a:cxnLst/>
              <a:rect l="l" t="t" r="r" b="b"/>
              <a:pathLst>
                <a:path w="298" h="272" extrusionOk="0">
                  <a:moveTo>
                    <a:pt x="129" y="1"/>
                  </a:moveTo>
                  <a:cubicBezTo>
                    <a:pt x="82" y="1"/>
                    <a:pt x="38" y="26"/>
                    <a:pt x="24" y="70"/>
                  </a:cubicBezTo>
                  <a:cubicBezTo>
                    <a:pt x="1" y="139"/>
                    <a:pt x="24" y="230"/>
                    <a:pt x="92" y="253"/>
                  </a:cubicBezTo>
                  <a:cubicBezTo>
                    <a:pt x="111" y="265"/>
                    <a:pt x="130" y="271"/>
                    <a:pt x="149" y="271"/>
                  </a:cubicBezTo>
                  <a:cubicBezTo>
                    <a:pt x="197" y="271"/>
                    <a:pt x="242" y="234"/>
                    <a:pt x="275" y="184"/>
                  </a:cubicBezTo>
                  <a:cubicBezTo>
                    <a:pt x="298" y="139"/>
                    <a:pt x="275" y="47"/>
                    <a:pt x="206" y="24"/>
                  </a:cubicBezTo>
                  <a:cubicBezTo>
                    <a:pt x="182" y="8"/>
                    <a:pt x="155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53"/>
            <p:cNvSpPr/>
            <p:nvPr/>
          </p:nvSpPr>
          <p:spPr>
            <a:xfrm>
              <a:off x="5616325" y="1456100"/>
              <a:ext cx="9150" cy="7850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97" y="0"/>
                  </a:moveTo>
                  <a:cubicBezTo>
                    <a:pt x="134" y="0"/>
                    <a:pt x="64" y="30"/>
                    <a:pt x="46" y="100"/>
                  </a:cubicBezTo>
                  <a:cubicBezTo>
                    <a:pt x="1" y="168"/>
                    <a:pt x="23" y="260"/>
                    <a:pt x="115" y="305"/>
                  </a:cubicBezTo>
                  <a:cubicBezTo>
                    <a:pt x="132" y="311"/>
                    <a:pt x="152" y="314"/>
                    <a:pt x="172" y="314"/>
                  </a:cubicBezTo>
                  <a:cubicBezTo>
                    <a:pt x="234" y="314"/>
                    <a:pt x="303" y="288"/>
                    <a:pt x="320" y="237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7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53"/>
            <p:cNvSpPr/>
            <p:nvPr/>
          </p:nvSpPr>
          <p:spPr>
            <a:xfrm>
              <a:off x="6119625" y="1335100"/>
              <a:ext cx="6875" cy="5600"/>
            </a:xfrm>
            <a:custGeom>
              <a:avLst/>
              <a:gdLst/>
              <a:ahLst/>
              <a:cxnLst/>
              <a:rect l="l" t="t" r="r" b="b"/>
              <a:pathLst>
                <a:path w="275" h="224" extrusionOk="0">
                  <a:moveTo>
                    <a:pt x="129" y="1"/>
                  </a:moveTo>
                  <a:cubicBezTo>
                    <a:pt x="81" y="1"/>
                    <a:pt x="40" y="22"/>
                    <a:pt x="23" y="55"/>
                  </a:cubicBezTo>
                  <a:cubicBezTo>
                    <a:pt x="0" y="124"/>
                    <a:pt x="23" y="192"/>
                    <a:pt x="69" y="215"/>
                  </a:cubicBezTo>
                  <a:cubicBezTo>
                    <a:pt x="87" y="221"/>
                    <a:pt x="106" y="224"/>
                    <a:pt x="123" y="224"/>
                  </a:cubicBezTo>
                  <a:cubicBezTo>
                    <a:pt x="171" y="224"/>
                    <a:pt x="212" y="203"/>
                    <a:pt x="229" y="169"/>
                  </a:cubicBezTo>
                  <a:cubicBezTo>
                    <a:pt x="274" y="101"/>
                    <a:pt x="252" y="32"/>
                    <a:pt x="183" y="10"/>
                  </a:cubicBezTo>
                  <a:cubicBezTo>
                    <a:pt x="165" y="4"/>
                    <a:pt x="146" y="1"/>
                    <a:pt x="12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53"/>
            <p:cNvSpPr/>
            <p:nvPr/>
          </p:nvSpPr>
          <p:spPr>
            <a:xfrm>
              <a:off x="6379250" y="2269800"/>
              <a:ext cx="7450" cy="655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56" y="1"/>
                  </a:moveTo>
                  <a:cubicBezTo>
                    <a:pt x="107" y="1"/>
                    <a:pt x="64" y="27"/>
                    <a:pt x="47" y="78"/>
                  </a:cubicBezTo>
                  <a:cubicBezTo>
                    <a:pt x="1" y="146"/>
                    <a:pt x="47" y="215"/>
                    <a:pt x="92" y="238"/>
                  </a:cubicBezTo>
                  <a:cubicBezTo>
                    <a:pt x="117" y="254"/>
                    <a:pt x="141" y="261"/>
                    <a:pt x="164" y="261"/>
                  </a:cubicBezTo>
                  <a:cubicBezTo>
                    <a:pt x="206" y="261"/>
                    <a:pt x="245" y="236"/>
                    <a:pt x="275" y="192"/>
                  </a:cubicBezTo>
                  <a:cubicBezTo>
                    <a:pt x="298" y="124"/>
                    <a:pt x="275" y="55"/>
                    <a:pt x="206" y="9"/>
                  </a:cubicBezTo>
                  <a:cubicBezTo>
                    <a:pt x="189" y="4"/>
                    <a:pt x="172" y="1"/>
                    <a:pt x="15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53"/>
            <p:cNvSpPr/>
            <p:nvPr/>
          </p:nvSpPr>
          <p:spPr>
            <a:xfrm>
              <a:off x="5894225" y="1387375"/>
              <a:ext cx="7450" cy="6775"/>
            </a:xfrm>
            <a:custGeom>
              <a:avLst/>
              <a:gdLst/>
              <a:ahLst/>
              <a:cxnLst/>
              <a:rect l="l" t="t" r="r" b="b"/>
              <a:pathLst>
                <a:path w="298" h="271" extrusionOk="0">
                  <a:moveTo>
                    <a:pt x="159" y="0"/>
                  </a:moveTo>
                  <a:cubicBezTo>
                    <a:pt x="115" y="0"/>
                    <a:pt x="63" y="38"/>
                    <a:pt x="46" y="87"/>
                  </a:cubicBezTo>
                  <a:cubicBezTo>
                    <a:pt x="0" y="133"/>
                    <a:pt x="23" y="224"/>
                    <a:pt x="92" y="247"/>
                  </a:cubicBezTo>
                  <a:cubicBezTo>
                    <a:pt x="116" y="263"/>
                    <a:pt x="143" y="271"/>
                    <a:pt x="169" y="271"/>
                  </a:cubicBezTo>
                  <a:cubicBezTo>
                    <a:pt x="216" y="271"/>
                    <a:pt x="260" y="245"/>
                    <a:pt x="274" y="201"/>
                  </a:cubicBezTo>
                  <a:cubicBezTo>
                    <a:pt x="297" y="133"/>
                    <a:pt x="274" y="41"/>
                    <a:pt x="206" y="19"/>
                  </a:cubicBezTo>
                  <a:cubicBezTo>
                    <a:pt x="193" y="6"/>
                    <a:pt x="177" y="0"/>
                    <a:pt x="15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53"/>
            <p:cNvSpPr/>
            <p:nvPr/>
          </p:nvSpPr>
          <p:spPr>
            <a:xfrm>
              <a:off x="6001500" y="1393650"/>
              <a:ext cx="11450" cy="10050"/>
            </a:xfrm>
            <a:custGeom>
              <a:avLst/>
              <a:gdLst/>
              <a:ahLst/>
              <a:cxnLst/>
              <a:rect l="l" t="t" r="r" b="b"/>
              <a:pathLst>
                <a:path w="458" h="402" extrusionOk="0">
                  <a:moveTo>
                    <a:pt x="230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38"/>
                    <a:pt x="138" y="384"/>
                  </a:cubicBezTo>
                  <a:cubicBezTo>
                    <a:pt x="162" y="396"/>
                    <a:pt x="190" y="402"/>
                    <a:pt x="218" y="402"/>
                  </a:cubicBezTo>
                  <a:cubicBezTo>
                    <a:pt x="296" y="402"/>
                    <a:pt x="378" y="359"/>
                    <a:pt x="411" y="293"/>
                  </a:cubicBezTo>
                  <a:cubicBezTo>
                    <a:pt x="457" y="178"/>
                    <a:pt x="411" y="64"/>
                    <a:pt x="320" y="19"/>
                  </a:cubicBezTo>
                  <a:cubicBezTo>
                    <a:pt x="290" y="6"/>
                    <a:pt x="259" y="1"/>
                    <a:pt x="230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53"/>
            <p:cNvSpPr/>
            <p:nvPr/>
          </p:nvSpPr>
          <p:spPr>
            <a:xfrm>
              <a:off x="6008350" y="1367625"/>
              <a:ext cx="6875" cy="5625"/>
            </a:xfrm>
            <a:custGeom>
              <a:avLst/>
              <a:gdLst/>
              <a:ahLst/>
              <a:cxnLst/>
              <a:rect l="l" t="t" r="r" b="b"/>
              <a:pathLst>
                <a:path w="275" h="225" extrusionOk="0">
                  <a:moveTo>
                    <a:pt x="143" y="1"/>
                  </a:moveTo>
                  <a:cubicBezTo>
                    <a:pt x="104" y="1"/>
                    <a:pt x="63" y="22"/>
                    <a:pt x="46" y="55"/>
                  </a:cubicBezTo>
                  <a:cubicBezTo>
                    <a:pt x="0" y="124"/>
                    <a:pt x="46" y="192"/>
                    <a:pt x="92" y="215"/>
                  </a:cubicBezTo>
                  <a:cubicBezTo>
                    <a:pt x="104" y="221"/>
                    <a:pt x="118" y="224"/>
                    <a:pt x="133" y="224"/>
                  </a:cubicBezTo>
                  <a:cubicBezTo>
                    <a:pt x="173" y="224"/>
                    <a:pt x="218" y="203"/>
                    <a:pt x="252" y="169"/>
                  </a:cubicBezTo>
                  <a:cubicBezTo>
                    <a:pt x="274" y="101"/>
                    <a:pt x="252" y="32"/>
                    <a:pt x="183" y="10"/>
                  </a:cubicBezTo>
                  <a:cubicBezTo>
                    <a:pt x="171" y="4"/>
                    <a:pt x="157" y="1"/>
                    <a:pt x="14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53"/>
            <p:cNvSpPr/>
            <p:nvPr/>
          </p:nvSpPr>
          <p:spPr>
            <a:xfrm>
              <a:off x="5362975" y="1316625"/>
              <a:ext cx="10850" cy="10050"/>
            </a:xfrm>
            <a:custGeom>
              <a:avLst/>
              <a:gdLst/>
              <a:ahLst/>
              <a:cxnLst/>
              <a:rect l="l" t="t" r="r" b="b"/>
              <a:pathLst>
                <a:path w="434" h="402" extrusionOk="0">
                  <a:moveTo>
                    <a:pt x="220" y="0"/>
                  </a:moveTo>
                  <a:cubicBezTo>
                    <a:pt x="149" y="0"/>
                    <a:pt x="79" y="43"/>
                    <a:pt x="46" y="110"/>
                  </a:cubicBezTo>
                  <a:cubicBezTo>
                    <a:pt x="0" y="224"/>
                    <a:pt x="23" y="338"/>
                    <a:pt x="137" y="383"/>
                  </a:cubicBezTo>
                  <a:cubicBezTo>
                    <a:pt x="161" y="396"/>
                    <a:pt x="188" y="401"/>
                    <a:pt x="214" y="401"/>
                  </a:cubicBezTo>
                  <a:cubicBezTo>
                    <a:pt x="285" y="401"/>
                    <a:pt x="355" y="359"/>
                    <a:pt x="388" y="292"/>
                  </a:cubicBezTo>
                  <a:cubicBezTo>
                    <a:pt x="434" y="201"/>
                    <a:pt x="411" y="64"/>
                    <a:pt x="297" y="18"/>
                  </a:cubicBezTo>
                  <a:cubicBezTo>
                    <a:pt x="272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53"/>
            <p:cNvSpPr/>
            <p:nvPr/>
          </p:nvSpPr>
          <p:spPr>
            <a:xfrm>
              <a:off x="5700775" y="1946600"/>
              <a:ext cx="10875" cy="9575"/>
            </a:xfrm>
            <a:custGeom>
              <a:avLst/>
              <a:gdLst/>
              <a:ahLst/>
              <a:cxnLst/>
              <a:rect l="l" t="t" r="r" b="b"/>
              <a:pathLst>
                <a:path w="435" h="383" extrusionOk="0">
                  <a:moveTo>
                    <a:pt x="221" y="0"/>
                  </a:moveTo>
                  <a:cubicBezTo>
                    <a:pt x="150" y="0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167" y="375"/>
                    <a:pt x="198" y="383"/>
                    <a:pt x="228" y="383"/>
                  </a:cubicBezTo>
                  <a:cubicBezTo>
                    <a:pt x="294" y="383"/>
                    <a:pt x="357" y="347"/>
                    <a:pt x="389" y="269"/>
                  </a:cubicBezTo>
                  <a:cubicBezTo>
                    <a:pt x="434" y="178"/>
                    <a:pt x="389" y="64"/>
                    <a:pt x="297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53"/>
            <p:cNvSpPr/>
            <p:nvPr/>
          </p:nvSpPr>
          <p:spPr>
            <a:xfrm>
              <a:off x="5855425" y="1750525"/>
              <a:ext cx="6300" cy="5850"/>
            </a:xfrm>
            <a:custGeom>
              <a:avLst/>
              <a:gdLst/>
              <a:ahLst/>
              <a:cxnLst/>
              <a:rect l="l" t="t" r="r" b="b"/>
              <a:pathLst>
                <a:path w="252" h="234" extrusionOk="0">
                  <a:moveTo>
                    <a:pt x="132" y="1"/>
                  </a:moveTo>
                  <a:cubicBezTo>
                    <a:pt x="83" y="1"/>
                    <a:pt x="40" y="27"/>
                    <a:pt x="23" y="78"/>
                  </a:cubicBezTo>
                  <a:cubicBezTo>
                    <a:pt x="0" y="124"/>
                    <a:pt x="23" y="192"/>
                    <a:pt x="69" y="215"/>
                  </a:cubicBezTo>
                  <a:cubicBezTo>
                    <a:pt x="89" y="228"/>
                    <a:pt x="109" y="234"/>
                    <a:pt x="128" y="234"/>
                  </a:cubicBezTo>
                  <a:cubicBezTo>
                    <a:pt x="173" y="234"/>
                    <a:pt x="212" y="201"/>
                    <a:pt x="229" y="169"/>
                  </a:cubicBezTo>
                  <a:cubicBezTo>
                    <a:pt x="251" y="101"/>
                    <a:pt x="229" y="32"/>
                    <a:pt x="183" y="9"/>
                  </a:cubicBezTo>
                  <a:cubicBezTo>
                    <a:pt x="166" y="4"/>
                    <a:pt x="149" y="1"/>
                    <a:pt x="132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53"/>
            <p:cNvSpPr/>
            <p:nvPr/>
          </p:nvSpPr>
          <p:spPr>
            <a:xfrm>
              <a:off x="6088250" y="203845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94" y="1"/>
                  </a:moveTo>
                  <a:cubicBezTo>
                    <a:pt x="124" y="1"/>
                    <a:pt x="56" y="38"/>
                    <a:pt x="23" y="88"/>
                  </a:cubicBezTo>
                  <a:cubicBezTo>
                    <a:pt x="0" y="179"/>
                    <a:pt x="23" y="293"/>
                    <a:pt x="114" y="339"/>
                  </a:cubicBezTo>
                  <a:cubicBezTo>
                    <a:pt x="136" y="344"/>
                    <a:pt x="157" y="347"/>
                    <a:pt x="178" y="347"/>
                  </a:cubicBezTo>
                  <a:cubicBezTo>
                    <a:pt x="246" y="347"/>
                    <a:pt x="308" y="317"/>
                    <a:pt x="342" y="247"/>
                  </a:cubicBezTo>
                  <a:cubicBezTo>
                    <a:pt x="388" y="156"/>
                    <a:pt x="342" y="65"/>
                    <a:pt x="274" y="19"/>
                  </a:cubicBezTo>
                  <a:cubicBezTo>
                    <a:pt x="248" y="6"/>
                    <a:pt x="221" y="1"/>
                    <a:pt x="19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53"/>
            <p:cNvSpPr/>
            <p:nvPr/>
          </p:nvSpPr>
          <p:spPr>
            <a:xfrm>
              <a:off x="6130475" y="2013600"/>
              <a:ext cx="6300" cy="5600"/>
            </a:xfrm>
            <a:custGeom>
              <a:avLst/>
              <a:gdLst/>
              <a:ahLst/>
              <a:cxnLst/>
              <a:rect l="l" t="t" r="r" b="b"/>
              <a:pathLst>
                <a:path w="252" h="224" extrusionOk="0">
                  <a:moveTo>
                    <a:pt x="136" y="0"/>
                  </a:moveTo>
                  <a:cubicBezTo>
                    <a:pt x="93" y="0"/>
                    <a:pt x="63" y="26"/>
                    <a:pt x="46" y="77"/>
                  </a:cubicBezTo>
                  <a:cubicBezTo>
                    <a:pt x="0" y="123"/>
                    <a:pt x="23" y="191"/>
                    <a:pt x="91" y="214"/>
                  </a:cubicBezTo>
                  <a:cubicBezTo>
                    <a:pt x="104" y="220"/>
                    <a:pt x="118" y="223"/>
                    <a:pt x="132" y="223"/>
                  </a:cubicBezTo>
                  <a:cubicBezTo>
                    <a:pt x="170" y="223"/>
                    <a:pt x="212" y="202"/>
                    <a:pt x="228" y="169"/>
                  </a:cubicBezTo>
                  <a:cubicBezTo>
                    <a:pt x="251" y="100"/>
                    <a:pt x="228" y="55"/>
                    <a:pt x="183" y="9"/>
                  </a:cubicBezTo>
                  <a:cubicBezTo>
                    <a:pt x="166" y="3"/>
                    <a:pt x="150" y="0"/>
                    <a:pt x="136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53"/>
            <p:cNvSpPr/>
            <p:nvPr/>
          </p:nvSpPr>
          <p:spPr>
            <a:xfrm>
              <a:off x="6356425" y="1213000"/>
              <a:ext cx="8025" cy="6975"/>
            </a:xfrm>
            <a:custGeom>
              <a:avLst/>
              <a:gdLst/>
              <a:ahLst/>
              <a:cxnLst/>
              <a:rect l="l" t="t" r="r" b="b"/>
              <a:pathLst>
                <a:path w="321" h="279" extrusionOk="0">
                  <a:moveTo>
                    <a:pt x="175" y="0"/>
                  </a:moveTo>
                  <a:cubicBezTo>
                    <a:pt x="119" y="0"/>
                    <a:pt x="64" y="26"/>
                    <a:pt x="47" y="77"/>
                  </a:cubicBezTo>
                  <a:cubicBezTo>
                    <a:pt x="1" y="146"/>
                    <a:pt x="47" y="237"/>
                    <a:pt x="115" y="260"/>
                  </a:cubicBezTo>
                  <a:cubicBezTo>
                    <a:pt x="134" y="273"/>
                    <a:pt x="153" y="278"/>
                    <a:pt x="172" y="278"/>
                  </a:cubicBezTo>
                  <a:cubicBezTo>
                    <a:pt x="220" y="278"/>
                    <a:pt x="265" y="241"/>
                    <a:pt x="298" y="192"/>
                  </a:cubicBezTo>
                  <a:cubicBezTo>
                    <a:pt x="320" y="123"/>
                    <a:pt x="298" y="55"/>
                    <a:pt x="229" y="9"/>
                  </a:cubicBezTo>
                  <a:cubicBezTo>
                    <a:pt x="212" y="3"/>
                    <a:pt x="194" y="0"/>
                    <a:pt x="17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53"/>
            <p:cNvSpPr/>
            <p:nvPr/>
          </p:nvSpPr>
          <p:spPr>
            <a:xfrm>
              <a:off x="6440325" y="1140150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12" y="0"/>
                  </a:moveTo>
                  <a:cubicBezTo>
                    <a:pt x="72" y="0"/>
                    <a:pt x="38" y="26"/>
                    <a:pt x="23" y="70"/>
                  </a:cubicBezTo>
                  <a:cubicBezTo>
                    <a:pt x="0" y="138"/>
                    <a:pt x="23" y="207"/>
                    <a:pt x="92" y="230"/>
                  </a:cubicBezTo>
                  <a:cubicBezTo>
                    <a:pt x="103" y="235"/>
                    <a:pt x="116" y="238"/>
                    <a:pt x="129" y="238"/>
                  </a:cubicBezTo>
                  <a:cubicBezTo>
                    <a:pt x="169" y="238"/>
                    <a:pt x="211" y="213"/>
                    <a:pt x="229" y="161"/>
                  </a:cubicBezTo>
                  <a:cubicBezTo>
                    <a:pt x="274" y="116"/>
                    <a:pt x="251" y="47"/>
                    <a:pt x="183" y="24"/>
                  </a:cubicBezTo>
                  <a:cubicBezTo>
                    <a:pt x="159" y="8"/>
                    <a:pt x="134" y="0"/>
                    <a:pt x="11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53"/>
            <p:cNvSpPr/>
            <p:nvPr/>
          </p:nvSpPr>
          <p:spPr>
            <a:xfrm>
              <a:off x="5971250" y="1554575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189" y="0"/>
                  </a:moveTo>
                  <a:cubicBezTo>
                    <a:pt x="127" y="0"/>
                    <a:pt x="57" y="43"/>
                    <a:pt x="24" y="110"/>
                  </a:cubicBezTo>
                  <a:cubicBezTo>
                    <a:pt x="1" y="178"/>
                    <a:pt x="24" y="292"/>
                    <a:pt x="115" y="338"/>
                  </a:cubicBezTo>
                  <a:cubicBezTo>
                    <a:pt x="137" y="343"/>
                    <a:pt x="158" y="346"/>
                    <a:pt x="179" y="346"/>
                  </a:cubicBezTo>
                  <a:cubicBezTo>
                    <a:pt x="247" y="346"/>
                    <a:pt x="308" y="316"/>
                    <a:pt x="343" y="247"/>
                  </a:cubicBezTo>
                  <a:cubicBezTo>
                    <a:pt x="389" y="178"/>
                    <a:pt x="343" y="64"/>
                    <a:pt x="252" y="18"/>
                  </a:cubicBezTo>
                  <a:cubicBezTo>
                    <a:pt x="234" y="6"/>
                    <a:pt x="212" y="0"/>
                    <a:pt x="189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53"/>
            <p:cNvSpPr/>
            <p:nvPr/>
          </p:nvSpPr>
          <p:spPr>
            <a:xfrm>
              <a:off x="5831450" y="1597350"/>
              <a:ext cx="6875" cy="6225"/>
            </a:xfrm>
            <a:custGeom>
              <a:avLst/>
              <a:gdLst/>
              <a:ahLst/>
              <a:cxnLst/>
              <a:rect l="l" t="t" r="r" b="b"/>
              <a:pathLst>
                <a:path w="275" h="249" extrusionOk="0">
                  <a:moveTo>
                    <a:pt x="138" y="0"/>
                  </a:moveTo>
                  <a:cubicBezTo>
                    <a:pt x="99" y="0"/>
                    <a:pt x="56" y="33"/>
                    <a:pt x="23" y="65"/>
                  </a:cubicBezTo>
                  <a:cubicBezTo>
                    <a:pt x="1" y="133"/>
                    <a:pt x="23" y="202"/>
                    <a:pt x="92" y="225"/>
                  </a:cubicBezTo>
                  <a:cubicBezTo>
                    <a:pt x="108" y="241"/>
                    <a:pt x="130" y="248"/>
                    <a:pt x="153" y="248"/>
                  </a:cubicBezTo>
                  <a:cubicBezTo>
                    <a:pt x="194" y="248"/>
                    <a:pt x="237" y="223"/>
                    <a:pt x="252" y="179"/>
                  </a:cubicBezTo>
                  <a:cubicBezTo>
                    <a:pt x="275" y="111"/>
                    <a:pt x="252" y="42"/>
                    <a:pt x="183" y="19"/>
                  </a:cubicBezTo>
                  <a:cubicBezTo>
                    <a:pt x="170" y="6"/>
                    <a:pt x="155" y="0"/>
                    <a:pt x="138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53"/>
            <p:cNvSpPr/>
            <p:nvPr/>
          </p:nvSpPr>
          <p:spPr>
            <a:xfrm>
              <a:off x="6038600" y="1537125"/>
              <a:ext cx="7425" cy="6725"/>
            </a:xfrm>
            <a:custGeom>
              <a:avLst/>
              <a:gdLst/>
              <a:ahLst/>
              <a:cxnLst/>
              <a:rect l="l" t="t" r="r" b="b"/>
              <a:pathLst>
                <a:path w="297" h="269" extrusionOk="0">
                  <a:moveTo>
                    <a:pt x="155" y="0"/>
                  </a:moveTo>
                  <a:cubicBezTo>
                    <a:pt x="104" y="0"/>
                    <a:pt x="57" y="26"/>
                    <a:pt x="23" y="77"/>
                  </a:cubicBezTo>
                  <a:cubicBezTo>
                    <a:pt x="0" y="146"/>
                    <a:pt x="23" y="214"/>
                    <a:pt x="92" y="260"/>
                  </a:cubicBezTo>
                  <a:cubicBezTo>
                    <a:pt x="109" y="266"/>
                    <a:pt x="126" y="268"/>
                    <a:pt x="142" y="268"/>
                  </a:cubicBezTo>
                  <a:cubicBezTo>
                    <a:pt x="191" y="268"/>
                    <a:pt x="234" y="243"/>
                    <a:pt x="251" y="191"/>
                  </a:cubicBezTo>
                  <a:cubicBezTo>
                    <a:pt x="297" y="123"/>
                    <a:pt x="274" y="54"/>
                    <a:pt x="206" y="9"/>
                  </a:cubicBezTo>
                  <a:cubicBezTo>
                    <a:pt x="189" y="3"/>
                    <a:pt x="171" y="0"/>
                    <a:pt x="15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53"/>
            <p:cNvSpPr/>
            <p:nvPr/>
          </p:nvSpPr>
          <p:spPr>
            <a:xfrm>
              <a:off x="5843425" y="1571125"/>
              <a:ext cx="10875" cy="9475"/>
            </a:xfrm>
            <a:custGeom>
              <a:avLst/>
              <a:gdLst/>
              <a:ahLst/>
              <a:cxnLst/>
              <a:rect l="l" t="t" r="r" b="b"/>
              <a:pathLst>
                <a:path w="435" h="379" extrusionOk="0">
                  <a:moveTo>
                    <a:pt x="221" y="0"/>
                  </a:moveTo>
                  <a:cubicBezTo>
                    <a:pt x="150" y="0"/>
                    <a:pt x="80" y="43"/>
                    <a:pt x="47" y="110"/>
                  </a:cubicBezTo>
                  <a:cubicBezTo>
                    <a:pt x="1" y="201"/>
                    <a:pt x="47" y="315"/>
                    <a:pt x="138" y="361"/>
                  </a:cubicBezTo>
                  <a:cubicBezTo>
                    <a:pt x="162" y="373"/>
                    <a:pt x="189" y="379"/>
                    <a:pt x="214" y="379"/>
                  </a:cubicBezTo>
                  <a:cubicBezTo>
                    <a:pt x="285" y="379"/>
                    <a:pt x="356" y="336"/>
                    <a:pt x="389" y="269"/>
                  </a:cubicBezTo>
                  <a:cubicBezTo>
                    <a:pt x="435" y="178"/>
                    <a:pt x="389" y="64"/>
                    <a:pt x="298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53"/>
            <p:cNvSpPr/>
            <p:nvPr/>
          </p:nvSpPr>
          <p:spPr>
            <a:xfrm>
              <a:off x="5876525" y="1557650"/>
              <a:ext cx="8025" cy="6750"/>
            </a:xfrm>
            <a:custGeom>
              <a:avLst/>
              <a:gdLst/>
              <a:ahLst/>
              <a:cxnLst/>
              <a:rect l="l" t="t" r="r" b="b"/>
              <a:pathLst>
                <a:path w="321" h="270" extrusionOk="0">
                  <a:moveTo>
                    <a:pt x="175" y="1"/>
                  </a:moveTo>
                  <a:cubicBezTo>
                    <a:pt x="119" y="1"/>
                    <a:pt x="64" y="27"/>
                    <a:pt x="47" y="78"/>
                  </a:cubicBezTo>
                  <a:cubicBezTo>
                    <a:pt x="1" y="146"/>
                    <a:pt x="24" y="215"/>
                    <a:pt x="92" y="261"/>
                  </a:cubicBezTo>
                  <a:cubicBezTo>
                    <a:pt x="109" y="266"/>
                    <a:pt x="128" y="269"/>
                    <a:pt x="146" y="269"/>
                  </a:cubicBezTo>
                  <a:cubicBezTo>
                    <a:pt x="202" y="269"/>
                    <a:pt x="258" y="243"/>
                    <a:pt x="275" y="192"/>
                  </a:cubicBezTo>
                  <a:cubicBezTo>
                    <a:pt x="320" y="124"/>
                    <a:pt x="298" y="32"/>
                    <a:pt x="229" y="9"/>
                  </a:cubicBezTo>
                  <a:cubicBezTo>
                    <a:pt x="212" y="4"/>
                    <a:pt x="193" y="1"/>
                    <a:pt x="175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53"/>
            <p:cNvSpPr/>
            <p:nvPr/>
          </p:nvSpPr>
          <p:spPr>
            <a:xfrm>
              <a:off x="5967825" y="1547400"/>
              <a:ext cx="9175" cy="7650"/>
            </a:xfrm>
            <a:custGeom>
              <a:avLst/>
              <a:gdLst/>
              <a:ahLst/>
              <a:cxnLst/>
              <a:rect l="l" t="t" r="r" b="b"/>
              <a:pathLst>
                <a:path w="367" h="306" extrusionOk="0">
                  <a:moveTo>
                    <a:pt x="197" y="0"/>
                  </a:moveTo>
                  <a:cubicBezTo>
                    <a:pt x="141" y="0"/>
                    <a:pt x="81" y="26"/>
                    <a:pt x="47" y="77"/>
                  </a:cubicBezTo>
                  <a:cubicBezTo>
                    <a:pt x="1" y="168"/>
                    <a:pt x="47" y="260"/>
                    <a:pt x="115" y="283"/>
                  </a:cubicBezTo>
                  <a:cubicBezTo>
                    <a:pt x="145" y="298"/>
                    <a:pt x="176" y="305"/>
                    <a:pt x="204" y="305"/>
                  </a:cubicBezTo>
                  <a:cubicBezTo>
                    <a:pt x="260" y="305"/>
                    <a:pt x="305" y="275"/>
                    <a:pt x="320" y="214"/>
                  </a:cubicBezTo>
                  <a:cubicBezTo>
                    <a:pt x="366" y="146"/>
                    <a:pt x="320" y="54"/>
                    <a:pt x="252" y="9"/>
                  </a:cubicBezTo>
                  <a:cubicBezTo>
                    <a:pt x="235" y="3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53"/>
            <p:cNvSpPr/>
            <p:nvPr/>
          </p:nvSpPr>
          <p:spPr>
            <a:xfrm>
              <a:off x="6727925" y="1650100"/>
              <a:ext cx="8575" cy="7100"/>
            </a:xfrm>
            <a:custGeom>
              <a:avLst/>
              <a:gdLst/>
              <a:ahLst/>
              <a:cxnLst/>
              <a:rect l="l" t="t" r="r" b="b"/>
              <a:pathLst>
                <a:path w="343" h="284" extrusionOk="0">
                  <a:moveTo>
                    <a:pt x="174" y="1"/>
                  </a:moveTo>
                  <a:cubicBezTo>
                    <a:pt x="119" y="1"/>
                    <a:pt x="63" y="26"/>
                    <a:pt x="46" y="78"/>
                  </a:cubicBezTo>
                  <a:cubicBezTo>
                    <a:pt x="0" y="146"/>
                    <a:pt x="46" y="237"/>
                    <a:pt x="114" y="260"/>
                  </a:cubicBezTo>
                  <a:cubicBezTo>
                    <a:pt x="137" y="275"/>
                    <a:pt x="163" y="283"/>
                    <a:pt x="187" y="283"/>
                  </a:cubicBezTo>
                  <a:cubicBezTo>
                    <a:pt x="236" y="283"/>
                    <a:pt x="282" y="253"/>
                    <a:pt x="297" y="192"/>
                  </a:cubicBezTo>
                  <a:cubicBezTo>
                    <a:pt x="343" y="123"/>
                    <a:pt x="297" y="55"/>
                    <a:pt x="228" y="9"/>
                  </a:cubicBezTo>
                  <a:cubicBezTo>
                    <a:pt x="211" y="3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53"/>
            <p:cNvSpPr/>
            <p:nvPr/>
          </p:nvSpPr>
          <p:spPr>
            <a:xfrm>
              <a:off x="6325050" y="2057525"/>
              <a:ext cx="11450" cy="10400"/>
            </a:xfrm>
            <a:custGeom>
              <a:avLst/>
              <a:gdLst/>
              <a:ahLst/>
              <a:cxnLst/>
              <a:rect l="l" t="t" r="r" b="b"/>
              <a:pathLst>
                <a:path w="458" h="416" extrusionOk="0">
                  <a:moveTo>
                    <a:pt x="213" y="0"/>
                  </a:moveTo>
                  <a:cubicBezTo>
                    <a:pt x="140" y="0"/>
                    <a:pt x="77" y="46"/>
                    <a:pt x="46" y="124"/>
                  </a:cubicBezTo>
                  <a:cubicBezTo>
                    <a:pt x="1" y="215"/>
                    <a:pt x="23" y="352"/>
                    <a:pt x="137" y="397"/>
                  </a:cubicBezTo>
                  <a:cubicBezTo>
                    <a:pt x="162" y="410"/>
                    <a:pt x="190" y="415"/>
                    <a:pt x="218" y="415"/>
                  </a:cubicBezTo>
                  <a:cubicBezTo>
                    <a:pt x="296" y="415"/>
                    <a:pt x="378" y="373"/>
                    <a:pt x="411" y="306"/>
                  </a:cubicBezTo>
                  <a:cubicBezTo>
                    <a:pt x="457" y="192"/>
                    <a:pt x="411" y="78"/>
                    <a:pt x="320" y="32"/>
                  </a:cubicBezTo>
                  <a:cubicBezTo>
                    <a:pt x="284" y="10"/>
                    <a:pt x="247" y="0"/>
                    <a:pt x="21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53"/>
            <p:cNvSpPr/>
            <p:nvPr/>
          </p:nvSpPr>
          <p:spPr>
            <a:xfrm>
              <a:off x="6331900" y="2044725"/>
              <a:ext cx="9725" cy="8475"/>
            </a:xfrm>
            <a:custGeom>
              <a:avLst/>
              <a:gdLst/>
              <a:ahLst/>
              <a:cxnLst/>
              <a:rect l="l" t="t" r="r" b="b"/>
              <a:pathLst>
                <a:path w="389" h="339" extrusionOk="0">
                  <a:moveTo>
                    <a:pt x="199" y="1"/>
                  </a:moveTo>
                  <a:cubicBezTo>
                    <a:pt x="136" y="1"/>
                    <a:pt x="79" y="38"/>
                    <a:pt x="46" y="88"/>
                  </a:cubicBezTo>
                  <a:cubicBezTo>
                    <a:pt x="0" y="179"/>
                    <a:pt x="46" y="293"/>
                    <a:pt x="115" y="316"/>
                  </a:cubicBezTo>
                  <a:cubicBezTo>
                    <a:pt x="145" y="331"/>
                    <a:pt x="178" y="339"/>
                    <a:pt x="209" y="339"/>
                  </a:cubicBezTo>
                  <a:cubicBezTo>
                    <a:pt x="272" y="339"/>
                    <a:pt x="328" y="308"/>
                    <a:pt x="343" y="247"/>
                  </a:cubicBezTo>
                  <a:cubicBezTo>
                    <a:pt x="388" y="156"/>
                    <a:pt x="366" y="65"/>
                    <a:pt x="274" y="19"/>
                  </a:cubicBezTo>
                  <a:cubicBezTo>
                    <a:pt x="249" y="6"/>
                    <a:pt x="223" y="1"/>
                    <a:pt x="199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53"/>
            <p:cNvSpPr/>
            <p:nvPr/>
          </p:nvSpPr>
          <p:spPr>
            <a:xfrm>
              <a:off x="6327900" y="2032050"/>
              <a:ext cx="8600" cy="7100"/>
            </a:xfrm>
            <a:custGeom>
              <a:avLst/>
              <a:gdLst/>
              <a:ahLst/>
              <a:cxnLst/>
              <a:rect l="l" t="t" r="r" b="b"/>
              <a:pathLst>
                <a:path w="344" h="284" extrusionOk="0">
                  <a:moveTo>
                    <a:pt x="152" y="0"/>
                  </a:moveTo>
                  <a:cubicBezTo>
                    <a:pt x="104" y="0"/>
                    <a:pt x="61" y="26"/>
                    <a:pt x="46" y="70"/>
                  </a:cubicBezTo>
                  <a:cubicBezTo>
                    <a:pt x="1" y="161"/>
                    <a:pt x="46" y="230"/>
                    <a:pt x="115" y="275"/>
                  </a:cubicBezTo>
                  <a:cubicBezTo>
                    <a:pt x="132" y="281"/>
                    <a:pt x="150" y="284"/>
                    <a:pt x="169" y="284"/>
                  </a:cubicBezTo>
                  <a:cubicBezTo>
                    <a:pt x="225" y="284"/>
                    <a:pt x="280" y="258"/>
                    <a:pt x="297" y="207"/>
                  </a:cubicBezTo>
                  <a:cubicBezTo>
                    <a:pt x="343" y="138"/>
                    <a:pt x="297" y="47"/>
                    <a:pt x="229" y="24"/>
                  </a:cubicBezTo>
                  <a:cubicBezTo>
                    <a:pt x="205" y="8"/>
                    <a:pt x="178" y="0"/>
                    <a:pt x="1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53"/>
            <p:cNvSpPr/>
            <p:nvPr/>
          </p:nvSpPr>
          <p:spPr>
            <a:xfrm>
              <a:off x="6327900" y="2017025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75" y="0"/>
                  </a:moveTo>
                  <a:cubicBezTo>
                    <a:pt x="119" y="0"/>
                    <a:pt x="63" y="26"/>
                    <a:pt x="46" y="77"/>
                  </a:cubicBezTo>
                  <a:cubicBezTo>
                    <a:pt x="1" y="146"/>
                    <a:pt x="23" y="237"/>
                    <a:pt x="92" y="260"/>
                  </a:cubicBezTo>
                  <a:cubicBezTo>
                    <a:pt x="124" y="276"/>
                    <a:pt x="154" y="284"/>
                    <a:pt x="180" y="284"/>
                  </a:cubicBezTo>
                  <a:cubicBezTo>
                    <a:pt x="229" y="284"/>
                    <a:pt x="268" y="258"/>
                    <a:pt x="297" y="214"/>
                  </a:cubicBezTo>
                  <a:cubicBezTo>
                    <a:pt x="320" y="123"/>
                    <a:pt x="297" y="54"/>
                    <a:pt x="229" y="9"/>
                  </a:cubicBezTo>
                  <a:cubicBezTo>
                    <a:pt x="212" y="3"/>
                    <a:pt x="193" y="0"/>
                    <a:pt x="175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53"/>
            <p:cNvSpPr/>
            <p:nvPr/>
          </p:nvSpPr>
          <p:spPr>
            <a:xfrm>
              <a:off x="6072825" y="2014725"/>
              <a:ext cx="6300" cy="5050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33" y="1"/>
                  </a:moveTo>
                  <a:cubicBezTo>
                    <a:pt x="90" y="1"/>
                    <a:pt x="57" y="22"/>
                    <a:pt x="24" y="55"/>
                  </a:cubicBezTo>
                  <a:cubicBezTo>
                    <a:pt x="1" y="101"/>
                    <a:pt x="24" y="169"/>
                    <a:pt x="92" y="192"/>
                  </a:cubicBezTo>
                  <a:cubicBezTo>
                    <a:pt x="104" y="198"/>
                    <a:pt x="118" y="201"/>
                    <a:pt x="132" y="201"/>
                  </a:cubicBezTo>
                  <a:cubicBezTo>
                    <a:pt x="171" y="201"/>
                    <a:pt x="212" y="180"/>
                    <a:pt x="229" y="146"/>
                  </a:cubicBezTo>
                  <a:cubicBezTo>
                    <a:pt x="252" y="101"/>
                    <a:pt x="229" y="32"/>
                    <a:pt x="183" y="10"/>
                  </a:cubicBezTo>
                  <a:cubicBezTo>
                    <a:pt x="165" y="3"/>
                    <a:pt x="148" y="1"/>
                    <a:pt x="13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53"/>
            <p:cNvSpPr/>
            <p:nvPr/>
          </p:nvSpPr>
          <p:spPr>
            <a:xfrm>
              <a:off x="6262275" y="1454600"/>
              <a:ext cx="9150" cy="7900"/>
            </a:xfrm>
            <a:custGeom>
              <a:avLst/>
              <a:gdLst/>
              <a:ahLst/>
              <a:cxnLst/>
              <a:rect l="l" t="t" r="r" b="b"/>
              <a:pathLst>
                <a:path w="366" h="316" extrusionOk="0">
                  <a:moveTo>
                    <a:pt x="163" y="0"/>
                  </a:moveTo>
                  <a:cubicBezTo>
                    <a:pt x="107" y="0"/>
                    <a:pt x="62" y="31"/>
                    <a:pt x="46" y="91"/>
                  </a:cubicBezTo>
                  <a:cubicBezTo>
                    <a:pt x="1" y="160"/>
                    <a:pt x="24" y="251"/>
                    <a:pt x="115" y="297"/>
                  </a:cubicBezTo>
                  <a:cubicBezTo>
                    <a:pt x="134" y="310"/>
                    <a:pt x="155" y="315"/>
                    <a:pt x="176" y="315"/>
                  </a:cubicBezTo>
                  <a:cubicBezTo>
                    <a:pt x="231" y="315"/>
                    <a:pt x="287" y="278"/>
                    <a:pt x="320" y="228"/>
                  </a:cubicBezTo>
                  <a:cubicBezTo>
                    <a:pt x="366" y="137"/>
                    <a:pt x="320" y="46"/>
                    <a:pt x="252" y="23"/>
                  </a:cubicBezTo>
                  <a:cubicBezTo>
                    <a:pt x="221" y="8"/>
                    <a:pt x="191" y="0"/>
                    <a:pt x="163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53"/>
            <p:cNvSpPr/>
            <p:nvPr/>
          </p:nvSpPr>
          <p:spPr>
            <a:xfrm>
              <a:off x="6254300" y="1462350"/>
              <a:ext cx="6875" cy="5975"/>
            </a:xfrm>
            <a:custGeom>
              <a:avLst/>
              <a:gdLst/>
              <a:ahLst/>
              <a:cxnLst/>
              <a:rect l="l" t="t" r="r" b="b"/>
              <a:pathLst>
                <a:path w="275" h="239" extrusionOk="0">
                  <a:moveTo>
                    <a:pt x="138" y="1"/>
                  </a:moveTo>
                  <a:cubicBezTo>
                    <a:pt x="93" y="1"/>
                    <a:pt x="40" y="22"/>
                    <a:pt x="23" y="55"/>
                  </a:cubicBezTo>
                  <a:cubicBezTo>
                    <a:pt x="0" y="124"/>
                    <a:pt x="23" y="192"/>
                    <a:pt x="92" y="215"/>
                  </a:cubicBezTo>
                  <a:cubicBezTo>
                    <a:pt x="108" y="231"/>
                    <a:pt x="127" y="239"/>
                    <a:pt x="147" y="239"/>
                  </a:cubicBezTo>
                  <a:cubicBezTo>
                    <a:pt x="183" y="239"/>
                    <a:pt x="222" y="214"/>
                    <a:pt x="251" y="169"/>
                  </a:cubicBezTo>
                  <a:cubicBezTo>
                    <a:pt x="274" y="101"/>
                    <a:pt x="251" y="32"/>
                    <a:pt x="183" y="10"/>
                  </a:cubicBezTo>
                  <a:cubicBezTo>
                    <a:pt x="171" y="4"/>
                    <a:pt x="155" y="1"/>
                    <a:pt x="138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53"/>
            <p:cNvSpPr/>
            <p:nvPr/>
          </p:nvSpPr>
          <p:spPr>
            <a:xfrm>
              <a:off x="6276550" y="1513125"/>
              <a:ext cx="11425" cy="10425"/>
            </a:xfrm>
            <a:custGeom>
              <a:avLst/>
              <a:gdLst/>
              <a:ahLst/>
              <a:cxnLst/>
              <a:rect l="l" t="t" r="r" b="b"/>
              <a:pathLst>
                <a:path w="457" h="417" extrusionOk="0">
                  <a:moveTo>
                    <a:pt x="223" y="1"/>
                  </a:moveTo>
                  <a:cubicBezTo>
                    <a:pt x="150" y="1"/>
                    <a:pt x="77" y="47"/>
                    <a:pt x="46" y="124"/>
                  </a:cubicBezTo>
                  <a:cubicBezTo>
                    <a:pt x="0" y="216"/>
                    <a:pt x="46" y="352"/>
                    <a:pt x="137" y="398"/>
                  </a:cubicBezTo>
                  <a:cubicBezTo>
                    <a:pt x="168" y="410"/>
                    <a:pt x="199" y="416"/>
                    <a:pt x="228" y="416"/>
                  </a:cubicBezTo>
                  <a:cubicBezTo>
                    <a:pt x="308" y="416"/>
                    <a:pt x="378" y="374"/>
                    <a:pt x="411" y="307"/>
                  </a:cubicBezTo>
                  <a:cubicBezTo>
                    <a:pt x="457" y="193"/>
                    <a:pt x="411" y="79"/>
                    <a:pt x="320" y="33"/>
                  </a:cubicBezTo>
                  <a:cubicBezTo>
                    <a:pt x="291" y="11"/>
                    <a:pt x="257" y="1"/>
                    <a:pt x="223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53"/>
            <p:cNvSpPr/>
            <p:nvPr/>
          </p:nvSpPr>
          <p:spPr>
            <a:xfrm>
              <a:off x="6273700" y="1481950"/>
              <a:ext cx="6300" cy="5425"/>
            </a:xfrm>
            <a:custGeom>
              <a:avLst/>
              <a:gdLst/>
              <a:ahLst/>
              <a:cxnLst/>
              <a:rect l="l" t="t" r="r" b="b"/>
              <a:pathLst>
                <a:path w="252" h="217" extrusionOk="0">
                  <a:moveTo>
                    <a:pt x="106" y="1"/>
                  </a:moveTo>
                  <a:cubicBezTo>
                    <a:pt x="72" y="1"/>
                    <a:pt x="38" y="26"/>
                    <a:pt x="23" y="70"/>
                  </a:cubicBezTo>
                  <a:cubicBezTo>
                    <a:pt x="0" y="116"/>
                    <a:pt x="23" y="184"/>
                    <a:pt x="69" y="207"/>
                  </a:cubicBezTo>
                  <a:cubicBezTo>
                    <a:pt x="81" y="213"/>
                    <a:pt x="95" y="216"/>
                    <a:pt x="109" y="216"/>
                  </a:cubicBezTo>
                  <a:cubicBezTo>
                    <a:pt x="148" y="216"/>
                    <a:pt x="189" y="195"/>
                    <a:pt x="206" y="161"/>
                  </a:cubicBezTo>
                  <a:cubicBezTo>
                    <a:pt x="251" y="116"/>
                    <a:pt x="229" y="47"/>
                    <a:pt x="160" y="25"/>
                  </a:cubicBezTo>
                  <a:cubicBezTo>
                    <a:pt x="144" y="8"/>
                    <a:pt x="125" y="1"/>
                    <a:pt x="106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53"/>
            <p:cNvSpPr/>
            <p:nvPr/>
          </p:nvSpPr>
          <p:spPr>
            <a:xfrm>
              <a:off x="5680800" y="1186375"/>
              <a:ext cx="8025" cy="7100"/>
            </a:xfrm>
            <a:custGeom>
              <a:avLst/>
              <a:gdLst/>
              <a:ahLst/>
              <a:cxnLst/>
              <a:rect l="l" t="t" r="r" b="b"/>
              <a:pathLst>
                <a:path w="321" h="284" extrusionOk="0">
                  <a:moveTo>
                    <a:pt x="152" y="0"/>
                  </a:moveTo>
                  <a:cubicBezTo>
                    <a:pt x="104" y="0"/>
                    <a:pt x="61" y="25"/>
                    <a:pt x="46" y="70"/>
                  </a:cubicBezTo>
                  <a:cubicBezTo>
                    <a:pt x="1" y="138"/>
                    <a:pt x="24" y="229"/>
                    <a:pt x="92" y="275"/>
                  </a:cubicBezTo>
                  <a:cubicBezTo>
                    <a:pt x="109" y="281"/>
                    <a:pt x="128" y="284"/>
                    <a:pt x="146" y="284"/>
                  </a:cubicBezTo>
                  <a:cubicBezTo>
                    <a:pt x="202" y="284"/>
                    <a:pt x="258" y="258"/>
                    <a:pt x="275" y="207"/>
                  </a:cubicBezTo>
                  <a:cubicBezTo>
                    <a:pt x="320" y="138"/>
                    <a:pt x="298" y="47"/>
                    <a:pt x="229" y="24"/>
                  </a:cubicBezTo>
                  <a:cubicBezTo>
                    <a:pt x="205" y="8"/>
                    <a:pt x="178" y="0"/>
                    <a:pt x="15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53"/>
            <p:cNvSpPr/>
            <p:nvPr/>
          </p:nvSpPr>
          <p:spPr>
            <a:xfrm>
              <a:off x="5685950" y="1147950"/>
              <a:ext cx="6875" cy="6150"/>
            </a:xfrm>
            <a:custGeom>
              <a:avLst/>
              <a:gdLst/>
              <a:ahLst/>
              <a:cxnLst/>
              <a:rect l="l" t="t" r="r" b="b"/>
              <a:pathLst>
                <a:path w="275" h="246" extrusionOk="0">
                  <a:moveTo>
                    <a:pt x="132" y="0"/>
                  </a:moveTo>
                  <a:cubicBezTo>
                    <a:pt x="83" y="0"/>
                    <a:pt x="40" y="26"/>
                    <a:pt x="23" y="77"/>
                  </a:cubicBezTo>
                  <a:cubicBezTo>
                    <a:pt x="0" y="123"/>
                    <a:pt x="23" y="192"/>
                    <a:pt x="69" y="237"/>
                  </a:cubicBezTo>
                  <a:cubicBezTo>
                    <a:pt x="86" y="243"/>
                    <a:pt x="103" y="246"/>
                    <a:pt x="119" y="246"/>
                  </a:cubicBezTo>
                  <a:cubicBezTo>
                    <a:pt x="169" y="246"/>
                    <a:pt x="211" y="220"/>
                    <a:pt x="228" y="169"/>
                  </a:cubicBezTo>
                  <a:cubicBezTo>
                    <a:pt x="274" y="123"/>
                    <a:pt x="228" y="55"/>
                    <a:pt x="183" y="9"/>
                  </a:cubicBezTo>
                  <a:cubicBezTo>
                    <a:pt x="166" y="3"/>
                    <a:pt x="149" y="0"/>
                    <a:pt x="132" y="0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12" name="Google Shape;7612;p53"/>
          <p:cNvGrpSpPr/>
          <p:nvPr/>
        </p:nvGrpSpPr>
        <p:grpSpPr>
          <a:xfrm>
            <a:off x="-399742" y="-758345"/>
            <a:ext cx="9834790" cy="6880156"/>
            <a:chOff x="2056725" y="3456925"/>
            <a:chExt cx="1804350" cy="1262275"/>
          </a:xfrm>
        </p:grpSpPr>
        <p:sp>
          <p:nvSpPr>
            <p:cNvPr id="7613" name="Google Shape;7613;p53"/>
            <p:cNvSpPr/>
            <p:nvPr/>
          </p:nvSpPr>
          <p:spPr>
            <a:xfrm>
              <a:off x="2056725" y="3456925"/>
              <a:ext cx="1559550" cy="1262275"/>
            </a:xfrm>
            <a:custGeom>
              <a:avLst/>
              <a:gdLst/>
              <a:ahLst/>
              <a:cxnLst/>
              <a:rect l="l" t="t" r="r" b="b"/>
              <a:pathLst>
                <a:path w="62382" h="50491" extrusionOk="0">
                  <a:moveTo>
                    <a:pt x="23853" y="1"/>
                  </a:moveTo>
                  <a:lnTo>
                    <a:pt x="14471" y="16960"/>
                  </a:lnTo>
                  <a:lnTo>
                    <a:pt x="14449" y="16983"/>
                  </a:lnTo>
                  <a:lnTo>
                    <a:pt x="19516" y="30541"/>
                  </a:lnTo>
                  <a:lnTo>
                    <a:pt x="0" y="49943"/>
                  </a:lnTo>
                  <a:lnTo>
                    <a:pt x="21022" y="50490"/>
                  </a:lnTo>
                  <a:lnTo>
                    <a:pt x="32458" y="43529"/>
                  </a:lnTo>
                  <a:lnTo>
                    <a:pt x="45263" y="47318"/>
                  </a:lnTo>
                  <a:lnTo>
                    <a:pt x="45286" y="47318"/>
                  </a:lnTo>
                  <a:lnTo>
                    <a:pt x="62382" y="32573"/>
                  </a:lnTo>
                  <a:lnTo>
                    <a:pt x="62313" y="32481"/>
                  </a:lnTo>
                  <a:lnTo>
                    <a:pt x="45263" y="47204"/>
                  </a:lnTo>
                  <a:lnTo>
                    <a:pt x="32458" y="43415"/>
                  </a:lnTo>
                  <a:lnTo>
                    <a:pt x="32435" y="43392"/>
                  </a:lnTo>
                  <a:lnTo>
                    <a:pt x="21000" y="50376"/>
                  </a:lnTo>
                  <a:lnTo>
                    <a:pt x="274" y="49828"/>
                  </a:lnTo>
                  <a:lnTo>
                    <a:pt x="19630" y="30610"/>
                  </a:lnTo>
                  <a:lnTo>
                    <a:pt x="19653" y="30564"/>
                  </a:lnTo>
                  <a:lnTo>
                    <a:pt x="14586" y="16983"/>
                  </a:lnTo>
                  <a:lnTo>
                    <a:pt x="23944" y="69"/>
                  </a:lnTo>
                  <a:lnTo>
                    <a:pt x="23853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53"/>
            <p:cNvSpPr/>
            <p:nvPr/>
          </p:nvSpPr>
          <p:spPr>
            <a:xfrm>
              <a:off x="2789975" y="4016150"/>
              <a:ext cx="559825" cy="621450"/>
            </a:xfrm>
            <a:custGeom>
              <a:avLst/>
              <a:gdLst/>
              <a:ahLst/>
              <a:cxnLst/>
              <a:rect l="l" t="t" r="r" b="b"/>
              <a:pathLst>
                <a:path w="22393" h="24858" extrusionOk="0">
                  <a:moveTo>
                    <a:pt x="14495" y="1"/>
                  </a:moveTo>
                  <a:lnTo>
                    <a:pt x="15773" y="24538"/>
                  </a:lnTo>
                  <a:lnTo>
                    <a:pt x="15773" y="24538"/>
                  </a:lnTo>
                  <a:lnTo>
                    <a:pt x="1" y="7122"/>
                  </a:lnTo>
                  <a:lnTo>
                    <a:pt x="3059" y="21114"/>
                  </a:lnTo>
                  <a:lnTo>
                    <a:pt x="3173" y="21068"/>
                  </a:lnTo>
                  <a:lnTo>
                    <a:pt x="206" y="7533"/>
                  </a:lnTo>
                  <a:lnTo>
                    <a:pt x="15796" y="24743"/>
                  </a:lnTo>
                  <a:lnTo>
                    <a:pt x="15910" y="24857"/>
                  </a:lnTo>
                  <a:lnTo>
                    <a:pt x="15910" y="24857"/>
                  </a:lnTo>
                  <a:lnTo>
                    <a:pt x="14655" y="685"/>
                  </a:lnTo>
                  <a:lnTo>
                    <a:pt x="14655" y="685"/>
                  </a:lnTo>
                  <a:lnTo>
                    <a:pt x="22301" y="19402"/>
                  </a:lnTo>
                  <a:lnTo>
                    <a:pt x="22392" y="19357"/>
                  </a:lnTo>
                  <a:lnTo>
                    <a:pt x="14495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53"/>
            <p:cNvSpPr/>
            <p:nvPr/>
          </p:nvSpPr>
          <p:spPr>
            <a:xfrm>
              <a:off x="3301275" y="3974500"/>
              <a:ext cx="559800" cy="621450"/>
            </a:xfrm>
            <a:custGeom>
              <a:avLst/>
              <a:gdLst/>
              <a:ahLst/>
              <a:cxnLst/>
              <a:rect l="l" t="t" r="r" b="b"/>
              <a:pathLst>
                <a:path w="22392" h="24858" extrusionOk="0">
                  <a:moveTo>
                    <a:pt x="14494" y="0"/>
                  </a:moveTo>
                  <a:lnTo>
                    <a:pt x="15750" y="24538"/>
                  </a:lnTo>
                  <a:lnTo>
                    <a:pt x="137" y="7282"/>
                  </a:lnTo>
                  <a:lnTo>
                    <a:pt x="0" y="7122"/>
                  </a:lnTo>
                  <a:lnTo>
                    <a:pt x="0" y="7122"/>
                  </a:lnTo>
                  <a:lnTo>
                    <a:pt x="3036" y="21114"/>
                  </a:lnTo>
                  <a:lnTo>
                    <a:pt x="3150" y="21068"/>
                  </a:lnTo>
                  <a:lnTo>
                    <a:pt x="206" y="7533"/>
                  </a:lnTo>
                  <a:lnTo>
                    <a:pt x="15773" y="24743"/>
                  </a:lnTo>
                  <a:lnTo>
                    <a:pt x="15887" y="24857"/>
                  </a:lnTo>
                  <a:lnTo>
                    <a:pt x="14631" y="685"/>
                  </a:lnTo>
                  <a:lnTo>
                    <a:pt x="22278" y="19402"/>
                  </a:lnTo>
                  <a:lnTo>
                    <a:pt x="22392" y="19356"/>
                  </a:lnTo>
                  <a:lnTo>
                    <a:pt x="14494" y="0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53"/>
            <p:cNvSpPr/>
            <p:nvPr/>
          </p:nvSpPr>
          <p:spPr>
            <a:xfrm>
              <a:off x="2099525" y="3904300"/>
              <a:ext cx="811450" cy="811475"/>
            </a:xfrm>
            <a:custGeom>
              <a:avLst/>
              <a:gdLst/>
              <a:ahLst/>
              <a:cxnLst/>
              <a:rect l="l" t="t" r="r" b="b"/>
              <a:pathLst>
                <a:path w="32458" h="32459" extrusionOk="0">
                  <a:moveTo>
                    <a:pt x="32161" y="412"/>
                  </a:moveTo>
                  <a:lnTo>
                    <a:pt x="19242" y="32093"/>
                  </a:lnTo>
                  <a:lnTo>
                    <a:pt x="17941" y="12692"/>
                  </a:lnTo>
                  <a:lnTo>
                    <a:pt x="32161" y="412"/>
                  </a:lnTo>
                  <a:close/>
                  <a:moveTo>
                    <a:pt x="206" y="6301"/>
                  </a:moveTo>
                  <a:lnTo>
                    <a:pt x="17827" y="12715"/>
                  </a:lnTo>
                  <a:lnTo>
                    <a:pt x="19128" y="32230"/>
                  </a:lnTo>
                  <a:lnTo>
                    <a:pt x="6483" y="23990"/>
                  </a:lnTo>
                  <a:lnTo>
                    <a:pt x="206" y="6301"/>
                  </a:lnTo>
                  <a:close/>
                  <a:moveTo>
                    <a:pt x="32458" y="1"/>
                  </a:moveTo>
                  <a:lnTo>
                    <a:pt x="17872" y="12600"/>
                  </a:lnTo>
                  <a:lnTo>
                    <a:pt x="0" y="6095"/>
                  </a:lnTo>
                  <a:lnTo>
                    <a:pt x="6368" y="24059"/>
                  </a:lnTo>
                  <a:lnTo>
                    <a:pt x="6368" y="24082"/>
                  </a:lnTo>
                  <a:lnTo>
                    <a:pt x="19265" y="32458"/>
                  </a:lnTo>
                  <a:lnTo>
                    <a:pt x="19265" y="32367"/>
                  </a:lnTo>
                  <a:lnTo>
                    <a:pt x="3245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53"/>
            <p:cNvSpPr/>
            <p:nvPr/>
          </p:nvSpPr>
          <p:spPr>
            <a:xfrm>
              <a:off x="2792275" y="4136550"/>
              <a:ext cx="368075" cy="63950"/>
            </a:xfrm>
            <a:custGeom>
              <a:avLst/>
              <a:gdLst/>
              <a:ahLst/>
              <a:cxnLst/>
              <a:rect l="l" t="t" r="r" b="b"/>
              <a:pathLst>
                <a:path w="14723" h="2558" extrusionOk="0">
                  <a:moveTo>
                    <a:pt x="14722" y="1"/>
                  </a:moveTo>
                  <a:lnTo>
                    <a:pt x="0" y="2443"/>
                  </a:lnTo>
                  <a:lnTo>
                    <a:pt x="23" y="2557"/>
                  </a:lnTo>
                  <a:lnTo>
                    <a:pt x="14722" y="115"/>
                  </a:lnTo>
                  <a:lnTo>
                    <a:pt x="14722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31764"/>
                  </a:srgbClr>
                </a:gs>
                <a:gs pos="100000">
                  <a:srgbClr val="3EE7F0">
                    <a:alpha val="17254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8" name="Google Shape;7618;p53"/>
          <p:cNvSpPr/>
          <p:nvPr/>
        </p:nvSpPr>
        <p:spPr>
          <a:xfrm>
            <a:off x="4831625" y="4604088"/>
            <a:ext cx="1537719" cy="1230629"/>
          </a:xfrm>
          <a:custGeom>
            <a:avLst/>
            <a:gdLst/>
            <a:ahLst/>
            <a:cxnLst/>
            <a:rect l="l" t="t" r="r" b="b"/>
            <a:pathLst>
              <a:path w="29834" h="23876" extrusionOk="0">
                <a:moveTo>
                  <a:pt x="21959" y="1"/>
                </a:moveTo>
                <a:lnTo>
                  <a:pt x="1" y="23876"/>
                </a:lnTo>
                <a:lnTo>
                  <a:pt x="1" y="23876"/>
                </a:lnTo>
                <a:lnTo>
                  <a:pt x="29833" y="14175"/>
                </a:lnTo>
                <a:lnTo>
                  <a:pt x="21959" y="1"/>
                </a:lnTo>
                <a:close/>
              </a:path>
            </a:pathLst>
          </a:custGeom>
          <a:gradFill>
            <a:gsLst>
              <a:gs pos="0">
                <a:srgbClr val="002AB1">
                  <a:alpha val="70980"/>
                </a:srgbClr>
              </a:gs>
              <a:gs pos="100000">
                <a:srgbClr val="00E0FF">
                  <a:alpha val="6901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19" name="Google Shape;7619;p53"/>
          <p:cNvGrpSpPr/>
          <p:nvPr/>
        </p:nvGrpSpPr>
        <p:grpSpPr>
          <a:xfrm>
            <a:off x="7363732" y="2903975"/>
            <a:ext cx="2134324" cy="2134324"/>
            <a:chOff x="3413675" y="1416350"/>
            <a:chExt cx="685925" cy="685925"/>
          </a:xfrm>
        </p:grpSpPr>
        <p:sp>
          <p:nvSpPr>
            <p:cNvPr id="7620" name="Google Shape;7620;p53"/>
            <p:cNvSpPr/>
            <p:nvPr/>
          </p:nvSpPr>
          <p:spPr>
            <a:xfrm>
              <a:off x="3514125" y="1599525"/>
              <a:ext cx="435400" cy="402325"/>
            </a:xfrm>
            <a:custGeom>
              <a:avLst/>
              <a:gdLst/>
              <a:ahLst/>
              <a:cxnLst/>
              <a:rect l="l" t="t" r="r" b="b"/>
              <a:pathLst>
                <a:path w="17416" h="16093" extrusionOk="0">
                  <a:moveTo>
                    <a:pt x="0" y="6392"/>
                  </a:moveTo>
                  <a:cubicBezTo>
                    <a:pt x="0" y="4041"/>
                    <a:pt x="845" y="1758"/>
                    <a:pt x="2397" y="1"/>
                  </a:cubicBezTo>
                  <a:lnTo>
                    <a:pt x="3424" y="914"/>
                  </a:lnTo>
                  <a:cubicBezTo>
                    <a:pt x="2100" y="2420"/>
                    <a:pt x="1370" y="4360"/>
                    <a:pt x="1370" y="6392"/>
                  </a:cubicBezTo>
                  <a:cubicBezTo>
                    <a:pt x="1370" y="10980"/>
                    <a:pt x="5113" y="14723"/>
                    <a:pt x="9701" y="14723"/>
                  </a:cubicBezTo>
                  <a:cubicBezTo>
                    <a:pt x="12326" y="14723"/>
                    <a:pt x="14722" y="13513"/>
                    <a:pt x="16320" y="11436"/>
                  </a:cubicBezTo>
                  <a:lnTo>
                    <a:pt x="17416" y="12281"/>
                  </a:lnTo>
                  <a:cubicBezTo>
                    <a:pt x="15567" y="14700"/>
                    <a:pt x="12759" y="16093"/>
                    <a:pt x="9701" y="16093"/>
                  </a:cubicBezTo>
                  <a:cubicBezTo>
                    <a:pt x="4360" y="16093"/>
                    <a:pt x="0" y="11733"/>
                    <a:pt x="0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53"/>
            <p:cNvSpPr/>
            <p:nvPr/>
          </p:nvSpPr>
          <p:spPr>
            <a:xfrm>
              <a:off x="3570025" y="1516800"/>
              <a:ext cx="429150" cy="398875"/>
            </a:xfrm>
            <a:custGeom>
              <a:avLst/>
              <a:gdLst/>
              <a:ahLst/>
              <a:cxnLst/>
              <a:rect l="l" t="t" r="r" b="b"/>
              <a:pathLst>
                <a:path w="17166" h="15955" extrusionOk="0">
                  <a:moveTo>
                    <a:pt x="161" y="3310"/>
                  </a:moveTo>
                  <a:cubicBezTo>
                    <a:pt x="47" y="3447"/>
                    <a:pt x="1" y="3606"/>
                    <a:pt x="1" y="3766"/>
                  </a:cubicBezTo>
                  <a:lnTo>
                    <a:pt x="1" y="3766"/>
                  </a:lnTo>
                  <a:cubicBezTo>
                    <a:pt x="1" y="3949"/>
                    <a:pt x="69" y="4131"/>
                    <a:pt x="229" y="4268"/>
                  </a:cubicBezTo>
                  <a:lnTo>
                    <a:pt x="229" y="4268"/>
                  </a:lnTo>
                  <a:cubicBezTo>
                    <a:pt x="503" y="4519"/>
                    <a:pt x="960" y="4497"/>
                    <a:pt x="1188" y="4223"/>
                  </a:cubicBezTo>
                  <a:lnTo>
                    <a:pt x="1188" y="4223"/>
                  </a:lnTo>
                  <a:cubicBezTo>
                    <a:pt x="2786" y="2397"/>
                    <a:pt x="5068" y="1370"/>
                    <a:pt x="7465" y="1370"/>
                  </a:cubicBezTo>
                  <a:lnTo>
                    <a:pt x="7465" y="1370"/>
                  </a:lnTo>
                  <a:cubicBezTo>
                    <a:pt x="12053" y="1370"/>
                    <a:pt x="15796" y="5113"/>
                    <a:pt x="15796" y="9701"/>
                  </a:cubicBezTo>
                  <a:lnTo>
                    <a:pt x="15796" y="9701"/>
                  </a:lnTo>
                  <a:cubicBezTo>
                    <a:pt x="15796" y="11550"/>
                    <a:pt x="15203" y="13284"/>
                    <a:pt x="14084" y="14745"/>
                  </a:cubicBezTo>
                  <a:lnTo>
                    <a:pt x="14084" y="14745"/>
                  </a:lnTo>
                  <a:cubicBezTo>
                    <a:pt x="13856" y="15065"/>
                    <a:pt x="13902" y="15498"/>
                    <a:pt x="14221" y="15727"/>
                  </a:cubicBezTo>
                  <a:lnTo>
                    <a:pt x="14221" y="15727"/>
                  </a:lnTo>
                  <a:cubicBezTo>
                    <a:pt x="14518" y="15955"/>
                    <a:pt x="14952" y="15886"/>
                    <a:pt x="15180" y="15590"/>
                  </a:cubicBezTo>
                  <a:lnTo>
                    <a:pt x="15180" y="15590"/>
                  </a:lnTo>
                  <a:cubicBezTo>
                    <a:pt x="16481" y="13878"/>
                    <a:pt x="17166" y="11846"/>
                    <a:pt x="17166" y="9701"/>
                  </a:cubicBezTo>
                  <a:lnTo>
                    <a:pt x="17166" y="9701"/>
                  </a:lnTo>
                  <a:cubicBezTo>
                    <a:pt x="17166" y="4337"/>
                    <a:pt x="12806" y="0"/>
                    <a:pt x="7465" y="0"/>
                  </a:cubicBezTo>
                  <a:lnTo>
                    <a:pt x="7465" y="0"/>
                  </a:lnTo>
                  <a:cubicBezTo>
                    <a:pt x="4657" y="0"/>
                    <a:pt x="2010" y="1210"/>
                    <a:pt x="161" y="3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22" name="Google Shape;7622;p53"/>
            <p:cNvSpPr/>
            <p:nvPr/>
          </p:nvSpPr>
          <p:spPr>
            <a:xfrm>
              <a:off x="3596850" y="1599525"/>
              <a:ext cx="319575" cy="290475"/>
            </a:xfrm>
            <a:custGeom>
              <a:avLst/>
              <a:gdLst/>
              <a:ahLst/>
              <a:cxnLst/>
              <a:rect l="l" t="t" r="r" b="b"/>
              <a:pathLst>
                <a:path w="12783" h="11619" extrusionOk="0">
                  <a:moveTo>
                    <a:pt x="1" y="6392"/>
                  </a:moveTo>
                  <a:cubicBezTo>
                    <a:pt x="1" y="2854"/>
                    <a:pt x="2877" y="1"/>
                    <a:pt x="6392" y="1"/>
                  </a:cubicBezTo>
                  <a:cubicBezTo>
                    <a:pt x="9907" y="1"/>
                    <a:pt x="12783" y="2854"/>
                    <a:pt x="12783" y="6392"/>
                  </a:cubicBezTo>
                  <a:cubicBezTo>
                    <a:pt x="12783" y="8378"/>
                    <a:pt x="11870" y="10226"/>
                    <a:pt x="10295" y="11459"/>
                  </a:cubicBezTo>
                  <a:lnTo>
                    <a:pt x="9450" y="10363"/>
                  </a:lnTo>
                  <a:cubicBezTo>
                    <a:pt x="10706" y="9405"/>
                    <a:pt x="11413" y="7967"/>
                    <a:pt x="11413" y="6392"/>
                  </a:cubicBezTo>
                  <a:cubicBezTo>
                    <a:pt x="11413" y="3630"/>
                    <a:pt x="9154" y="1370"/>
                    <a:pt x="6392" y="1370"/>
                  </a:cubicBezTo>
                  <a:cubicBezTo>
                    <a:pt x="3630" y="1370"/>
                    <a:pt x="1370" y="3630"/>
                    <a:pt x="1370" y="6392"/>
                  </a:cubicBezTo>
                  <a:cubicBezTo>
                    <a:pt x="1370" y="8012"/>
                    <a:pt x="2169" y="9542"/>
                    <a:pt x="3516" y="10500"/>
                  </a:cubicBezTo>
                  <a:lnTo>
                    <a:pt x="2717" y="11619"/>
                  </a:lnTo>
                  <a:cubicBezTo>
                    <a:pt x="1005" y="10432"/>
                    <a:pt x="1" y="8469"/>
                    <a:pt x="1" y="6392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53"/>
            <p:cNvSpPr/>
            <p:nvPr/>
          </p:nvSpPr>
          <p:spPr>
            <a:xfrm>
              <a:off x="3657350" y="1855175"/>
              <a:ext cx="206025" cy="63925"/>
            </a:xfrm>
            <a:custGeom>
              <a:avLst/>
              <a:gdLst/>
              <a:ahLst/>
              <a:cxnLst/>
              <a:rect l="l" t="t" r="r" b="b"/>
              <a:pathLst>
                <a:path w="8241" h="2557" extrusionOk="0">
                  <a:moveTo>
                    <a:pt x="7030" y="137"/>
                  </a:moveTo>
                  <a:cubicBezTo>
                    <a:pt x="6140" y="822"/>
                    <a:pt x="5090" y="1187"/>
                    <a:pt x="3972" y="1187"/>
                  </a:cubicBezTo>
                  <a:lnTo>
                    <a:pt x="3972" y="1187"/>
                  </a:lnTo>
                  <a:cubicBezTo>
                    <a:pt x="2922" y="1187"/>
                    <a:pt x="1940" y="868"/>
                    <a:pt x="1096" y="274"/>
                  </a:cubicBezTo>
                  <a:lnTo>
                    <a:pt x="1096" y="274"/>
                  </a:lnTo>
                  <a:cubicBezTo>
                    <a:pt x="776" y="46"/>
                    <a:pt x="343" y="115"/>
                    <a:pt x="137" y="434"/>
                  </a:cubicBezTo>
                  <a:lnTo>
                    <a:pt x="137" y="434"/>
                  </a:lnTo>
                  <a:cubicBezTo>
                    <a:pt x="46" y="548"/>
                    <a:pt x="0" y="685"/>
                    <a:pt x="0" y="822"/>
                  </a:cubicBezTo>
                  <a:lnTo>
                    <a:pt x="0" y="822"/>
                  </a:lnTo>
                  <a:cubicBezTo>
                    <a:pt x="0" y="1050"/>
                    <a:pt x="92" y="1256"/>
                    <a:pt x="297" y="1393"/>
                  </a:cubicBezTo>
                  <a:lnTo>
                    <a:pt x="297" y="1393"/>
                  </a:lnTo>
                  <a:cubicBezTo>
                    <a:pt x="1370" y="2146"/>
                    <a:pt x="2648" y="2557"/>
                    <a:pt x="3972" y="2557"/>
                  </a:cubicBezTo>
                  <a:lnTo>
                    <a:pt x="3972" y="2557"/>
                  </a:lnTo>
                  <a:cubicBezTo>
                    <a:pt x="5387" y="2557"/>
                    <a:pt x="6757" y="2100"/>
                    <a:pt x="7875" y="1233"/>
                  </a:cubicBezTo>
                  <a:lnTo>
                    <a:pt x="7875" y="1233"/>
                  </a:lnTo>
                  <a:cubicBezTo>
                    <a:pt x="8172" y="1005"/>
                    <a:pt x="8240" y="571"/>
                    <a:pt x="7989" y="274"/>
                  </a:cubicBezTo>
                  <a:lnTo>
                    <a:pt x="7989" y="274"/>
                  </a:lnTo>
                  <a:cubicBezTo>
                    <a:pt x="7852" y="92"/>
                    <a:pt x="7647" y="0"/>
                    <a:pt x="7441" y="0"/>
                  </a:cubicBezTo>
                  <a:lnTo>
                    <a:pt x="7441" y="0"/>
                  </a:lnTo>
                  <a:cubicBezTo>
                    <a:pt x="7304" y="0"/>
                    <a:pt x="7167" y="46"/>
                    <a:pt x="7030" y="137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53"/>
            <p:cNvSpPr/>
            <p:nvPr/>
          </p:nvSpPr>
          <p:spPr>
            <a:xfrm>
              <a:off x="3413675" y="1416350"/>
              <a:ext cx="551825" cy="631150"/>
            </a:xfrm>
            <a:custGeom>
              <a:avLst/>
              <a:gdLst/>
              <a:ahLst/>
              <a:cxnLst/>
              <a:rect l="l" t="t" r="r" b="b"/>
              <a:pathLst>
                <a:path w="22073" h="25246" extrusionOk="0">
                  <a:moveTo>
                    <a:pt x="1" y="13719"/>
                  </a:moveTo>
                  <a:cubicBezTo>
                    <a:pt x="1" y="6141"/>
                    <a:pt x="6141" y="1"/>
                    <a:pt x="13719" y="1"/>
                  </a:cubicBezTo>
                  <a:cubicBezTo>
                    <a:pt x="16755" y="1"/>
                    <a:pt x="19653" y="959"/>
                    <a:pt x="22073" y="2808"/>
                  </a:cubicBezTo>
                  <a:lnTo>
                    <a:pt x="21228" y="3904"/>
                  </a:lnTo>
                  <a:cubicBezTo>
                    <a:pt x="19060" y="2238"/>
                    <a:pt x="16458" y="1370"/>
                    <a:pt x="13719" y="1370"/>
                  </a:cubicBezTo>
                  <a:cubicBezTo>
                    <a:pt x="6917" y="1370"/>
                    <a:pt x="1370" y="6917"/>
                    <a:pt x="1370" y="13719"/>
                  </a:cubicBezTo>
                  <a:cubicBezTo>
                    <a:pt x="1370" y="17919"/>
                    <a:pt x="3493" y="21799"/>
                    <a:pt x="7008" y="24081"/>
                  </a:cubicBezTo>
                  <a:lnTo>
                    <a:pt x="6278" y="25246"/>
                  </a:lnTo>
                  <a:cubicBezTo>
                    <a:pt x="2329" y="22712"/>
                    <a:pt x="1" y="18398"/>
                    <a:pt x="1" y="13719"/>
                  </a:cubicBezTo>
                </a:path>
              </a:pathLst>
            </a:custGeom>
            <a:gradFill>
              <a:gsLst>
                <a:gs pos="0">
                  <a:srgbClr val="FFFFFF">
                    <a:alpha val="49803"/>
                  </a:srgbClr>
                </a:gs>
                <a:gs pos="100000">
                  <a:srgbClr val="00031B">
                    <a:alpha val="1647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53"/>
            <p:cNvSpPr/>
            <p:nvPr/>
          </p:nvSpPr>
          <p:spPr>
            <a:xfrm>
              <a:off x="3562625" y="1483125"/>
              <a:ext cx="536975" cy="619150"/>
            </a:xfrm>
            <a:custGeom>
              <a:avLst/>
              <a:gdLst/>
              <a:ahLst/>
              <a:cxnLst/>
              <a:rect l="l" t="t" r="r" b="b"/>
              <a:pathLst>
                <a:path w="21479" h="24766" extrusionOk="0">
                  <a:moveTo>
                    <a:pt x="15133" y="274"/>
                  </a:moveTo>
                  <a:cubicBezTo>
                    <a:pt x="14905" y="571"/>
                    <a:pt x="14974" y="1005"/>
                    <a:pt x="15270" y="1233"/>
                  </a:cubicBezTo>
                  <a:lnTo>
                    <a:pt x="15270" y="1233"/>
                  </a:lnTo>
                  <a:cubicBezTo>
                    <a:pt x="18352" y="3607"/>
                    <a:pt x="20109" y="7167"/>
                    <a:pt x="20109" y="11048"/>
                  </a:cubicBezTo>
                  <a:lnTo>
                    <a:pt x="20109" y="11048"/>
                  </a:lnTo>
                  <a:cubicBezTo>
                    <a:pt x="20109" y="17850"/>
                    <a:pt x="14563" y="23396"/>
                    <a:pt x="7761" y="23396"/>
                  </a:cubicBezTo>
                  <a:lnTo>
                    <a:pt x="7761" y="23396"/>
                  </a:lnTo>
                  <a:cubicBezTo>
                    <a:pt x="5364" y="23396"/>
                    <a:pt x="3059" y="22711"/>
                    <a:pt x="1050" y="21410"/>
                  </a:cubicBezTo>
                  <a:lnTo>
                    <a:pt x="1050" y="21410"/>
                  </a:lnTo>
                  <a:cubicBezTo>
                    <a:pt x="731" y="21205"/>
                    <a:pt x="320" y="21296"/>
                    <a:pt x="114" y="21616"/>
                  </a:cubicBezTo>
                  <a:lnTo>
                    <a:pt x="114" y="21616"/>
                  </a:lnTo>
                  <a:cubicBezTo>
                    <a:pt x="23" y="21730"/>
                    <a:pt x="0" y="21867"/>
                    <a:pt x="0" y="22004"/>
                  </a:cubicBezTo>
                  <a:lnTo>
                    <a:pt x="0" y="22004"/>
                  </a:lnTo>
                  <a:cubicBezTo>
                    <a:pt x="0" y="22232"/>
                    <a:pt x="114" y="22438"/>
                    <a:pt x="320" y="22575"/>
                  </a:cubicBezTo>
                  <a:lnTo>
                    <a:pt x="320" y="22575"/>
                  </a:lnTo>
                  <a:cubicBezTo>
                    <a:pt x="2534" y="24013"/>
                    <a:pt x="5113" y="24766"/>
                    <a:pt x="7761" y="24766"/>
                  </a:cubicBezTo>
                  <a:lnTo>
                    <a:pt x="7761" y="24766"/>
                  </a:lnTo>
                  <a:cubicBezTo>
                    <a:pt x="15339" y="24766"/>
                    <a:pt x="21479" y="18603"/>
                    <a:pt x="21479" y="11048"/>
                  </a:cubicBezTo>
                  <a:lnTo>
                    <a:pt x="21479" y="11048"/>
                  </a:lnTo>
                  <a:cubicBezTo>
                    <a:pt x="21479" y="6734"/>
                    <a:pt x="19516" y="2762"/>
                    <a:pt x="16115" y="137"/>
                  </a:cubicBezTo>
                  <a:lnTo>
                    <a:pt x="16115" y="137"/>
                  </a:lnTo>
                  <a:cubicBezTo>
                    <a:pt x="15978" y="46"/>
                    <a:pt x="15841" y="0"/>
                    <a:pt x="15681" y="0"/>
                  </a:cubicBezTo>
                  <a:lnTo>
                    <a:pt x="15681" y="0"/>
                  </a:lnTo>
                  <a:cubicBezTo>
                    <a:pt x="15476" y="0"/>
                    <a:pt x="15270" y="92"/>
                    <a:pt x="15133" y="27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6" name="Google Shape;7626;p53"/>
          <p:cNvGrpSpPr/>
          <p:nvPr/>
        </p:nvGrpSpPr>
        <p:grpSpPr>
          <a:xfrm>
            <a:off x="6369355" y="2449193"/>
            <a:ext cx="1048180" cy="245101"/>
            <a:chOff x="3504975" y="1233750"/>
            <a:chExt cx="324725" cy="75925"/>
          </a:xfrm>
        </p:grpSpPr>
        <p:sp>
          <p:nvSpPr>
            <p:cNvPr id="7627" name="Google Shape;7627;p53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53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53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0" name="Google Shape;7630;p53"/>
          <p:cNvGrpSpPr/>
          <p:nvPr/>
        </p:nvGrpSpPr>
        <p:grpSpPr>
          <a:xfrm>
            <a:off x="189017" y="771168"/>
            <a:ext cx="1048180" cy="245101"/>
            <a:chOff x="3504975" y="1233750"/>
            <a:chExt cx="324725" cy="75925"/>
          </a:xfrm>
        </p:grpSpPr>
        <p:sp>
          <p:nvSpPr>
            <p:cNvPr id="7631" name="Google Shape;7631;p53"/>
            <p:cNvSpPr/>
            <p:nvPr/>
          </p:nvSpPr>
          <p:spPr>
            <a:xfrm>
              <a:off x="35049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9" y="1"/>
                  </a:moveTo>
                  <a:lnTo>
                    <a:pt x="1" y="1530"/>
                  </a:lnTo>
                  <a:lnTo>
                    <a:pt x="2649" y="3036"/>
                  </a:lnTo>
                  <a:lnTo>
                    <a:pt x="2649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53"/>
            <p:cNvSpPr/>
            <p:nvPr/>
          </p:nvSpPr>
          <p:spPr>
            <a:xfrm>
              <a:off x="3633950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0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53"/>
            <p:cNvSpPr/>
            <p:nvPr/>
          </p:nvSpPr>
          <p:spPr>
            <a:xfrm>
              <a:off x="3763475" y="1233750"/>
              <a:ext cx="66225" cy="75925"/>
            </a:xfrm>
            <a:custGeom>
              <a:avLst/>
              <a:gdLst/>
              <a:ahLst/>
              <a:cxnLst/>
              <a:rect l="l" t="t" r="r" b="b"/>
              <a:pathLst>
                <a:path w="2649" h="3037" extrusionOk="0">
                  <a:moveTo>
                    <a:pt x="2648" y="1"/>
                  </a:moveTo>
                  <a:lnTo>
                    <a:pt x="1" y="1530"/>
                  </a:lnTo>
                  <a:lnTo>
                    <a:pt x="2648" y="3036"/>
                  </a:lnTo>
                  <a:lnTo>
                    <a:pt x="2648" y="1"/>
                  </a:lnTo>
                  <a:close/>
                </a:path>
              </a:pathLst>
            </a:custGeom>
            <a:gradFill>
              <a:gsLst>
                <a:gs pos="0">
                  <a:srgbClr val="002AB1">
                    <a:alpha val="51764"/>
                  </a:srgbClr>
                </a:gs>
                <a:gs pos="100000">
                  <a:srgbClr val="3EE7F0">
                    <a:alpha val="5019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07925" y="1625333"/>
            <a:ext cx="366269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d-ID" altLang="id-ID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-Fotobiomodulasi</a:t>
            </a:r>
            <a:r>
              <a:rPr lang="id-ID" altLang="id-ID" sz="2200" dirty="0" smtClean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id-ID" altLang="id-ID" sz="2200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id-ID" altLang="id-ID" sz="2200" dirty="0" smtClean="0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kumimoji="0" lang="id-ID" altLang="id-ID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Vasodilatasi</a:t>
            </a:r>
            <a:r>
              <a:rPr kumimoji="0" lang="id-ID" altLang="id-ID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br>
              <a:rPr kumimoji="0" lang="id-ID" altLang="id-ID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id-ID" altLang="id-ID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</a:t>
            </a:r>
            <a:r>
              <a:rPr kumimoji="0" lang="id-ID" altLang="id-ID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Efek antiinflamasi</a:t>
            </a:r>
            <a:br>
              <a:rPr kumimoji="0" lang="id-ID" altLang="id-ID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id-ID" altLang="id-ID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-Stimulasi saraf sensorik</a:t>
            </a:r>
            <a:endParaRPr kumimoji="0" lang="id-ID" altLang="id-ID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1172" y="1129270"/>
            <a:ext cx="3908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b="1" dirty="0">
                <a:solidFill>
                  <a:schemeClr val="tx1"/>
                </a:solidFill>
              </a:rPr>
              <a:t>Efek </a:t>
            </a:r>
            <a:r>
              <a:rPr lang="id-ID" sz="2400" b="1" dirty="0" smtClean="0">
                <a:solidFill>
                  <a:schemeClr val="tx1"/>
                </a:solidFill>
              </a:rPr>
              <a:t>HILT </a:t>
            </a:r>
            <a:r>
              <a:rPr lang="id-ID" sz="2400" b="1" dirty="0">
                <a:solidFill>
                  <a:schemeClr val="tx1"/>
                </a:solidFill>
              </a:rPr>
              <a:t>pada OA </a:t>
            </a:r>
            <a:r>
              <a:rPr lang="id-ID" sz="2400" b="1" dirty="0" smtClean="0">
                <a:solidFill>
                  <a:schemeClr val="tx1"/>
                </a:solidFill>
              </a:rPr>
              <a:t>Lutut:</a:t>
            </a:r>
            <a:endParaRPr lang="id-ID" sz="2400" b="1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000442" y="1590935"/>
            <a:ext cx="376257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9" name="Google Shape;8329;p59"/>
          <p:cNvSpPr txBox="1">
            <a:spLocks noGrp="1"/>
          </p:cNvSpPr>
          <p:nvPr>
            <p:ph type="body" idx="4294967295"/>
          </p:nvPr>
        </p:nvSpPr>
        <p:spPr>
          <a:xfrm>
            <a:off x="657566" y="1239677"/>
            <a:ext cx="8405854" cy="2893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indent="0">
              <a:buNone/>
            </a:pPr>
            <a:r>
              <a:rPr lang="id-ID" sz="1800" b="1" dirty="0" smtClean="0"/>
              <a:t>WOMAC </a:t>
            </a:r>
            <a:r>
              <a:rPr lang="id-ID" sz="1800" b="1" dirty="0"/>
              <a:t>(Western Ontario and McMaster Universities Osteoarthritis Index</a:t>
            </a:r>
            <a:r>
              <a:rPr lang="id-ID" sz="1800" b="1" dirty="0" smtClean="0"/>
              <a:t>)</a:t>
            </a:r>
            <a:endParaRPr lang="id-ID" sz="1800" dirty="0"/>
          </a:p>
        </p:txBody>
      </p:sp>
      <p:sp>
        <p:nvSpPr>
          <p:cNvPr id="8330" name="Google Shape;8330;p59"/>
          <p:cNvSpPr txBox="1">
            <a:spLocks noGrp="1"/>
          </p:cNvSpPr>
          <p:nvPr>
            <p:ph type="title"/>
          </p:nvPr>
        </p:nvSpPr>
        <p:spPr>
          <a:xfrm>
            <a:off x="602701" y="47303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dirty="0" smtClean="0"/>
              <a:t>Evaluation</a:t>
            </a:r>
            <a:endParaRPr dirty="0"/>
          </a:p>
        </p:txBody>
      </p:sp>
      <p:grpSp>
        <p:nvGrpSpPr>
          <p:cNvPr id="8331" name="Google Shape;8331;p59"/>
          <p:cNvGrpSpPr/>
          <p:nvPr/>
        </p:nvGrpSpPr>
        <p:grpSpPr>
          <a:xfrm>
            <a:off x="6651100" y="2006225"/>
            <a:ext cx="1772911" cy="2597863"/>
            <a:chOff x="5365575" y="2006225"/>
            <a:chExt cx="1772911" cy="2597863"/>
          </a:xfrm>
        </p:grpSpPr>
        <p:sp>
          <p:nvSpPr>
            <p:cNvPr id="8332" name="Google Shape;8332;p59"/>
            <p:cNvSpPr/>
            <p:nvPr/>
          </p:nvSpPr>
          <p:spPr>
            <a:xfrm>
              <a:off x="5950482" y="2218830"/>
              <a:ext cx="104372" cy="982725"/>
            </a:xfrm>
            <a:custGeom>
              <a:avLst/>
              <a:gdLst/>
              <a:ahLst/>
              <a:cxnLst/>
              <a:rect l="l" t="t" r="r" b="b"/>
              <a:pathLst>
                <a:path w="4863" h="45788" extrusionOk="0">
                  <a:moveTo>
                    <a:pt x="4863" y="45788"/>
                  </a:moveTo>
                  <a:lnTo>
                    <a:pt x="1" y="45788"/>
                  </a:lnTo>
                  <a:lnTo>
                    <a:pt x="1" y="0"/>
                  </a:lnTo>
                  <a:lnTo>
                    <a:pt x="4863" y="0"/>
                  </a:lnTo>
                  <a:close/>
                </a:path>
              </a:pathLst>
            </a:custGeom>
            <a:gradFill>
              <a:gsLst>
                <a:gs pos="0">
                  <a:srgbClr val="00E0FF">
                    <a:alpha val="5490"/>
                  </a:srgbClr>
                </a:gs>
                <a:gs pos="100000">
                  <a:srgbClr val="00E0FF">
                    <a:alpha val="5921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59"/>
            <p:cNvSpPr/>
            <p:nvPr/>
          </p:nvSpPr>
          <p:spPr>
            <a:xfrm>
              <a:off x="6386485" y="2006225"/>
              <a:ext cx="104372" cy="982231"/>
            </a:xfrm>
            <a:custGeom>
              <a:avLst/>
              <a:gdLst/>
              <a:ahLst/>
              <a:cxnLst/>
              <a:rect l="l" t="t" r="r" b="b"/>
              <a:pathLst>
                <a:path w="4863" h="45765" extrusionOk="0">
                  <a:moveTo>
                    <a:pt x="0" y="0"/>
                  </a:moveTo>
                  <a:lnTo>
                    <a:pt x="0" y="45765"/>
                  </a:lnTo>
                  <a:lnTo>
                    <a:pt x="4862" y="45765"/>
                  </a:lnTo>
                  <a:lnTo>
                    <a:pt x="4862" y="0"/>
                  </a:lnTo>
                  <a:close/>
                </a:path>
              </a:pathLst>
            </a:custGeom>
            <a:gradFill>
              <a:gsLst>
                <a:gs pos="0">
                  <a:srgbClr val="00E0FF">
                    <a:alpha val="5490"/>
                  </a:srgbClr>
                </a:gs>
                <a:gs pos="100000">
                  <a:srgbClr val="00E0FF">
                    <a:alpha val="5921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59"/>
            <p:cNvSpPr/>
            <p:nvPr/>
          </p:nvSpPr>
          <p:spPr>
            <a:xfrm>
              <a:off x="6216505" y="2093404"/>
              <a:ext cx="40671" cy="982746"/>
            </a:xfrm>
            <a:custGeom>
              <a:avLst/>
              <a:gdLst/>
              <a:ahLst/>
              <a:cxnLst/>
              <a:rect l="l" t="t" r="r" b="b"/>
              <a:pathLst>
                <a:path w="1895" h="45789" extrusionOk="0">
                  <a:moveTo>
                    <a:pt x="0" y="1"/>
                  </a:moveTo>
                  <a:lnTo>
                    <a:pt x="0" y="45788"/>
                  </a:lnTo>
                  <a:lnTo>
                    <a:pt x="1895" y="45788"/>
                  </a:lnTo>
                  <a:lnTo>
                    <a:pt x="1895" y="1"/>
                  </a:lnTo>
                  <a:close/>
                </a:path>
              </a:pathLst>
            </a:custGeom>
            <a:gradFill>
              <a:gsLst>
                <a:gs pos="0">
                  <a:srgbClr val="00E0FF">
                    <a:alpha val="5490"/>
                  </a:srgbClr>
                </a:gs>
                <a:gs pos="100000">
                  <a:srgbClr val="00E0FF">
                    <a:alpha val="5921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59"/>
            <p:cNvSpPr/>
            <p:nvPr/>
          </p:nvSpPr>
          <p:spPr>
            <a:xfrm>
              <a:off x="5703582" y="3428332"/>
              <a:ext cx="742710" cy="425258"/>
            </a:xfrm>
            <a:custGeom>
              <a:avLst/>
              <a:gdLst/>
              <a:ahLst/>
              <a:cxnLst/>
              <a:rect l="l" t="t" r="r" b="b"/>
              <a:pathLst>
                <a:path w="34605" h="19814" extrusionOk="0">
                  <a:moveTo>
                    <a:pt x="32527" y="1"/>
                  </a:moveTo>
                  <a:lnTo>
                    <a:pt x="1" y="15408"/>
                  </a:lnTo>
                  <a:lnTo>
                    <a:pt x="2078" y="19813"/>
                  </a:lnTo>
                  <a:lnTo>
                    <a:pt x="34604" y="4406"/>
                  </a:lnTo>
                  <a:lnTo>
                    <a:pt x="32527" y="1"/>
                  </a:lnTo>
                  <a:close/>
                </a:path>
              </a:pathLst>
            </a:custGeom>
            <a:gradFill>
              <a:gsLst>
                <a:gs pos="0">
                  <a:srgbClr val="00E0FF">
                    <a:alpha val="5490"/>
                  </a:srgbClr>
                </a:gs>
                <a:gs pos="100000">
                  <a:srgbClr val="00E0FF">
                    <a:alpha val="5921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59"/>
            <p:cNvSpPr/>
            <p:nvPr/>
          </p:nvSpPr>
          <p:spPr>
            <a:xfrm>
              <a:off x="5365575" y="3105991"/>
              <a:ext cx="743182" cy="424764"/>
            </a:xfrm>
            <a:custGeom>
              <a:avLst/>
              <a:gdLst/>
              <a:ahLst/>
              <a:cxnLst/>
              <a:rect l="l" t="t" r="r" b="b"/>
              <a:pathLst>
                <a:path w="34627" h="19791" extrusionOk="0">
                  <a:moveTo>
                    <a:pt x="32549" y="1"/>
                  </a:moveTo>
                  <a:lnTo>
                    <a:pt x="0" y="15408"/>
                  </a:lnTo>
                  <a:lnTo>
                    <a:pt x="2078" y="19790"/>
                  </a:lnTo>
                  <a:lnTo>
                    <a:pt x="34626" y="4383"/>
                  </a:lnTo>
                  <a:lnTo>
                    <a:pt x="32549" y="1"/>
                  </a:lnTo>
                  <a:close/>
                </a:path>
              </a:pathLst>
            </a:custGeom>
            <a:gradFill>
              <a:gsLst>
                <a:gs pos="0">
                  <a:srgbClr val="00E0FF">
                    <a:alpha val="5490"/>
                  </a:srgbClr>
                </a:gs>
                <a:gs pos="100000">
                  <a:srgbClr val="00E0FF">
                    <a:alpha val="5921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59"/>
            <p:cNvSpPr/>
            <p:nvPr/>
          </p:nvSpPr>
          <p:spPr>
            <a:xfrm>
              <a:off x="5527721" y="3287733"/>
              <a:ext cx="715753" cy="367438"/>
            </a:xfrm>
            <a:custGeom>
              <a:avLst/>
              <a:gdLst/>
              <a:ahLst/>
              <a:cxnLst/>
              <a:rect l="l" t="t" r="r" b="b"/>
              <a:pathLst>
                <a:path w="33349" h="17120" extrusionOk="0">
                  <a:moveTo>
                    <a:pt x="32550" y="1"/>
                  </a:moveTo>
                  <a:lnTo>
                    <a:pt x="1" y="15408"/>
                  </a:lnTo>
                  <a:lnTo>
                    <a:pt x="822" y="17120"/>
                  </a:lnTo>
                  <a:lnTo>
                    <a:pt x="33348" y="1713"/>
                  </a:lnTo>
                  <a:lnTo>
                    <a:pt x="32550" y="1"/>
                  </a:lnTo>
                  <a:close/>
                </a:path>
              </a:pathLst>
            </a:custGeom>
            <a:gradFill>
              <a:gsLst>
                <a:gs pos="0">
                  <a:srgbClr val="00E0FF">
                    <a:alpha val="5490"/>
                  </a:srgbClr>
                </a:gs>
                <a:gs pos="100000">
                  <a:srgbClr val="00E0FF">
                    <a:alpha val="5921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59"/>
            <p:cNvSpPr/>
            <p:nvPr/>
          </p:nvSpPr>
          <p:spPr>
            <a:xfrm>
              <a:off x="6183668" y="2848810"/>
              <a:ext cx="639325" cy="375765"/>
            </a:xfrm>
            <a:custGeom>
              <a:avLst/>
              <a:gdLst/>
              <a:ahLst/>
              <a:cxnLst/>
              <a:rect l="l" t="t" r="r" b="b"/>
              <a:pathLst>
                <a:path w="29788" h="17508" extrusionOk="0">
                  <a:moveTo>
                    <a:pt x="27711" y="0"/>
                  </a:moveTo>
                  <a:lnTo>
                    <a:pt x="1" y="13125"/>
                  </a:lnTo>
                  <a:lnTo>
                    <a:pt x="2078" y="17507"/>
                  </a:lnTo>
                  <a:lnTo>
                    <a:pt x="29788" y="4406"/>
                  </a:lnTo>
                  <a:lnTo>
                    <a:pt x="27711" y="0"/>
                  </a:lnTo>
                  <a:close/>
                </a:path>
              </a:pathLst>
            </a:custGeom>
            <a:gradFill>
              <a:gsLst>
                <a:gs pos="0">
                  <a:srgbClr val="00E0FF">
                    <a:alpha val="5490"/>
                  </a:srgbClr>
                </a:gs>
                <a:gs pos="100000">
                  <a:srgbClr val="00E0FF">
                    <a:alpha val="5921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59"/>
            <p:cNvSpPr/>
            <p:nvPr/>
          </p:nvSpPr>
          <p:spPr>
            <a:xfrm>
              <a:off x="6499161" y="3181925"/>
              <a:ext cx="639325" cy="375765"/>
            </a:xfrm>
            <a:custGeom>
              <a:avLst/>
              <a:gdLst/>
              <a:ahLst/>
              <a:cxnLst/>
              <a:rect l="l" t="t" r="r" b="b"/>
              <a:pathLst>
                <a:path w="29788" h="17508" extrusionOk="0">
                  <a:moveTo>
                    <a:pt x="27710" y="1"/>
                  </a:moveTo>
                  <a:lnTo>
                    <a:pt x="0" y="13125"/>
                  </a:lnTo>
                  <a:lnTo>
                    <a:pt x="2077" y="17508"/>
                  </a:lnTo>
                  <a:lnTo>
                    <a:pt x="29787" y="4406"/>
                  </a:lnTo>
                  <a:lnTo>
                    <a:pt x="27710" y="1"/>
                  </a:lnTo>
                  <a:close/>
                </a:path>
              </a:pathLst>
            </a:custGeom>
            <a:gradFill>
              <a:gsLst>
                <a:gs pos="0">
                  <a:srgbClr val="00E0FF">
                    <a:alpha val="5490"/>
                  </a:srgbClr>
                </a:gs>
                <a:gs pos="100000">
                  <a:srgbClr val="00E0FF">
                    <a:alpha val="5921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59"/>
            <p:cNvSpPr/>
            <p:nvPr/>
          </p:nvSpPr>
          <p:spPr>
            <a:xfrm>
              <a:off x="6373265" y="3053087"/>
              <a:ext cx="612368" cy="318461"/>
            </a:xfrm>
            <a:custGeom>
              <a:avLst/>
              <a:gdLst/>
              <a:ahLst/>
              <a:cxnLst/>
              <a:rect l="l" t="t" r="r" b="b"/>
              <a:pathLst>
                <a:path w="28532" h="14838" extrusionOk="0">
                  <a:moveTo>
                    <a:pt x="27710" y="1"/>
                  </a:moveTo>
                  <a:lnTo>
                    <a:pt x="0" y="13125"/>
                  </a:lnTo>
                  <a:lnTo>
                    <a:pt x="822" y="14837"/>
                  </a:lnTo>
                  <a:lnTo>
                    <a:pt x="28532" y="1713"/>
                  </a:lnTo>
                  <a:lnTo>
                    <a:pt x="27710" y="1"/>
                  </a:lnTo>
                  <a:close/>
                </a:path>
              </a:pathLst>
            </a:custGeom>
            <a:gradFill>
              <a:gsLst>
                <a:gs pos="0">
                  <a:srgbClr val="00E0FF">
                    <a:alpha val="5490"/>
                  </a:srgbClr>
                </a:gs>
                <a:gs pos="100000">
                  <a:srgbClr val="00E0FF">
                    <a:alpha val="5921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59"/>
            <p:cNvSpPr/>
            <p:nvPr/>
          </p:nvSpPr>
          <p:spPr>
            <a:xfrm>
              <a:off x="6488387" y="3408737"/>
              <a:ext cx="104351" cy="982253"/>
            </a:xfrm>
            <a:custGeom>
              <a:avLst/>
              <a:gdLst/>
              <a:ahLst/>
              <a:cxnLst/>
              <a:rect l="l" t="t" r="r" b="b"/>
              <a:pathLst>
                <a:path w="4862" h="45766" extrusionOk="0">
                  <a:moveTo>
                    <a:pt x="0" y="1"/>
                  </a:moveTo>
                  <a:lnTo>
                    <a:pt x="0" y="45765"/>
                  </a:lnTo>
                  <a:lnTo>
                    <a:pt x="4862" y="45765"/>
                  </a:lnTo>
                  <a:lnTo>
                    <a:pt x="4862" y="1"/>
                  </a:lnTo>
                  <a:close/>
                </a:path>
              </a:pathLst>
            </a:custGeom>
            <a:gradFill>
              <a:gsLst>
                <a:gs pos="0">
                  <a:srgbClr val="00E0FF">
                    <a:alpha val="5490"/>
                  </a:srgbClr>
                </a:gs>
                <a:gs pos="100000">
                  <a:srgbClr val="00E0FF">
                    <a:alpha val="5921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59"/>
            <p:cNvSpPr/>
            <p:nvPr/>
          </p:nvSpPr>
          <p:spPr>
            <a:xfrm>
              <a:off x="6052384" y="3621836"/>
              <a:ext cx="104372" cy="982253"/>
            </a:xfrm>
            <a:custGeom>
              <a:avLst/>
              <a:gdLst/>
              <a:ahLst/>
              <a:cxnLst/>
              <a:rect l="l" t="t" r="r" b="b"/>
              <a:pathLst>
                <a:path w="4863" h="45766" extrusionOk="0">
                  <a:moveTo>
                    <a:pt x="1" y="1"/>
                  </a:moveTo>
                  <a:lnTo>
                    <a:pt x="1" y="45765"/>
                  </a:lnTo>
                  <a:lnTo>
                    <a:pt x="4862" y="45765"/>
                  </a:lnTo>
                  <a:lnTo>
                    <a:pt x="4862" y="1"/>
                  </a:lnTo>
                  <a:close/>
                </a:path>
              </a:pathLst>
            </a:custGeom>
            <a:gradFill>
              <a:gsLst>
                <a:gs pos="0">
                  <a:srgbClr val="00E0FF">
                    <a:alpha val="5490"/>
                  </a:srgbClr>
                </a:gs>
                <a:gs pos="100000">
                  <a:srgbClr val="00E0FF">
                    <a:alpha val="5921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59"/>
            <p:cNvSpPr/>
            <p:nvPr/>
          </p:nvSpPr>
          <p:spPr>
            <a:xfrm>
              <a:off x="6286064" y="3534162"/>
              <a:ext cx="40671" cy="982231"/>
            </a:xfrm>
            <a:custGeom>
              <a:avLst/>
              <a:gdLst/>
              <a:ahLst/>
              <a:cxnLst/>
              <a:rect l="l" t="t" r="r" b="b"/>
              <a:pathLst>
                <a:path w="1895" h="45765" extrusionOk="0">
                  <a:moveTo>
                    <a:pt x="0" y="0"/>
                  </a:moveTo>
                  <a:lnTo>
                    <a:pt x="0" y="45765"/>
                  </a:lnTo>
                  <a:lnTo>
                    <a:pt x="1895" y="45765"/>
                  </a:lnTo>
                  <a:lnTo>
                    <a:pt x="1895" y="0"/>
                  </a:lnTo>
                  <a:close/>
                </a:path>
              </a:pathLst>
            </a:custGeom>
            <a:gradFill>
              <a:gsLst>
                <a:gs pos="0">
                  <a:srgbClr val="00E0FF">
                    <a:alpha val="5490"/>
                  </a:srgbClr>
                </a:gs>
                <a:gs pos="100000">
                  <a:srgbClr val="00E0FF">
                    <a:alpha val="5921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59"/>
            <p:cNvSpPr/>
            <p:nvPr/>
          </p:nvSpPr>
          <p:spPr>
            <a:xfrm>
              <a:off x="5846627" y="2908582"/>
              <a:ext cx="137682" cy="1315909"/>
            </a:xfrm>
            <a:custGeom>
              <a:avLst/>
              <a:gdLst/>
              <a:ahLst/>
              <a:cxnLst/>
              <a:rect l="l" t="t" r="r" b="b"/>
              <a:pathLst>
                <a:path w="6415" h="61312" extrusionOk="0">
                  <a:moveTo>
                    <a:pt x="92" y="0"/>
                  </a:moveTo>
                  <a:cubicBezTo>
                    <a:pt x="24" y="320"/>
                    <a:pt x="1" y="662"/>
                    <a:pt x="1" y="1004"/>
                  </a:cubicBezTo>
                  <a:lnTo>
                    <a:pt x="1" y="56789"/>
                  </a:lnTo>
                  <a:cubicBezTo>
                    <a:pt x="1" y="58593"/>
                    <a:pt x="1074" y="60236"/>
                    <a:pt x="2763" y="60944"/>
                  </a:cubicBezTo>
                  <a:cubicBezTo>
                    <a:pt x="3321" y="61190"/>
                    <a:pt x="3915" y="61311"/>
                    <a:pt x="4509" y="61311"/>
                  </a:cubicBezTo>
                  <a:cubicBezTo>
                    <a:pt x="4960" y="61311"/>
                    <a:pt x="5411" y="61241"/>
                    <a:pt x="5844" y="61103"/>
                  </a:cubicBezTo>
                  <a:cubicBezTo>
                    <a:pt x="6415" y="42912"/>
                    <a:pt x="6346" y="24469"/>
                    <a:pt x="5684" y="6323"/>
                  </a:cubicBezTo>
                  <a:cubicBezTo>
                    <a:pt x="5365" y="3036"/>
                    <a:pt x="2968" y="936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59"/>
            <p:cNvSpPr/>
            <p:nvPr/>
          </p:nvSpPr>
          <p:spPr>
            <a:xfrm>
              <a:off x="5848602" y="2508548"/>
              <a:ext cx="939628" cy="1711484"/>
            </a:xfrm>
            <a:custGeom>
              <a:avLst/>
              <a:gdLst/>
              <a:ahLst/>
              <a:cxnLst/>
              <a:rect l="l" t="t" r="r" b="b"/>
              <a:pathLst>
                <a:path w="43780" h="79743" extrusionOk="0">
                  <a:moveTo>
                    <a:pt x="36476" y="0"/>
                  </a:moveTo>
                  <a:cubicBezTo>
                    <a:pt x="35844" y="0"/>
                    <a:pt x="35215" y="132"/>
                    <a:pt x="34626" y="402"/>
                  </a:cubicBezTo>
                  <a:lnTo>
                    <a:pt x="3036" y="14759"/>
                  </a:lnTo>
                  <a:cubicBezTo>
                    <a:pt x="1438" y="15489"/>
                    <a:pt x="320" y="16950"/>
                    <a:pt x="0" y="18639"/>
                  </a:cubicBezTo>
                  <a:cubicBezTo>
                    <a:pt x="2876" y="19575"/>
                    <a:pt x="5273" y="21675"/>
                    <a:pt x="5592" y="24962"/>
                  </a:cubicBezTo>
                  <a:cubicBezTo>
                    <a:pt x="6254" y="43108"/>
                    <a:pt x="6323" y="61551"/>
                    <a:pt x="5752" y="79742"/>
                  </a:cubicBezTo>
                  <a:cubicBezTo>
                    <a:pt x="6049" y="79651"/>
                    <a:pt x="6323" y="79537"/>
                    <a:pt x="6597" y="79400"/>
                  </a:cubicBezTo>
                  <a:lnTo>
                    <a:pt x="40972" y="60660"/>
                  </a:lnTo>
                  <a:cubicBezTo>
                    <a:pt x="42706" y="59725"/>
                    <a:pt x="43779" y="57921"/>
                    <a:pt x="43779" y="55958"/>
                  </a:cubicBezTo>
                  <a:lnTo>
                    <a:pt x="43779" y="5560"/>
                  </a:lnTo>
                  <a:cubicBezTo>
                    <a:pt x="43779" y="3666"/>
                    <a:pt x="42615" y="1977"/>
                    <a:pt x="40835" y="1315"/>
                  </a:cubicBezTo>
                  <a:lnTo>
                    <a:pt x="38096" y="288"/>
                  </a:lnTo>
                  <a:cubicBezTo>
                    <a:pt x="37568" y="98"/>
                    <a:pt x="37021" y="0"/>
                    <a:pt x="36476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59"/>
            <p:cNvSpPr/>
            <p:nvPr/>
          </p:nvSpPr>
          <p:spPr>
            <a:xfrm>
              <a:off x="6002914" y="2584760"/>
              <a:ext cx="735327" cy="351770"/>
            </a:xfrm>
            <a:custGeom>
              <a:avLst/>
              <a:gdLst/>
              <a:ahLst/>
              <a:cxnLst/>
              <a:rect l="l" t="t" r="r" b="b"/>
              <a:pathLst>
                <a:path w="34261" h="16390" extrusionOk="0">
                  <a:moveTo>
                    <a:pt x="0" y="16389"/>
                  </a:moveTo>
                  <a:cubicBezTo>
                    <a:pt x="20315" y="8332"/>
                    <a:pt x="34261" y="1"/>
                    <a:pt x="34261" y="1"/>
                  </a:cubicBezTo>
                  <a:lnTo>
                    <a:pt x="342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59"/>
            <p:cNvSpPr/>
            <p:nvPr/>
          </p:nvSpPr>
          <p:spPr>
            <a:xfrm>
              <a:off x="5966171" y="3044266"/>
              <a:ext cx="33825" cy="1140002"/>
            </a:xfrm>
            <a:custGeom>
              <a:avLst/>
              <a:gdLst/>
              <a:ahLst/>
              <a:cxnLst/>
              <a:rect l="l" t="t" r="r" b="b"/>
              <a:pathLst>
                <a:path w="1576" h="53116" extrusionOk="0">
                  <a:moveTo>
                    <a:pt x="0" y="1"/>
                  </a:moveTo>
                  <a:lnTo>
                    <a:pt x="0" y="53115"/>
                  </a:lnTo>
                  <a:cubicBezTo>
                    <a:pt x="0" y="53115"/>
                    <a:pt x="1575" y="1758"/>
                    <a:pt x="0" y="1"/>
                  </a:cubicBezTo>
                  <a:close/>
                </a:path>
              </a:pathLst>
            </a:custGeom>
            <a:solidFill>
              <a:srgbClr val="00031B">
                <a:alpha val="27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59"/>
            <p:cNvSpPr/>
            <p:nvPr/>
          </p:nvSpPr>
          <p:spPr>
            <a:xfrm>
              <a:off x="6157699" y="3046927"/>
              <a:ext cx="249394" cy="817957"/>
            </a:xfrm>
            <a:custGeom>
              <a:avLst/>
              <a:gdLst/>
              <a:ahLst/>
              <a:cxnLst/>
              <a:rect l="l" t="t" r="r" b="b"/>
              <a:pathLst>
                <a:path w="11620" h="38111" extrusionOk="0">
                  <a:moveTo>
                    <a:pt x="7447" y="4361"/>
                  </a:moveTo>
                  <a:cubicBezTo>
                    <a:pt x="8172" y="4361"/>
                    <a:pt x="8812" y="4950"/>
                    <a:pt x="8812" y="5743"/>
                  </a:cubicBezTo>
                  <a:lnTo>
                    <a:pt x="8812" y="6793"/>
                  </a:lnTo>
                  <a:cubicBezTo>
                    <a:pt x="8812" y="7363"/>
                    <a:pt x="8469" y="7888"/>
                    <a:pt x="7921" y="8094"/>
                  </a:cubicBezTo>
                  <a:lnTo>
                    <a:pt x="5296" y="9098"/>
                  </a:lnTo>
                  <a:cubicBezTo>
                    <a:pt x="5130" y="9161"/>
                    <a:pt x="4962" y="9190"/>
                    <a:pt x="4799" y="9190"/>
                  </a:cubicBezTo>
                  <a:cubicBezTo>
                    <a:pt x="4066" y="9190"/>
                    <a:pt x="3425" y="8604"/>
                    <a:pt x="3425" y="7820"/>
                  </a:cubicBezTo>
                  <a:lnTo>
                    <a:pt x="3425" y="6656"/>
                  </a:lnTo>
                  <a:cubicBezTo>
                    <a:pt x="3425" y="6085"/>
                    <a:pt x="3790" y="5560"/>
                    <a:pt x="4338" y="5378"/>
                  </a:cubicBezTo>
                  <a:lnTo>
                    <a:pt x="6986" y="4442"/>
                  </a:lnTo>
                  <a:cubicBezTo>
                    <a:pt x="7140" y="4386"/>
                    <a:pt x="7295" y="4361"/>
                    <a:pt x="7447" y="4361"/>
                  </a:cubicBezTo>
                  <a:close/>
                  <a:moveTo>
                    <a:pt x="7639" y="1"/>
                  </a:moveTo>
                  <a:cubicBezTo>
                    <a:pt x="7115" y="1"/>
                    <a:pt x="6577" y="106"/>
                    <a:pt x="6050" y="333"/>
                  </a:cubicBezTo>
                  <a:lnTo>
                    <a:pt x="3973" y="1223"/>
                  </a:lnTo>
                  <a:cubicBezTo>
                    <a:pt x="1553" y="2273"/>
                    <a:pt x="1" y="4647"/>
                    <a:pt x="1" y="7272"/>
                  </a:cubicBezTo>
                  <a:lnTo>
                    <a:pt x="1" y="36511"/>
                  </a:lnTo>
                  <a:cubicBezTo>
                    <a:pt x="1" y="37436"/>
                    <a:pt x="750" y="38111"/>
                    <a:pt x="1602" y="38111"/>
                  </a:cubicBezTo>
                  <a:cubicBezTo>
                    <a:pt x="1781" y="38111"/>
                    <a:pt x="1964" y="38081"/>
                    <a:pt x="2147" y="38018"/>
                  </a:cubicBezTo>
                  <a:lnTo>
                    <a:pt x="2261" y="37949"/>
                  </a:lnTo>
                  <a:cubicBezTo>
                    <a:pt x="2900" y="37721"/>
                    <a:pt x="3311" y="37128"/>
                    <a:pt x="3311" y="36466"/>
                  </a:cubicBezTo>
                  <a:lnTo>
                    <a:pt x="3311" y="14645"/>
                  </a:lnTo>
                  <a:cubicBezTo>
                    <a:pt x="3311" y="14006"/>
                    <a:pt x="3676" y="13435"/>
                    <a:pt x="4269" y="13184"/>
                  </a:cubicBezTo>
                  <a:lnTo>
                    <a:pt x="6232" y="12339"/>
                  </a:lnTo>
                  <a:cubicBezTo>
                    <a:pt x="6441" y="12248"/>
                    <a:pt x="6655" y="12206"/>
                    <a:pt x="6863" y="12206"/>
                  </a:cubicBezTo>
                  <a:cubicBezTo>
                    <a:pt x="7700" y="12206"/>
                    <a:pt x="8446" y="12886"/>
                    <a:pt x="8446" y="13800"/>
                  </a:cubicBezTo>
                  <a:lnTo>
                    <a:pt x="8446" y="33316"/>
                  </a:lnTo>
                  <a:cubicBezTo>
                    <a:pt x="8446" y="34262"/>
                    <a:pt x="9132" y="34986"/>
                    <a:pt x="10020" y="34986"/>
                  </a:cubicBezTo>
                  <a:cubicBezTo>
                    <a:pt x="10117" y="34986"/>
                    <a:pt x="10217" y="34977"/>
                    <a:pt x="10318" y="34959"/>
                  </a:cubicBezTo>
                  <a:cubicBezTo>
                    <a:pt x="11094" y="34799"/>
                    <a:pt x="11619" y="34137"/>
                    <a:pt x="11619" y="33384"/>
                  </a:cubicBezTo>
                  <a:lnTo>
                    <a:pt x="11619" y="3985"/>
                  </a:lnTo>
                  <a:cubicBezTo>
                    <a:pt x="11619" y="1700"/>
                    <a:pt x="9745" y="1"/>
                    <a:pt x="7639" y="1"/>
                  </a:cubicBezTo>
                  <a:close/>
                </a:path>
              </a:pathLst>
            </a:custGeom>
            <a:solidFill>
              <a:srgbClr val="1FA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59"/>
            <p:cNvSpPr/>
            <p:nvPr/>
          </p:nvSpPr>
          <p:spPr>
            <a:xfrm>
              <a:off x="6520216" y="2988464"/>
              <a:ext cx="86730" cy="728137"/>
            </a:xfrm>
            <a:custGeom>
              <a:avLst/>
              <a:gdLst/>
              <a:ahLst/>
              <a:cxnLst/>
              <a:rect l="l" t="t" r="r" b="b"/>
              <a:pathLst>
                <a:path w="4041" h="33926" extrusionOk="0">
                  <a:moveTo>
                    <a:pt x="2008" y="1"/>
                  </a:moveTo>
                  <a:cubicBezTo>
                    <a:pt x="1768" y="1"/>
                    <a:pt x="1521" y="44"/>
                    <a:pt x="1279" y="136"/>
                  </a:cubicBezTo>
                  <a:cubicBezTo>
                    <a:pt x="503" y="455"/>
                    <a:pt x="1" y="1186"/>
                    <a:pt x="1" y="2030"/>
                  </a:cubicBezTo>
                  <a:lnTo>
                    <a:pt x="1" y="31908"/>
                  </a:lnTo>
                  <a:cubicBezTo>
                    <a:pt x="1" y="33057"/>
                    <a:pt x="948" y="33926"/>
                    <a:pt x="2023" y="33926"/>
                  </a:cubicBezTo>
                  <a:cubicBezTo>
                    <a:pt x="2251" y="33926"/>
                    <a:pt x="2485" y="33887"/>
                    <a:pt x="2717" y="33803"/>
                  </a:cubicBezTo>
                  <a:cubicBezTo>
                    <a:pt x="3516" y="33529"/>
                    <a:pt x="4041" y="32753"/>
                    <a:pt x="4041" y="31908"/>
                  </a:cubicBezTo>
                  <a:lnTo>
                    <a:pt x="4041" y="2030"/>
                  </a:lnTo>
                  <a:cubicBezTo>
                    <a:pt x="4041" y="855"/>
                    <a:pt x="3081" y="1"/>
                    <a:pt x="2008" y="1"/>
                  </a:cubicBezTo>
                  <a:close/>
                </a:path>
              </a:pathLst>
            </a:custGeom>
            <a:solidFill>
              <a:srgbClr val="1FA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59"/>
            <p:cNvSpPr/>
            <p:nvPr/>
          </p:nvSpPr>
          <p:spPr>
            <a:xfrm>
              <a:off x="6515816" y="2847350"/>
              <a:ext cx="95551" cy="107785"/>
            </a:xfrm>
            <a:custGeom>
              <a:avLst/>
              <a:gdLst/>
              <a:ahLst/>
              <a:cxnLst/>
              <a:rect l="l" t="t" r="r" b="b"/>
              <a:pathLst>
                <a:path w="4452" h="5022" extrusionOk="0">
                  <a:moveTo>
                    <a:pt x="2214" y="0"/>
                  </a:moveTo>
                  <a:cubicBezTo>
                    <a:pt x="982" y="0"/>
                    <a:pt x="0" y="1118"/>
                    <a:pt x="0" y="2511"/>
                  </a:cubicBezTo>
                  <a:cubicBezTo>
                    <a:pt x="0" y="3903"/>
                    <a:pt x="982" y="5022"/>
                    <a:pt x="2214" y="5022"/>
                  </a:cubicBezTo>
                  <a:cubicBezTo>
                    <a:pt x="3447" y="5022"/>
                    <a:pt x="4451" y="3903"/>
                    <a:pt x="4451" y="2511"/>
                  </a:cubicBezTo>
                  <a:cubicBezTo>
                    <a:pt x="4451" y="1118"/>
                    <a:pt x="3447" y="0"/>
                    <a:pt x="2214" y="0"/>
                  </a:cubicBezTo>
                  <a:close/>
                </a:path>
              </a:pathLst>
            </a:custGeom>
            <a:solidFill>
              <a:srgbClr val="1FA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59"/>
            <p:cNvSpPr/>
            <p:nvPr/>
          </p:nvSpPr>
          <p:spPr>
            <a:xfrm>
              <a:off x="6157699" y="3055212"/>
              <a:ext cx="249394" cy="817700"/>
            </a:xfrm>
            <a:custGeom>
              <a:avLst/>
              <a:gdLst/>
              <a:ahLst/>
              <a:cxnLst/>
              <a:rect l="l" t="t" r="r" b="b"/>
              <a:pathLst>
                <a:path w="11620" h="38099" extrusionOk="0">
                  <a:moveTo>
                    <a:pt x="7448" y="4362"/>
                  </a:moveTo>
                  <a:cubicBezTo>
                    <a:pt x="8173" y="4362"/>
                    <a:pt x="8812" y="4949"/>
                    <a:pt x="8812" y="5722"/>
                  </a:cubicBezTo>
                  <a:lnTo>
                    <a:pt x="8812" y="6795"/>
                  </a:lnTo>
                  <a:cubicBezTo>
                    <a:pt x="8812" y="7365"/>
                    <a:pt x="8469" y="7868"/>
                    <a:pt x="7921" y="8073"/>
                  </a:cubicBezTo>
                  <a:lnTo>
                    <a:pt x="5296" y="9077"/>
                  </a:lnTo>
                  <a:cubicBezTo>
                    <a:pt x="5130" y="9140"/>
                    <a:pt x="4962" y="9169"/>
                    <a:pt x="4799" y="9169"/>
                  </a:cubicBezTo>
                  <a:cubicBezTo>
                    <a:pt x="4066" y="9169"/>
                    <a:pt x="3425" y="8583"/>
                    <a:pt x="3425" y="7799"/>
                  </a:cubicBezTo>
                  <a:lnTo>
                    <a:pt x="3425" y="6658"/>
                  </a:lnTo>
                  <a:cubicBezTo>
                    <a:pt x="3425" y="6087"/>
                    <a:pt x="3790" y="5562"/>
                    <a:pt x="4338" y="5380"/>
                  </a:cubicBezTo>
                  <a:lnTo>
                    <a:pt x="6986" y="4444"/>
                  </a:lnTo>
                  <a:cubicBezTo>
                    <a:pt x="7140" y="4388"/>
                    <a:pt x="7296" y="4362"/>
                    <a:pt x="7448" y="4362"/>
                  </a:cubicBezTo>
                  <a:close/>
                  <a:moveTo>
                    <a:pt x="7648" y="1"/>
                  </a:moveTo>
                  <a:cubicBezTo>
                    <a:pt x="7122" y="1"/>
                    <a:pt x="6580" y="107"/>
                    <a:pt x="6050" y="335"/>
                  </a:cubicBezTo>
                  <a:lnTo>
                    <a:pt x="3973" y="1225"/>
                  </a:lnTo>
                  <a:cubicBezTo>
                    <a:pt x="1553" y="2253"/>
                    <a:pt x="1" y="4626"/>
                    <a:pt x="1" y="7251"/>
                  </a:cubicBezTo>
                  <a:lnTo>
                    <a:pt x="1" y="36513"/>
                  </a:lnTo>
                  <a:cubicBezTo>
                    <a:pt x="1" y="37414"/>
                    <a:pt x="741" y="38098"/>
                    <a:pt x="1587" y="38098"/>
                  </a:cubicBezTo>
                  <a:cubicBezTo>
                    <a:pt x="1771" y="38098"/>
                    <a:pt x="1959" y="38066"/>
                    <a:pt x="2147" y="37997"/>
                  </a:cubicBezTo>
                  <a:lnTo>
                    <a:pt x="2261" y="37951"/>
                  </a:lnTo>
                  <a:cubicBezTo>
                    <a:pt x="2900" y="37723"/>
                    <a:pt x="3311" y="37130"/>
                    <a:pt x="3311" y="36468"/>
                  </a:cubicBezTo>
                  <a:lnTo>
                    <a:pt x="3311" y="14624"/>
                  </a:lnTo>
                  <a:cubicBezTo>
                    <a:pt x="3311" y="14008"/>
                    <a:pt x="3676" y="13414"/>
                    <a:pt x="4269" y="13163"/>
                  </a:cubicBezTo>
                  <a:lnTo>
                    <a:pt x="6232" y="12341"/>
                  </a:lnTo>
                  <a:cubicBezTo>
                    <a:pt x="6441" y="12250"/>
                    <a:pt x="6655" y="12208"/>
                    <a:pt x="6863" y="12208"/>
                  </a:cubicBezTo>
                  <a:cubicBezTo>
                    <a:pt x="7700" y="12208"/>
                    <a:pt x="8446" y="12888"/>
                    <a:pt x="8446" y="13802"/>
                  </a:cubicBezTo>
                  <a:lnTo>
                    <a:pt x="8446" y="33318"/>
                  </a:lnTo>
                  <a:cubicBezTo>
                    <a:pt x="8446" y="34243"/>
                    <a:pt x="9132" y="34965"/>
                    <a:pt x="10019" y="34965"/>
                  </a:cubicBezTo>
                  <a:cubicBezTo>
                    <a:pt x="10117" y="34965"/>
                    <a:pt x="10216" y="34956"/>
                    <a:pt x="10318" y="34938"/>
                  </a:cubicBezTo>
                  <a:cubicBezTo>
                    <a:pt x="11094" y="34801"/>
                    <a:pt x="11619" y="34140"/>
                    <a:pt x="11619" y="33386"/>
                  </a:cubicBezTo>
                  <a:lnTo>
                    <a:pt x="11619" y="3987"/>
                  </a:lnTo>
                  <a:cubicBezTo>
                    <a:pt x="11619" y="1688"/>
                    <a:pt x="9751" y="1"/>
                    <a:pt x="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59"/>
            <p:cNvSpPr/>
            <p:nvPr/>
          </p:nvSpPr>
          <p:spPr>
            <a:xfrm>
              <a:off x="6520216" y="2996620"/>
              <a:ext cx="86730" cy="728308"/>
            </a:xfrm>
            <a:custGeom>
              <a:avLst/>
              <a:gdLst/>
              <a:ahLst/>
              <a:cxnLst/>
              <a:rect l="l" t="t" r="r" b="b"/>
              <a:pathLst>
                <a:path w="4041" h="33934" extrusionOk="0">
                  <a:moveTo>
                    <a:pt x="2022" y="0"/>
                  </a:moveTo>
                  <a:cubicBezTo>
                    <a:pt x="1777" y="0"/>
                    <a:pt x="1526" y="46"/>
                    <a:pt x="1279" y="144"/>
                  </a:cubicBezTo>
                  <a:cubicBezTo>
                    <a:pt x="503" y="440"/>
                    <a:pt x="1" y="1194"/>
                    <a:pt x="1" y="2015"/>
                  </a:cubicBezTo>
                  <a:lnTo>
                    <a:pt x="1" y="31916"/>
                  </a:lnTo>
                  <a:cubicBezTo>
                    <a:pt x="1" y="33065"/>
                    <a:pt x="948" y="33934"/>
                    <a:pt x="2023" y="33934"/>
                  </a:cubicBezTo>
                  <a:cubicBezTo>
                    <a:pt x="2251" y="33934"/>
                    <a:pt x="2485" y="33895"/>
                    <a:pt x="2717" y="33811"/>
                  </a:cubicBezTo>
                  <a:cubicBezTo>
                    <a:pt x="3516" y="33514"/>
                    <a:pt x="4041" y="32761"/>
                    <a:pt x="4041" y="31916"/>
                  </a:cubicBezTo>
                  <a:lnTo>
                    <a:pt x="4041" y="2015"/>
                  </a:lnTo>
                  <a:cubicBezTo>
                    <a:pt x="4041" y="864"/>
                    <a:pt x="3089" y="0"/>
                    <a:pt x="2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59"/>
            <p:cNvSpPr/>
            <p:nvPr/>
          </p:nvSpPr>
          <p:spPr>
            <a:xfrm>
              <a:off x="6515816" y="2855678"/>
              <a:ext cx="95551" cy="107785"/>
            </a:xfrm>
            <a:custGeom>
              <a:avLst/>
              <a:gdLst/>
              <a:ahLst/>
              <a:cxnLst/>
              <a:rect l="l" t="t" r="r" b="b"/>
              <a:pathLst>
                <a:path w="4452" h="5022" extrusionOk="0">
                  <a:moveTo>
                    <a:pt x="2214" y="0"/>
                  </a:moveTo>
                  <a:cubicBezTo>
                    <a:pt x="982" y="0"/>
                    <a:pt x="0" y="1118"/>
                    <a:pt x="0" y="2511"/>
                  </a:cubicBezTo>
                  <a:cubicBezTo>
                    <a:pt x="0" y="3880"/>
                    <a:pt x="982" y="5022"/>
                    <a:pt x="2214" y="5022"/>
                  </a:cubicBezTo>
                  <a:cubicBezTo>
                    <a:pt x="3447" y="5022"/>
                    <a:pt x="4451" y="3880"/>
                    <a:pt x="4451" y="2511"/>
                  </a:cubicBezTo>
                  <a:cubicBezTo>
                    <a:pt x="4451" y="1118"/>
                    <a:pt x="3447" y="0"/>
                    <a:pt x="2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54" name="Google Shape;8354;p59"/>
          <p:cNvGrpSpPr/>
          <p:nvPr/>
        </p:nvGrpSpPr>
        <p:grpSpPr>
          <a:xfrm>
            <a:off x="4860493" y="1932082"/>
            <a:ext cx="1741343" cy="2649287"/>
            <a:chOff x="2333668" y="1932082"/>
            <a:chExt cx="1741343" cy="2649287"/>
          </a:xfrm>
        </p:grpSpPr>
        <p:sp>
          <p:nvSpPr>
            <p:cNvPr id="8355" name="Google Shape;8355;p59"/>
            <p:cNvSpPr/>
            <p:nvPr/>
          </p:nvSpPr>
          <p:spPr>
            <a:xfrm>
              <a:off x="2385610" y="4176807"/>
              <a:ext cx="1663861" cy="404562"/>
            </a:xfrm>
            <a:custGeom>
              <a:avLst/>
              <a:gdLst/>
              <a:ahLst/>
              <a:cxnLst/>
              <a:rect l="l" t="t" r="r" b="b"/>
              <a:pathLst>
                <a:path w="90686" h="22050" extrusionOk="0">
                  <a:moveTo>
                    <a:pt x="45331" y="1"/>
                  </a:moveTo>
                  <a:cubicBezTo>
                    <a:pt x="20292" y="1"/>
                    <a:pt x="0" y="4931"/>
                    <a:pt x="0" y="11025"/>
                  </a:cubicBezTo>
                  <a:cubicBezTo>
                    <a:pt x="0" y="17120"/>
                    <a:pt x="20292" y="22050"/>
                    <a:pt x="45331" y="22050"/>
                  </a:cubicBezTo>
                  <a:cubicBezTo>
                    <a:pt x="70394" y="22050"/>
                    <a:pt x="90685" y="17120"/>
                    <a:pt x="90685" y="11025"/>
                  </a:cubicBezTo>
                  <a:cubicBezTo>
                    <a:pt x="90685" y="4931"/>
                    <a:pt x="70394" y="1"/>
                    <a:pt x="453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59"/>
            <p:cNvSpPr/>
            <p:nvPr/>
          </p:nvSpPr>
          <p:spPr>
            <a:xfrm>
              <a:off x="2385610" y="4065823"/>
              <a:ext cx="1663861" cy="404581"/>
            </a:xfrm>
            <a:custGeom>
              <a:avLst/>
              <a:gdLst/>
              <a:ahLst/>
              <a:cxnLst/>
              <a:rect l="l" t="t" r="r" b="b"/>
              <a:pathLst>
                <a:path w="90686" h="22051" extrusionOk="0">
                  <a:moveTo>
                    <a:pt x="45331" y="1"/>
                  </a:moveTo>
                  <a:cubicBezTo>
                    <a:pt x="20292" y="1"/>
                    <a:pt x="0" y="4931"/>
                    <a:pt x="0" y="11026"/>
                  </a:cubicBezTo>
                  <a:cubicBezTo>
                    <a:pt x="0" y="17120"/>
                    <a:pt x="20292" y="22050"/>
                    <a:pt x="45331" y="22050"/>
                  </a:cubicBezTo>
                  <a:cubicBezTo>
                    <a:pt x="70394" y="22050"/>
                    <a:pt x="90685" y="17120"/>
                    <a:pt x="90685" y="11026"/>
                  </a:cubicBezTo>
                  <a:cubicBezTo>
                    <a:pt x="90685" y="4931"/>
                    <a:pt x="70394" y="1"/>
                    <a:pt x="45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59"/>
            <p:cNvSpPr/>
            <p:nvPr/>
          </p:nvSpPr>
          <p:spPr>
            <a:xfrm>
              <a:off x="2385610" y="4152937"/>
              <a:ext cx="1663861" cy="234885"/>
            </a:xfrm>
            <a:custGeom>
              <a:avLst/>
              <a:gdLst/>
              <a:ahLst/>
              <a:cxnLst/>
              <a:rect l="l" t="t" r="r" b="b"/>
              <a:pathLst>
                <a:path w="90686" h="12802" extrusionOk="0">
                  <a:moveTo>
                    <a:pt x="0" y="1"/>
                  </a:moveTo>
                  <a:lnTo>
                    <a:pt x="0" y="6278"/>
                  </a:lnTo>
                  <a:cubicBezTo>
                    <a:pt x="14086" y="11178"/>
                    <a:pt x="28996" y="12801"/>
                    <a:pt x="42568" y="12801"/>
                  </a:cubicBezTo>
                  <a:cubicBezTo>
                    <a:pt x="69202" y="12801"/>
                    <a:pt x="90685" y="6551"/>
                    <a:pt x="90685" y="6551"/>
                  </a:cubicBezTo>
                  <a:lnTo>
                    <a:pt x="906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59"/>
            <p:cNvSpPr/>
            <p:nvPr/>
          </p:nvSpPr>
          <p:spPr>
            <a:xfrm>
              <a:off x="2385610" y="3950674"/>
              <a:ext cx="1663861" cy="404562"/>
            </a:xfrm>
            <a:custGeom>
              <a:avLst/>
              <a:gdLst/>
              <a:ahLst/>
              <a:cxnLst/>
              <a:rect l="l" t="t" r="r" b="b"/>
              <a:pathLst>
                <a:path w="90686" h="22050" extrusionOk="0">
                  <a:moveTo>
                    <a:pt x="45331" y="0"/>
                  </a:moveTo>
                  <a:cubicBezTo>
                    <a:pt x="20292" y="0"/>
                    <a:pt x="0" y="4930"/>
                    <a:pt x="0" y="11025"/>
                  </a:cubicBezTo>
                  <a:cubicBezTo>
                    <a:pt x="0" y="17119"/>
                    <a:pt x="20292" y="22049"/>
                    <a:pt x="45331" y="22049"/>
                  </a:cubicBezTo>
                  <a:cubicBezTo>
                    <a:pt x="70394" y="22049"/>
                    <a:pt x="90685" y="17119"/>
                    <a:pt x="90685" y="11025"/>
                  </a:cubicBezTo>
                  <a:cubicBezTo>
                    <a:pt x="90685" y="4930"/>
                    <a:pt x="70394" y="0"/>
                    <a:pt x="45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59"/>
            <p:cNvSpPr/>
            <p:nvPr/>
          </p:nvSpPr>
          <p:spPr>
            <a:xfrm>
              <a:off x="2600863" y="3982489"/>
              <a:ext cx="1050761" cy="255489"/>
            </a:xfrm>
            <a:custGeom>
              <a:avLst/>
              <a:gdLst/>
              <a:ahLst/>
              <a:cxnLst/>
              <a:rect l="l" t="t" r="r" b="b"/>
              <a:pathLst>
                <a:path w="57270" h="13925" extrusionOk="0">
                  <a:moveTo>
                    <a:pt x="1" y="6962"/>
                  </a:moveTo>
                  <a:cubicBezTo>
                    <a:pt x="1" y="10797"/>
                    <a:pt x="12828" y="13924"/>
                    <a:pt x="28624" y="13924"/>
                  </a:cubicBezTo>
                  <a:lnTo>
                    <a:pt x="28624" y="13924"/>
                  </a:lnTo>
                  <a:cubicBezTo>
                    <a:pt x="44441" y="13924"/>
                    <a:pt x="57269" y="10797"/>
                    <a:pt x="57269" y="6962"/>
                  </a:cubicBezTo>
                  <a:lnTo>
                    <a:pt x="57269" y="6962"/>
                  </a:lnTo>
                  <a:cubicBezTo>
                    <a:pt x="57269" y="3105"/>
                    <a:pt x="44441" y="1"/>
                    <a:pt x="28624" y="1"/>
                  </a:cubicBezTo>
                  <a:lnTo>
                    <a:pt x="28624" y="1"/>
                  </a:lnTo>
                  <a:cubicBezTo>
                    <a:pt x="12828" y="1"/>
                    <a:pt x="1" y="3105"/>
                    <a:pt x="1" y="6962"/>
                  </a:cubicBezTo>
                  <a:close/>
                </a:path>
              </a:pathLst>
            </a:custGeom>
            <a:solidFill>
              <a:srgbClr val="00E0FF">
                <a:alpha val="2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59"/>
            <p:cNvSpPr/>
            <p:nvPr/>
          </p:nvSpPr>
          <p:spPr>
            <a:xfrm>
              <a:off x="2333668" y="1932119"/>
              <a:ext cx="1741343" cy="2375799"/>
            </a:xfrm>
            <a:custGeom>
              <a:avLst/>
              <a:gdLst/>
              <a:ahLst/>
              <a:cxnLst/>
              <a:rect l="l" t="t" r="r" b="b"/>
              <a:pathLst>
                <a:path w="94909" h="129489" extrusionOk="0">
                  <a:moveTo>
                    <a:pt x="2831" y="0"/>
                  </a:moveTo>
                  <a:lnTo>
                    <a:pt x="2831" y="116112"/>
                  </a:lnTo>
                  <a:cubicBezTo>
                    <a:pt x="1" y="129235"/>
                    <a:pt x="44534" y="129488"/>
                    <a:pt x="47975" y="129488"/>
                  </a:cubicBezTo>
                  <a:cubicBezTo>
                    <a:pt x="48113" y="129488"/>
                    <a:pt x="48185" y="129488"/>
                    <a:pt x="48185" y="129488"/>
                  </a:cubicBezTo>
                  <a:cubicBezTo>
                    <a:pt x="94909" y="128073"/>
                    <a:pt x="93516" y="118441"/>
                    <a:pt x="93516" y="118441"/>
                  </a:cubicBezTo>
                  <a:lnTo>
                    <a:pt x="93516" y="0"/>
                  </a:lnTo>
                  <a:close/>
                </a:path>
              </a:pathLst>
            </a:custGeom>
            <a:gradFill>
              <a:gsLst>
                <a:gs pos="0">
                  <a:srgbClr val="00E0FF">
                    <a:alpha val="5490"/>
                    <a:alpha val="25580"/>
                  </a:srgbClr>
                </a:gs>
                <a:gs pos="100000">
                  <a:srgbClr val="00E0FF">
                    <a:alpha val="59215"/>
                    <a:alpha val="2558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61" name="Google Shape;8361;p59"/>
            <p:cNvGrpSpPr/>
            <p:nvPr/>
          </p:nvGrpSpPr>
          <p:grpSpPr>
            <a:xfrm>
              <a:off x="2484704" y="1932082"/>
              <a:ext cx="1465666" cy="2147654"/>
              <a:chOff x="5365575" y="2006225"/>
              <a:chExt cx="1772911" cy="2597863"/>
            </a:xfrm>
          </p:grpSpPr>
          <p:sp>
            <p:nvSpPr>
              <p:cNvPr id="8362" name="Google Shape;8362;p59"/>
              <p:cNvSpPr/>
              <p:nvPr/>
            </p:nvSpPr>
            <p:spPr>
              <a:xfrm>
                <a:off x="5950482" y="2218830"/>
                <a:ext cx="104372" cy="98272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45788" extrusionOk="0">
                    <a:moveTo>
                      <a:pt x="4863" y="45788"/>
                    </a:moveTo>
                    <a:lnTo>
                      <a:pt x="1" y="45788"/>
                    </a:lnTo>
                    <a:lnTo>
                      <a:pt x="1" y="0"/>
                    </a:lnTo>
                    <a:lnTo>
                      <a:pt x="4863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E0FF">
                      <a:alpha val="5490"/>
                    </a:srgbClr>
                  </a:gs>
                  <a:gs pos="100000">
                    <a:srgbClr val="00E0FF">
                      <a:alpha val="59215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3" name="Google Shape;8363;p59"/>
              <p:cNvSpPr/>
              <p:nvPr/>
            </p:nvSpPr>
            <p:spPr>
              <a:xfrm>
                <a:off x="6386485" y="2006225"/>
                <a:ext cx="104372" cy="98223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45765" extrusionOk="0">
                    <a:moveTo>
                      <a:pt x="0" y="0"/>
                    </a:moveTo>
                    <a:lnTo>
                      <a:pt x="0" y="45765"/>
                    </a:lnTo>
                    <a:lnTo>
                      <a:pt x="4862" y="45765"/>
                    </a:lnTo>
                    <a:lnTo>
                      <a:pt x="4862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E0FF">
                      <a:alpha val="5490"/>
                    </a:srgbClr>
                  </a:gs>
                  <a:gs pos="100000">
                    <a:srgbClr val="00E0FF">
                      <a:alpha val="59215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4" name="Google Shape;8364;p59"/>
              <p:cNvSpPr/>
              <p:nvPr/>
            </p:nvSpPr>
            <p:spPr>
              <a:xfrm>
                <a:off x="6216505" y="2093404"/>
                <a:ext cx="40671" cy="982746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45789" extrusionOk="0">
                    <a:moveTo>
                      <a:pt x="0" y="1"/>
                    </a:moveTo>
                    <a:lnTo>
                      <a:pt x="0" y="45788"/>
                    </a:lnTo>
                    <a:lnTo>
                      <a:pt x="1895" y="45788"/>
                    </a:lnTo>
                    <a:lnTo>
                      <a:pt x="1895" y="1"/>
                    </a:lnTo>
                    <a:close/>
                  </a:path>
                </a:pathLst>
              </a:custGeom>
              <a:gradFill>
                <a:gsLst>
                  <a:gs pos="0">
                    <a:srgbClr val="00E0FF">
                      <a:alpha val="5490"/>
                    </a:srgbClr>
                  </a:gs>
                  <a:gs pos="100000">
                    <a:srgbClr val="00E0FF">
                      <a:alpha val="59215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5" name="Google Shape;8365;p59"/>
              <p:cNvSpPr/>
              <p:nvPr/>
            </p:nvSpPr>
            <p:spPr>
              <a:xfrm>
                <a:off x="5703582" y="3428332"/>
                <a:ext cx="742710" cy="425258"/>
              </a:xfrm>
              <a:custGeom>
                <a:avLst/>
                <a:gdLst/>
                <a:ahLst/>
                <a:cxnLst/>
                <a:rect l="l" t="t" r="r" b="b"/>
                <a:pathLst>
                  <a:path w="34605" h="19814" extrusionOk="0">
                    <a:moveTo>
                      <a:pt x="32527" y="1"/>
                    </a:moveTo>
                    <a:lnTo>
                      <a:pt x="1" y="15408"/>
                    </a:lnTo>
                    <a:lnTo>
                      <a:pt x="2078" y="19813"/>
                    </a:lnTo>
                    <a:lnTo>
                      <a:pt x="34604" y="4406"/>
                    </a:lnTo>
                    <a:lnTo>
                      <a:pt x="32527" y="1"/>
                    </a:lnTo>
                    <a:close/>
                  </a:path>
                </a:pathLst>
              </a:custGeom>
              <a:gradFill>
                <a:gsLst>
                  <a:gs pos="0">
                    <a:srgbClr val="00E0FF">
                      <a:alpha val="5490"/>
                    </a:srgbClr>
                  </a:gs>
                  <a:gs pos="100000">
                    <a:srgbClr val="00E0FF">
                      <a:alpha val="59215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6" name="Google Shape;8366;p59"/>
              <p:cNvSpPr/>
              <p:nvPr/>
            </p:nvSpPr>
            <p:spPr>
              <a:xfrm>
                <a:off x="5365575" y="3105991"/>
                <a:ext cx="743182" cy="424764"/>
              </a:xfrm>
              <a:custGeom>
                <a:avLst/>
                <a:gdLst/>
                <a:ahLst/>
                <a:cxnLst/>
                <a:rect l="l" t="t" r="r" b="b"/>
                <a:pathLst>
                  <a:path w="34627" h="19791" extrusionOk="0">
                    <a:moveTo>
                      <a:pt x="32549" y="1"/>
                    </a:moveTo>
                    <a:lnTo>
                      <a:pt x="0" y="15408"/>
                    </a:lnTo>
                    <a:lnTo>
                      <a:pt x="2078" y="19790"/>
                    </a:lnTo>
                    <a:lnTo>
                      <a:pt x="34626" y="4383"/>
                    </a:lnTo>
                    <a:lnTo>
                      <a:pt x="32549" y="1"/>
                    </a:lnTo>
                    <a:close/>
                  </a:path>
                </a:pathLst>
              </a:custGeom>
              <a:gradFill>
                <a:gsLst>
                  <a:gs pos="0">
                    <a:srgbClr val="00E0FF">
                      <a:alpha val="5490"/>
                    </a:srgbClr>
                  </a:gs>
                  <a:gs pos="100000">
                    <a:srgbClr val="00E0FF">
                      <a:alpha val="59215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7" name="Google Shape;8367;p59"/>
              <p:cNvSpPr/>
              <p:nvPr/>
            </p:nvSpPr>
            <p:spPr>
              <a:xfrm>
                <a:off x="5527721" y="3287733"/>
                <a:ext cx="715753" cy="367438"/>
              </a:xfrm>
              <a:custGeom>
                <a:avLst/>
                <a:gdLst/>
                <a:ahLst/>
                <a:cxnLst/>
                <a:rect l="l" t="t" r="r" b="b"/>
                <a:pathLst>
                  <a:path w="33349" h="17120" extrusionOk="0">
                    <a:moveTo>
                      <a:pt x="32550" y="1"/>
                    </a:moveTo>
                    <a:lnTo>
                      <a:pt x="1" y="15408"/>
                    </a:lnTo>
                    <a:lnTo>
                      <a:pt x="822" y="17120"/>
                    </a:lnTo>
                    <a:lnTo>
                      <a:pt x="33348" y="1713"/>
                    </a:lnTo>
                    <a:lnTo>
                      <a:pt x="32550" y="1"/>
                    </a:lnTo>
                    <a:close/>
                  </a:path>
                </a:pathLst>
              </a:custGeom>
              <a:gradFill>
                <a:gsLst>
                  <a:gs pos="0">
                    <a:srgbClr val="00E0FF">
                      <a:alpha val="5490"/>
                    </a:srgbClr>
                  </a:gs>
                  <a:gs pos="100000">
                    <a:srgbClr val="00E0FF">
                      <a:alpha val="59215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8" name="Google Shape;8368;p59"/>
              <p:cNvSpPr/>
              <p:nvPr/>
            </p:nvSpPr>
            <p:spPr>
              <a:xfrm>
                <a:off x="6183668" y="2848810"/>
                <a:ext cx="639325" cy="375765"/>
              </a:xfrm>
              <a:custGeom>
                <a:avLst/>
                <a:gdLst/>
                <a:ahLst/>
                <a:cxnLst/>
                <a:rect l="l" t="t" r="r" b="b"/>
                <a:pathLst>
                  <a:path w="29788" h="17508" extrusionOk="0">
                    <a:moveTo>
                      <a:pt x="27711" y="0"/>
                    </a:moveTo>
                    <a:lnTo>
                      <a:pt x="1" y="13125"/>
                    </a:lnTo>
                    <a:lnTo>
                      <a:pt x="2078" y="17507"/>
                    </a:lnTo>
                    <a:lnTo>
                      <a:pt x="29788" y="4406"/>
                    </a:lnTo>
                    <a:lnTo>
                      <a:pt x="27711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E0FF">
                      <a:alpha val="5490"/>
                    </a:srgbClr>
                  </a:gs>
                  <a:gs pos="100000">
                    <a:srgbClr val="00E0FF">
                      <a:alpha val="59215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9" name="Google Shape;8369;p59"/>
              <p:cNvSpPr/>
              <p:nvPr/>
            </p:nvSpPr>
            <p:spPr>
              <a:xfrm>
                <a:off x="6499161" y="3181925"/>
                <a:ext cx="639325" cy="375765"/>
              </a:xfrm>
              <a:custGeom>
                <a:avLst/>
                <a:gdLst/>
                <a:ahLst/>
                <a:cxnLst/>
                <a:rect l="l" t="t" r="r" b="b"/>
                <a:pathLst>
                  <a:path w="29788" h="17508" extrusionOk="0">
                    <a:moveTo>
                      <a:pt x="27710" y="1"/>
                    </a:moveTo>
                    <a:lnTo>
                      <a:pt x="0" y="13125"/>
                    </a:lnTo>
                    <a:lnTo>
                      <a:pt x="2077" y="17508"/>
                    </a:lnTo>
                    <a:lnTo>
                      <a:pt x="29787" y="4406"/>
                    </a:lnTo>
                    <a:lnTo>
                      <a:pt x="27710" y="1"/>
                    </a:lnTo>
                    <a:close/>
                  </a:path>
                </a:pathLst>
              </a:custGeom>
              <a:gradFill>
                <a:gsLst>
                  <a:gs pos="0">
                    <a:srgbClr val="00E0FF">
                      <a:alpha val="5490"/>
                    </a:srgbClr>
                  </a:gs>
                  <a:gs pos="100000">
                    <a:srgbClr val="00E0FF">
                      <a:alpha val="59215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0" name="Google Shape;8370;p59"/>
              <p:cNvSpPr/>
              <p:nvPr/>
            </p:nvSpPr>
            <p:spPr>
              <a:xfrm>
                <a:off x="6373265" y="3053087"/>
                <a:ext cx="612368" cy="318461"/>
              </a:xfrm>
              <a:custGeom>
                <a:avLst/>
                <a:gdLst/>
                <a:ahLst/>
                <a:cxnLst/>
                <a:rect l="l" t="t" r="r" b="b"/>
                <a:pathLst>
                  <a:path w="28532" h="14838" extrusionOk="0">
                    <a:moveTo>
                      <a:pt x="27710" y="1"/>
                    </a:moveTo>
                    <a:lnTo>
                      <a:pt x="0" y="13125"/>
                    </a:lnTo>
                    <a:lnTo>
                      <a:pt x="822" y="14837"/>
                    </a:lnTo>
                    <a:lnTo>
                      <a:pt x="28532" y="1713"/>
                    </a:lnTo>
                    <a:lnTo>
                      <a:pt x="27710" y="1"/>
                    </a:lnTo>
                    <a:close/>
                  </a:path>
                </a:pathLst>
              </a:custGeom>
              <a:gradFill>
                <a:gsLst>
                  <a:gs pos="0">
                    <a:srgbClr val="00E0FF">
                      <a:alpha val="5490"/>
                    </a:srgbClr>
                  </a:gs>
                  <a:gs pos="100000">
                    <a:srgbClr val="00E0FF">
                      <a:alpha val="59215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1" name="Google Shape;8371;p59"/>
              <p:cNvSpPr/>
              <p:nvPr/>
            </p:nvSpPr>
            <p:spPr>
              <a:xfrm>
                <a:off x="6488387" y="3408737"/>
                <a:ext cx="104351" cy="982253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45766" extrusionOk="0">
                    <a:moveTo>
                      <a:pt x="0" y="1"/>
                    </a:moveTo>
                    <a:lnTo>
                      <a:pt x="0" y="45765"/>
                    </a:lnTo>
                    <a:lnTo>
                      <a:pt x="4862" y="45765"/>
                    </a:lnTo>
                    <a:lnTo>
                      <a:pt x="486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0E0FF">
                      <a:alpha val="5490"/>
                    </a:srgbClr>
                  </a:gs>
                  <a:gs pos="100000">
                    <a:srgbClr val="00E0FF">
                      <a:alpha val="59215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2" name="Google Shape;8372;p59"/>
              <p:cNvSpPr/>
              <p:nvPr/>
            </p:nvSpPr>
            <p:spPr>
              <a:xfrm>
                <a:off x="6052384" y="3621836"/>
                <a:ext cx="104372" cy="982253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45766" extrusionOk="0">
                    <a:moveTo>
                      <a:pt x="1" y="1"/>
                    </a:moveTo>
                    <a:lnTo>
                      <a:pt x="1" y="45765"/>
                    </a:lnTo>
                    <a:lnTo>
                      <a:pt x="4862" y="45765"/>
                    </a:lnTo>
                    <a:lnTo>
                      <a:pt x="4862" y="1"/>
                    </a:lnTo>
                    <a:close/>
                  </a:path>
                </a:pathLst>
              </a:custGeom>
              <a:gradFill>
                <a:gsLst>
                  <a:gs pos="0">
                    <a:srgbClr val="00E0FF">
                      <a:alpha val="5490"/>
                    </a:srgbClr>
                  </a:gs>
                  <a:gs pos="100000">
                    <a:srgbClr val="00E0FF">
                      <a:alpha val="59215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3" name="Google Shape;8373;p59"/>
              <p:cNvSpPr/>
              <p:nvPr/>
            </p:nvSpPr>
            <p:spPr>
              <a:xfrm>
                <a:off x="6286064" y="3534162"/>
                <a:ext cx="40671" cy="982231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45765" extrusionOk="0">
                    <a:moveTo>
                      <a:pt x="0" y="0"/>
                    </a:moveTo>
                    <a:lnTo>
                      <a:pt x="0" y="45765"/>
                    </a:lnTo>
                    <a:lnTo>
                      <a:pt x="1895" y="45765"/>
                    </a:lnTo>
                    <a:lnTo>
                      <a:pt x="1895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E0FF">
                      <a:alpha val="5490"/>
                    </a:srgbClr>
                  </a:gs>
                  <a:gs pos="100000">
                    <a:srgbClr val="00E0FF">
                      <a:alpha val="59215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4" name="Google Shape;8374;p59"/>
              <p:cNvSpPr/>
              <p:nvPr/>
            </p:nvSpPr>
            <p:spPr>
              <a:xfrm>
                <a:off x="5846627" y="2908582"/>
                <a:ext cx="137682" cy="1315909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61312" extrusionOk="0">
                    <a:moveTo>
                      <a:pt x="92" y="0"/>
                    </a:moveTo>
                    <a:cubicBezTo>
                      <a:pt x="24" y="320"/>
                      <a:pt x="1" y="662"/>
                      <a:pt x="1" y="1004"/>
                    </a:cubicBezTo>
                    <a:lnTo>
                      <a:pt x="1" y="56789"/>
                    </a:lnTo>
                    <a:cubicBezTo>
                      <a:pt x="1" y="58593"/>
                      <a:pt x="1074" y="60236"/>
                      <a:pt x="2763" y="60944"/>
                    </a:cubicBezTo>
                    <a:cubicBezTo>
                      <a:pt x="3321" y="61190"/>
                      <a:pt x="3915" y="61311"/>
                      <a:pt x="4509" y="61311"/>
                    </a:cubicBezTo>
                    <a:cubicBezTo>
                      <a:pt x="4960" y="61311"/>
                      <a:pt x="5411" y="61241"/>
                      <a:pt x="5844" y="61103"/>
                    </a:cubicBezTo>
                    <a:cubicBezTo>
                      <a:pt x="6415" y="42912"/>
                      <a:pt x="6346" y="24469"/>
                      <a:pt x="5684" y="6323"/>
                    </a:cubicBezTo>
                    <a:cubicBezTo>
                      <a:pt x="5365" y="3036"/>
                      <a:pt x="2968" y="936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5" name="Google Shape;8375;p59"/>
              <p:cNvSpPr/>
              <p:nvPr/>
            </p:nvSpPr>
            <p:spPr>
              <a:xfrm>
                <a:off x="5848602" y="2508548"/>
                <a:ext cx="939628" cy="1711484"/>
              </a:xfrm>
              <a:custGeom>
                <a:avLst/>
                <a:gdLst/>
                <a:ahLst/>
                <a:cxnLst/>
                <a:rect l="l" t="t" r="r" b="b"/>
                <a:pathLst>
                  <a:path w="43780" h="79743" extrusionOk="0">
                    <a:moveTo>
                      <a:pt x="36476" y="0"/>
                    </a:moveTo>
                    <a:cubicBezTo>
                      <a:pt x="35844" y="0"/>
                      <a:pt x="35215" y="132"/>
                      <a:pt x="34626" y="402"/>
                    </a:cubicBezTo>
                    <a:lnTo>
                      <a:pt x="3036" y="14759"/>
                    </a:lnTo>
                    <a:cubicBezTo>
                      <a:pt x="1438" y="15489"/>
                      <a:pt x="320" y="16950"/>
                      <a:pt x="0" y="18639"/>
                    </a:cubicBezTo>
                    <a:cubicBezTo>
                      <a:pt x="2876" y="19575"/>
                      <a:pt x="5273" y="21675"/>
                      <a:pt x="5592" y="24962"/>
                    </a:cubicBezTo>
                    <a:cubicBezTo>
                      <a:pt x="6254" y="43108"/>
                      <a:pt x="6323" y="61551"/>
                      <a:pt x="5752" y="79742"/>
                    </a:cubicBezTo>
                    <a:cubicBezTo>
                      <a:pt x="6049" y="79651"/>
                      <a:pt x="6323" y="79537"/>
                      <a:pt x="6597" y="79400"/>
                    </a:cubicBezTo>
                    <a:lnTo>
                      <a:pt x="40972" y="60660"/>
                    </a:lnTo>
                    <a:cubicBezTo>
                      <a:pt x="42706" y="59725"/>
                      <a:pt x="43779" y="57921"/>
                      <a:pt x="43779" y="55958"/>
                    </a:cubicBezTo>
                    <a:lnTo>
                      <a:pt x="43779" y="5560"/>
                    </a:lnTo>
                    <a:cubicBezTo>
                      <a:pt x="43779" y="3666"/>
                      <a:pt x="42615" y="1977"/>
                      <a:pt x="40835" y="1315"/>
                    </a:cubicBezTo>
                    <a:lnTo>
                      <a:pt x="38096" y="288"/>
                    </a:lnTo>
                    <a:cubicBezTo>
                      <a:pt x="37568" y="98"/>
                      <a:pt x="37021" y="0"/>
                      <a:pt x="364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6" name="Google Shape;8376;p59"/>
              <p:cNvSpPr/>
              <p:nvPr/>
            </p:nvSpPr>
            <p:spPr>
              <a:xfrm>
                <a:off x="6002914" y="2584760"/>
                <a:ext cx="735327" cy="351770"/>
              </a:xfrm>
              <a:custGeom>
                <a:avLst/>
                <a:gdLst/>
                <a:ahLst/>
                <a:cxnLst/>
                <a:rect l="l" t="t" r="r" b="b"/>
                <a:pathLst>
                  <a:path w="34261" h="16390" extrusionOk="0">
                    <a:moveTo>
                      <a:pt x="0" y="16389"/>
                    </a:moveTo>
                    <a:cubicBezTo>
                      <a:pt x="20315" y="8332"/>
                      <a:pt x="34261" y="1"/>
                      <a:pt x="34261" y="1"/>
                    </a:cubicBezTo>
                    <a:lnTo>
                      <a:pt x="342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7" name="Google Shape;8377;p59"/>
              <p:cNvSpPr/>
              <p:nvPr/>
            </p:nvSpPr>
            <p:spPr>
              <a:xfrm>
                <a:off x="5966171" y="3044266"/>
                <a:ext cx="33825" cy="1140002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53116" extrusionOk="0">
                    <a:moveTo>
                      <a:pt x="0" y="1"/>
                    </a:moveTo>
                    <a:lnTo>
                      <a:pt x="0" y="53115"/>
                    </a:lnTo>
                    <a:cubicBezTo>
                      <a:pt x="0" y="53115"/>
                      <a:pt x="1575" y="1758"/>
                      <a:pt x="0" y="1"/>
                    </a:cubicBezTo>
                    <a:close/>
                  </a:path>
                </a:pathLst>
              </a:custGeom>
              <a:solidFill>
                <a:srgbClr val="00031B">
                  <a:alpha val="27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8" name="Google Shape;8378;p59"/>
              <p:cNvSpPr/>
              <p:nvPr/>
            </p:nvSpPr>
            <p:spPr>
              <a:xfrm>
                <a:off x="6157699" y="3046927"/>
                <a:ext cx="249394" cy="817957"/>
              </a:xfrm>
              <a:custGeom>
                <a:avLst/>
                <a:gdLst/>
                <a:ahLst/>
                <a:cxnLst/>
                <a:rect l="l" t="t" r="r" b="b"/>
                <a:pathLst>
                  <a:path w="11620" h="38111" extrusionOk="0">
                    <a:moveTo>
                      <a:pt x="7447" y="4361"/>
                    </a:moveTo>
                    <a:cubicBezTo>
                      <a:pt x="8172" y="4361"/>
                      <a:pt x="8812" y="4950"/>
                      <a:pt x="8812" y="5743"/>
                    </a:cubicBezTo>
                    <a:lnTo>
                      <a:pt x="8812" y="6793"/>
                    </a:lnTo>
                    <a:cubicBezTo>
                      <a:pt x="8812" y="7363"/>
                      <a:pt x="8469" y="7888"/>
                      <a:pt x="7921" y="8094"/>
                    </a:cubicBezTo>
                    <a:lnTo>
                      <a:pt x="5296" y="9098"/>
                    </a:lnTo>
                    <a:cubicBezTo>
                      <a:pt x="5130" y="9161"/>
                      <a:pt x="4962" y="9190"/>
                      <a:pt x="4799" y="9190"/>
                    </a:cubicBezTo>
                    <a:cubicBezTo>
                      <a:pt x="4066" y="9190"/>
                      <a:pt x="3425" y="8604"/>
                      <a:pt x="3425" y="7820"/>
                    </a:cubicBezTo>
                    <a:lnTo>
                      <a:pt x="3425" y="6656"/>
                    </a:lnTo>
                    <a:cubicBezTo>
                      <a:pt x="3425" y="6085"/>
                      <a:pt x="3790" y="5560"/>
                      <a:pt x="4338" y="5378"/>
                    </a:cubicBezTo>
                    <a:lnTo>
                      <a:pt x="6986" y="4442"/>
                    </a:lnTo>
                    <a:cubicBezTo>
                      <a:pt x="7140" y="4386"/>
                      <a:pt x="7295" y="4361"/>
                      <a:pt x="7447" y="4361"/>
                    </a:cubicBezTo>
                    <a:close/>
                    <a:moveTo>
                      <a:pt x="7639" y="1"/>
                    </a:moveTo>
                    <a:cubicBezTo>
                      <a:pt x="7115" y="1"/>
                      <a:pt x="6577" y="106"/>
                      <a:pt x="6050" y="333"/>
                    </a:cubicBezTo>
                    <a:lnTo>
                      <a:pt x="3973" y="1223"/>
                    </a:lnTo>
                    <a:cubicBezTo>
                      <a:pt x="1553" y="2273"/>
                      <a:pt x="1" y="4647"/>
                      <a:pt x="1" y="7272"/>
                    </a:cubicBezTo>
                    <a:lnTo>
                      <a:pt x="1" y="36511"/>
                    </a:lnTo>
                    <a:cubicBezTo>
                      <a:pt x="1" y="37436"/>
                      <a:pt x="750" y="38111"/>
                      <a:pt x="1602" y="38111"/>
                    </a:cubicBezTo>
                    <a:cubicBezTo>
                      <a:pt x="1781" y="38111"/>
                      <a:pt x="1964" y="38081"/>
                      <a:pt x="2147" y="38018"/>
                    </a:cubicBezTo>
                    <a:lnTo>
                      <a:pt x="2261" y="37949"/>
                    </a:lnTo>
                    <a:cubicBezTo>
                      <a:pt x="2900" y="37721"/>
                      <a:pt x="3311" y="37128"/>
                      <a:pt x="3311" y="36466"/>
                    </a:cubicBezTo>
                    <a:lnTo>
                      <a:pt x="3311" y="14645"/>
                    </a:lnTo>
                    <a:cubicBezTo>
                      <a:pt x="3311" y="14006"/>
                      <a:pt x="3676" y="13435"/>
                      <a:pt x="4269" y="13184"/>
                    </a:cubicBezTo>
                    <a:lnTo>
                      <a:pt x="6232" y="12339"/>
                    </a:lnTo>
                    <a:cubicBezTo>
                      <a:pt x="6441" y="12248"/>
                      <a:pt x="6655" y="12206"/>
                      <a:pt x="6863" y="12206"/>
                    </a:cubicBezTo>
                    <a:cubicBezTo>
                      <a:pt x="7700" y="12206"/>
                      <a:pt x="8446" y="12886"/>
                      <a:pt x="8446" y="13800"/>
                    </a:cubicBezTo>
                    <a:lnTo>
                      <a:pt x="8446" y="33316"/>
                    </a:lnTo>
                    <a:cubicBezTo>
                      <a:pt x="8446" y="34262"/>
                      <a:pt x="9132" y="34986"/>
                      <a:pt x="10020" y="34986"/>
                    </a:cubicBezTo>
                    <a:cubicBezTo>
                      <a:pt x="10117" y="34986"/>
                      <a:pt x="10217" y="34977"/>
                      <a:pt x="10318" y="34959"/>
                    </a:cubicBezTo>
                    <a:cubicBezTo>
                      <a:pt x="11094" y="34799"/>
                      <a:pt x="11619" y="34137"/>
                      <a:pt x="11619" y="33384"/>
                    </a:cubicBezTo>
                    <a:lnTo>
                      <a:pt x="11619" y="3985"/>
                    </a:lnTo>
                    <a:cubicBezTo>
                      <a:pt x="11619" y="1700"/>
                      <a:pt x="9745" y="1"/>
                      <a:pt x="7639" y="1"/>
                    </a:cubicBezTo>
                    <a:close/>
                  </a:path>
                </a:pathLst>
              </a:custGeom>
              <a:solidFill>
                <a:srgbClr val="1FA8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9" name="Google Shape;8379;p59"/>
              <p:cNvSpPr/>
              <p:nvPr/>
            </p:nvSpPr>
            <p:spPr>
              <a:xfrm>
                <a:off x="6520216" y="2988464"/>
                <a:ext cx="86730" cy="728137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33926" extrusionOk="0">
                    <a:moveTo>
                      <a:pt x="2008" y="1"/>
                    </a:moveTo>
                    <a:cubicBezTo>
                      <a:pt x="1768" y="1"/>
                      <a:pt x="1521" y="44"/>
                      <a:pt x="1279" y="136"/>
                    </a:cubicBezTo>
                    <a:cubicBezTo>
                      <a:pt x="503" y="455"/>
                      <a:pt x="1" y="1186"/>
                      <a:pt x="1" y="2030"/>
                    </a:cubicBezTo>
                    <a:lnTo>
                      <a:pt x="1" y="31908"/>
                    </a:lnTo>
                    <a:cubicBezTo>
                      <a:pt x="1" y="33057"/>
                      <a:pt x="948" y="33926"/>
                      <a:pt x="2023" y="33926"/>
                    </a:cubicBezTo>
                    <a:cubicBezTo>
                      <a:pt x="2251" y="33926"/>
                      <a:pt x="2485" y="33887"/>
                      <a:pt x="2717" y="33803"/>
                    </a:cubicBezTo>
                    <a:cubicBezTo>
                      <a:pt x="3516" y="33529"/>
                      <a:pt x="4041" y="32753"/>
                      <a:pt x="4041" y="31908"/>
                    </a:cubicBezTo>
                    <a:lnTo>
                      <a:pt x="4041" y="2030"/>
                    </a:lnTo>
                    <a:cubicBezTo>
                      <a:pt x="4041" y="855"/>
                      <a:pt x="3081" y="1"/>
                      <a:pt x="2008" y="1"/>
                    </a:cubicBezTo>
                    <a:close/>
                  </a:path>
                </a:pathLst>
              </a:custGeom>
              <a:solidFill>
                <a:srgbClr val="1FA8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0" name="Google Shape;8380;p59"/>
              <p:cNvSpPr/>
              <p:nvPr/>
            </p:nvSpPr>
            <p:spPr>
              <a:xfrm>
                <a:off x="6515816" y="2847350"/>
                <a:ext cx="95551" cy="107785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5022" extrusionOk="0">
                    <a:moveTo>
                      <a:pt x="2214" y="0"/>
                    </a:moveTo>
                    <a:cubicBezTo>
                      <a:pt x="982" y="0"/>
                      <a:pt x="0" y="1118"/>
                      <a:pt x="0" y="2511"/>
                    </a:cubicBezTo>
                    <a:cubicBezTo>
                      <a:pt x="0" y="3903"/>
                      <a:pt x="982" y="5022"/>
                      <a:pt x="2214" y="5022"/>
                    </a:cubicBezTo>
                    <a:cubicBezTo>
                      <a:pt x="3447" y="5022"/>
                      <a:pt x="4451" y="3903"/>
                      <a:pt x="4451" y="2511"/>
                    </a:cubicBezTo>
                    <a:cubicBezTo>
                      <a:pt x="4451" y="1118"/>
                      <a:pt x="3447" y="0"/>
                      <a:pt x="2214" y="0"/>
                    </a:cubicBezTo>
                    <a:close/>
                  </a:path>
                </a:pathLst>
              </a:custGeom>
              <a:solidFill>
                <a:srgbClr val="1FA8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1" name="Google Shape;8381;p59"/>
              <p:cNvSpPr/>
              <p:nvPr/>
            </p:nvSpPr>
            <p:spPr>
              <a:xfrm>
                <a:off x="6157699" y="3055212"/>
                <a:ext cx="249394" cy="817700"/>
              </a:xfrm>
              <a:custGeom>
                <a:avLst/>
                <a:gdLst/>
                <a:ahLst/>
                <a:cxnLst/>
                <a:rect l="l" t="t" r="r" b="b"/>
                <a:pathLst>
                  <a:path w="11620" h="38099" extrusionOk="0">
                    <a:moveTo>
                      <a:pt x="7448" y="4362"/>
                    </a:moveTo>
                    <a:cubicBezTo>
                      <a:pt x="8173" y="4362"/>
                      <a:pt x="8812" y="4949"/>
                      <a:pt x="8812" y="5722"/>
                    </a:cubicBezTo>
                    <a:lnTo>
                      <a:pt x="8812" y="6795"/>
                    </a:lnTo>
                    <a:cubicBezTo>
                      <a:pt x="8812" y="7365"/>
                      <a:pt x="8469" y="7868"/>
                      <a:pt x="7921" y="8073"/>
                    </a:cubicBezTo>
                    <a:lnTo>
                      <a:pt x="5296" y="9077"/>
                    </a:lnTo>
                    <a:cubicBezTo>
                      <a:pt x="5130" y="9140"/>
                      <a:pt x="4962" y="9169"/>
                      <a:pt x="4799" y="9169"/>
                    </a:cubicBezTo>
                    <a:cubicBezTo>
                      <a:pt x="4066" y="9169"/>
                      <a:pt x="3425" y="8583"/>
                      <a:pt x="3425" y="7799"/>
                    </a:cubicBezTo>
                    <a:lnTo>
                      <a:pt x="3425" y="6658"/>
                    </a:lnTo>
                    <a:cubicBezTo>
                      <a:pt x="3425" y="6087"/>
                      <a:pt x="3790" y="5562"/>
                      <a:pt x="4338" y="5380"/>
                    </a:cubicBezTo>
                    <a:lnTo>
                      <a:pt x="6986" y="4444"/>
                    </a:lnTo>
                    <a:cubicBezTo>
                      <a:pt x="7140" y="4388"/>
                      <a:pt x="7296" y="4362"/>
                      <a:pt x="7448" y="4362"/>
                    </a:cubicBezTo>
                    <a:close/>
                    <a:moveTo>
                      <a:pt x="7648" y="1"/>
                    </a:moveTo>
                    <a:cubicBezTo>
                      <a:pt x="7122" y="1"/>
                      <a:pt x="6580" y="107"/>
                      <a:pt x="6050" y="335"/>
                    </a:cubicBezTo>
                    <a:lnTo>
                      <a:pt x="3973" y="1225"/>
                    </a:lnTo>
                    <a:cubicBezTo>
                      <a:pt x="1553" y="2253"/>
                      <a:pt x="1" y="4626"/>
                      <a:pt x="1" y="7251"/>
                    </a:cubicBezTo>
                    <a:lnTo>
                      <a:pt x="1" y="36513"/>
                    </a:lnTo>
                    <a:cubicBezTo>
                      <a:pt x="1" y="37414"/>
                      <a:pt x="741" y="38098"/>
                      <a:pt x="1587" y="38098"/>
                    </a:cubicBezTo>
                    <a:cubicBezTo>
                      <a:pt x="1771" y="38098"/>
                      <a:pt x="1959" y="38066"/>
                      <a:pt x="2147" y="37997"/>
                    </a:cubicBezTo>
                    <a:lnTo>
                      <a:pt x="2261" y="37951"/>
                    </a:lnTo>
                    <a:cubicBezTo>
                      <a:pt x="2900" y="37723"/>
                      <a:pt x="3311" y="37130"/>
                      <a:pt x="3311" y="36468"/>
                    </a:cubicBezTo>
                    <a:lnTo>
                      <a:pt x="3311" y="14624"/>
                    </a:lnTo>
                    <a:cubicBezTo>
                      <a:pt x="3311" y="14008"/>
                      <a:pt x="3676" y="13414"/>
                      <a:pt x="4269" y="13163"/>
                    </a:cubicBezTo>
                    <a:lnTo>
                      <a:pt x="6232" y="12341"/>
                    </a:lnTo>
                    <a:cubicBezTo>
                      <a:pt x="6441" y="12250"/>
                      <a:pt x="6655" y="12208"/>
                      <a:pt x="6863" y="12208"/>
                    </a:cubicBezTo>
                    <a:cubicBezTo>
                      <a:pt x="7700" y="12208"/>
                      <a:pt x="8446" y="12888"/>
                      <a:pt x="8446" y="13802"/>
                    </a:cubicBezTo>
                    <a:lnTo>
                      <a:pt x="8446" y="33318"/>
                    </a:lnTo>
                    <a:cubicBezTo>
                      <a:pt x="8446" y="34243"/>
                      <a:pt x="9132" y="34965"/>
                      <a:pt x="10019" y="34965"/>
                    </a:cubicBezTo>
                    <a:cubicBezTo>
                      <a:pt x="10117" y="34965"/>
                      <a:pt x="10216" y="34956"/>
                      <a:pt x="10318" y="34938"/>
                    </a:cubicBezTo>
                    <a:cubicBezTo>
                      <a:pt x="11094" y="34801"/>
                      <a:pt x="11619" y="34140"/>
                      <a:pt x="11619" y="33386"/>
                    </a:cubicBezTo>
                    <a:lnTo>
                      <a:pt x="11619" y="3987"/>
                    </a:lnTo>
                    <a:cubicBezTo>
                      <a:pt x="11619" y="1688"/>
                      <a:pt x="9751" y="1"/>
                      <a:pt x="76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2" name="Google Shape;8382;p59"/>
              <p:cNvSpPr/>
              <p:nvPr/>
            </p:nvSpPr>
            <p:spPr>
              <a:xfrm>
                <a:off x="6520216" y="2996620"/>
                <a:ext cx="86730" cy="72830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33934" extrusionOk="0">
                    <a:moveTo>
                      <a:pt x="2022" y="0"/>
                    </a:moveTo>
                    <a:cubicBezTo>
                      <a:pt x="1777" y="0"/>
                      <a:pt x="1526" y="46"/>
                      <a:pt x="1279" y="144"/>
                    </a:cubicBezTo>
                    <a:cubicBezTo>
                      <a:pt x="503" y="440"/>
                      <a:pt x="1" y="1194"/>
                      <a:pt x="1" y="2015"/>
                    </a:cubicBezTo>
                    <a:lnTo>
                      <a:pt x="1" y="31916"/>
                    </a:lnTo>
                    <a:cubicBezTo>
                      <a:pt x="1" y="33065"/>
                      <a:pt x="948" y="33934"/>
                      <a:pt x="2023" y="33934"/>
                    </a:cubicBezTo>
                    <a:cubicBezTo>
                      <a:pt x="2251" y="33934"/>
                      <a:pt x="2485" y="33895"/>
                      <a:pt x="2717" y="33811"/>
                    </a:cubicBezTo>
                    <a:cubicBezTo>
                      <a:pt x="3516" y="33514"/>
                      <a:pt x="4041" y="32761"/>
                      <a:pt x="4041" y="31916"/>
                    </a:cubicBezTo>
                    <a:lnTo>
                      <a:pt x="4041" y="2015"/>
                    </a:lnTo>
                    <a:cubicBezTo>
                      <a:pt x="4041" y="864"/>
                      <a:pt x="3089" y="0"/>
                      <a:pt x="20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3" name="Google Shape;8383;p59"/>
              <p:cNvSpPr/>
              <p:nvPr/>
            </p:nvSpPr>
            <p:spPr>
              <a:xfrm>
                <a:off x="6515816" y="2855678"/>
                <a:ext cx="95551" cy="107785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5022" extrusionOk="0">
                    <a:moveTo>
                      <a:pt x="2214" y="0"/>
                    </a:moveTo>
                    <a:cubicBezTo>
                      <a:pt x="982" y="0"/>
                      <a:pt x="0" y="1118"/>
                      <a:pt x="0" y="2511"/>
                    </a:cubicBezTo>
                    <a:cubicBezTo>
                      <a:pt x="0" y="3880"/>
                      <a:pt x="982" y="5022"/>
                      <a:pt x="2214" y="5022"/>
                    </a:cubicBezTo>
                    <a:cubicBezTo>
                      <a:pt x="3447" y="5022"/>
                      <a:pt x="4451" y="3880"/>
                      <a:pt x="4451" y="2511"/>
                    </a:cubicBezTo>
                    <a:cubicBezTo>
                      <a:pt x="4451" y="1118"/>
                      <a:pt x="3447" y="0"/>
                      <a:pt x="22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84" name="Google Shape;8384;p59"/>
          <p:cNvGrpSpPr/>
          <p:nvPr/>
        </p:nvGrpSpPr>
        <p:grpSpPr>
          <a:xfrm>
            <a:off x="3026114" y="1931931"/>
            <a:ext cx="1741343" cy="2649251"/>
            <a:chOff x="3026114" y="1931931"/>
            <a:chExt cx="1741343" cy="2649251"/>
          </a:xfrm>
        </p:grpSpPr>
        <p:sp>
          <p:nvSpPr>
            <p:cNvPr id="8385" name="Google Shape;8385;p59"/>
            <p:cNvSpPr/>
            <p:nvPr/>
          </p:nvSpPr>
          <p:spPr>
            <a:xfrm>
              <a:off x="3078055" y="4176619"/>
              <a:ext cx="1663861" cy="404562"/>
            </a:xfrm>
            <a:custGeom>
              <a:avLst/>
              <a:gdLst/>
              <a:ahLst/>
              <a:cxnLst/>
              <a:rect l="l" t="t" r="r" b="b"/>
              <a:pathLst>
                <a:path w="90686" h="22050" extrusionOk="0">
                  <a:moveTo>
                    <a:pt x="45331" y="1"/>
                  </a:moveTo>
                  <a:cubicBezTo>
                    <a:pt x="20292" y="1"/>
                    <a:pt x="0" y="4931"/>
                    <a:pt x="0" y="11025"/>
                  </a:cubicBezTo>
                  <a:cubicBezTo>
                    <a:pt x="0" y="17120"/>
                    <a:pt x="20292" y="22050"/>
                    <a:pt x="45331" y="22050"/>
                  </a:cubicBezTo>
                  <a:cubicBezTo>
                    <a:pt x="70394" y="22050"/>
                    <a:pt x="90685" y="17120"/>
                    <a:pt x="90685" y="11025"/>
                  </a:cubicBezTo>
                  <a:cubicBezTo>
                    <a:pt x="90685" y="4931"/>
                    <a:pt x="70394" y="1"/>
                    <a:pt x="453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59"/>
            <p:cNvSpPr/>
            <p:nvPr/>
          </p:nvSpPr>
          <p:spPr>
            <a:xfrm>
              <a:off x="3078055" y="4065635"/>
              <a:ext cx="1663861" cy="404581"/>
            </a:xfrm>
            <a:custGeom>
              <a:avLst/>
              <a:gdLst/>
              <a:ahLst/>
              <a:cxnLst/>
              <a:rect l="l" t="t" r="r" b="b"/>
              <a:pathLst>
                <a:path w="90686" h="22051" extrusionOk="0">
                  <a:moveTo>
                    <a:pt x="45331" y="1"/>
                  </a:moveTo>
                  <a:cubicBezTo>
                    <a:pt x="20292" y="1"/>
                    <a:pt x="0" y="4931"/>
                    <a:pt x="0" y="11026"/>
                  </a:cubicBezTo>
                  <a:cubicBezTo>
                    <a:pt x="0" y="17120"/>
                    <a:pt x="20292" y="22050"/>
                    <a:pt x="45331" y="22050"/>
                  </a:cubicBezTo>
                  <a:cubicBezTo>
                    <a:pt x="70394" y="22050"/>
                    <a:pt x="90685" y="17120"/>
                    <a:pt x="90685" y="11026"/>
                  </a:cubicBezTo>
                  <a:cubicBezTo>
                    <a:pt x="90685" y="4931"/>
                    <a:pt x="70394" y="1"/>
                    <a:pt x="45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59"/>
            <p:cNvSpPr/>
            <p:nvPr/>
          </p:nvSpPr>
          <p:spPr>
            <a:xfrm>
              <a:off x="3078055" y="4152749"/>
              <a:ext cx="1663861" cy="234885"/>
            </a:xfrm>
            <a:custGeom>
              <a:avLst/>
              <a:gdLst/>
              <a:ahLst/>
              <a:cxnLst/>
              <a:rect l="l" t="t" r="r" b="b"/>
              <a:pathLst>
                <a:path w="90686" h="12802" extrusionOk="0">
                  <a:moveTo>
                    <a:pt x="0" y="1"/>
                  </a:moveTo>
                  <a:lnTo>
                    <a:pt x="0" y="6278"/>
                  </a:lnTo>
                  <a:cubicBezTo>
                    <a:pt x="14086" y="11178"/>
                    <a:pt x="28996" y="12801"/>
                    <a:pt x="42568" y="12801"/>
                  </a:cubicBezTo>
                  <a:cubicBezTo>
                    <a:pt x="69202" y="12801"/>
                    <a:pt x="90685" y="6551"/>
                    <a:pt x="90685" y="6551"/>
                  </a:cubicBezTo>
                  <a:lnTo>
                    <a:pt x="906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59"/>
            <p:cNvSpPr/>
            <p:nvPr/>
          </p:nvSpPr>
          <p:spPr>
            <a:xfrm>
              <a:off x="3078055" y="3950486"/>
              <a:ext cx="1663861" cy="404562"/>
            </a:xfrm>
            <a:custGeom>
              <a:avLst/>
              <a:gdLst/>
              <a:ahLst/>
              <a:cxnLst/>
              <a:rect l="l" t="t" r="r" b="b"/>
              <a:pathLst>
                <a:path w="90686" h="22050" extrusionOk="0">
                  <a:moveTo>
                    <a:pt x="45331" y="0"/>
                  </a:moveTo>
                  <a:cubicBezTo>
                    <a:pt x="20292" y="0"/>
                    <a:pt x="0" y="4930"/>
                    <a:pt x="0" y="11025"/>
                  </a:cubicBezTo>
                  <a:cubicBezTo>
                    <a:pt x="0" y="17119"/>
                    <a:pt x="20292" y="22049"/>
                    <a:pt x="45331" y="22049"/>
                  </a:cubicBezTo>
                  <a:cubicBezTo>
                    <a:pt x="70394" y="22049"/>
                    <a:pt x="90685" y="17119"/>
                    <a:pt x="90685" y="11025"/>
                  </a:cubicBezTo>
                  <a:cubicBezTo>
                    <a:pt x="90685" y="4930"/>
                    <a:pt x="70394" y="0"/>
                    <a:pt x="45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59"/>
            <p:cNvSpPr/>
            <p:nvPr/>
          </p:nvSpPr>
          <p:spPr>
            <a:xfrm>
              <a:off x="3293308" y="3982300"/>
              <a:ext cx="1050761" cy="255489"/>
            </a:xfrm>
            <a:custGeom>
              <a:avLst/>
              <a:gdLst/>
              <a:ahLst/>
              <a:cxnLst/>
              <a:rect l="l" t="t" r="r" b="b"/>
              <a:pathLst>
                <a:path w="57270" h="13925" extrusionOk="0">
                  <a:moveTo>
                    <a:pt x="1" y="6962"/>
                  </a:moveTo>
                  <a:cubicBezTo>
                    <a:pt x="1" y="10797"/>
                    <a:pt x="12828" y="13924"/>
                    <a:pt x="28624" y="13924"/>
                  </a:cubicBezTo>
                  <a:lnTo>
                    <a:pt x="28624" y="13924"/>
                  </a:lnTo>
                  <a:cubicBezTo>
                    <a:pt x="44441" y="13924"/>
                    <a:pt x="57269" y="10797"/>
                    <a:pt x="57269" y="6962"/>
                  </a:cubicBezTo>
                  <a:lnTo>
                    <a:pt x="57269" y="6962"/>
                  </a:lnTo>
                  <a:cubicBezTo>
                    <a:pt x="57269" y="3105"/>
                    <a:pt x="44441" y="1"/>
                    <a:pt x="28624" y="1"/>
                  </a:cubicBezTo>
                  <a:lnTo>
                    <a:pt x="28624" y="1"/>
                  </a:lnTo>
                  <a:cubicBezTo>
                    <a:pt x="12828" y="1"/>
                    <a:pt x="1" y="3105"/>
                    <a:pt x="1" y="6962"/>
                  </a:cubicBezTo>
                  <a:close/>
                </a:path>
              </a:pathLst>
            </a:custGeom>
            <a:solidFill>
              <a:srgbClr val="00E0FF">
                <a:alpha val="2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59"/>
            <p:cNvSpPr/>
            <p:nvPr/>
          </p:nvSpPr>
          <p:spPr>
            <a:xfrm>
              <a:off x="3026114" y="1931931"/>
              <a:ext cx="1741343" cy="2375799"/>
            </a:xfrm>
            <a:custGeom>
              <a:avLst/>
              <a:gdLst/>
              <a:ahLst/>
              <a:cxnLst/>
              <a:rect l="l" t="t" r="r" b="b"/>
              <a:pathLst>
                <a:path w="94909" h="129489" extrusionOk="0">
                  <a:moveTo>
                    <a:pt x="2831" y="0"/>
                  </a:moveTo>
                  <a:lnTo>
                    <a:pt x="2831" y="116112"/>
                  </a:lnTo>
                  <a:cubicBezTo>
                    <a:pt x="1" y="129235"/>
                    <a:pt x="44534" y="129488"/>
                    <a:pt x="47975" y="129488"/>
                  </a:cubicBezTo>
                  <a:cubicBezTo>
                    <a:pt x="48113" y="129488"/>
                    <a:pt x="48185" y="129488"/>
                    <a:pt x="48185" y="129488"/>
                  </a:cubicBezTo>
                  <a:cubicBezTo>
                    <a:pt x="94909" y="128073"/>
                    <a:pt x="93516" y="118441"/>
                    <a:pt x="93516" y="118441"/>
                  </a:cubicBezTo>
                  <a:lnTo>
                    <a:pt x="93516" y="0"/>
                  </a:lnTo>
                  <a:close/>
                </a:path>
              </a:pathLst>
            </a:custGeom>
            <a:gradFill>
              <a:gsLst>
                <a:gs pos="0">
                  <a:srgbClr val="00E0FF">
                    <a:alpha val="5490"/>
                    <a:alpha val="25580"/>
                  </a:srgbClr>
                </a:gs>
                <a:gs pos="100000">
                  <a:srgbClr val="00E0FF">
                    <a:alpha val="59215"/>
                    <a:alpha val="2558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59"/>
            <p:cNvSpPr/>
            <p:nvPr/>
          </p:nvSpPr>
          <p:spPr>
            <a:xfrm>
              <a:off x="3298060" y="3106489"/>
              <a:ext cx="1204312" cy="1103180"/>
            </a:xfrm>
            <a:custGeom>
              <a:avLst/>
              <a:gdLst/>
              <a:ahLst/>
              <a:cxnLst/>
              <a:rect l="l" t="t" r="r" b="b"/>
              <a:pathLst>
                <a:path w="65639" h="89568" extrusionOk="0">
                  <a:moveTo>
                    <a:pt x="1978" y="1"/>
                  </a:moveTo>
                  <a:lnTo>
                    <a:pt x="1978" y="80323"/>
                  </a:lnTo>
                  <a:cubicBezTo>
                    <a:pt x="1" y="89398"/>
                    <a:pt x="30897" y="89567"/>
                    <a:pt x="33205" y="89567"/>
                  </a:cubicBezTo>
                  <a:cubicBezTo>
                    <a:pt x="33294" y="89567"/>
                    <a:pt x="33340" y="89567"/>
                    <a:pt x="33340" y="89567"/>
                  </a:cubicBezTo>
                  <a:cubicBezTo>
                    <a:pt x="65638" y="88585"/>
                    <a:pt x="64702" y="81920"/>
                    <a:pt x="64702" y="81920"/>
                  </a:cubicBezTo>
                  <a:lnTo>
                    <a:pt x="64702" y="1"/>
                  </a:lnTo>
                  <a:close/>
                </a:path>
              </a:pathLst>
            </a:custGeom>
            <a:gradFill>
              <a:gsLst>
                <a:gs pos="0">
                  <a:srgbClr val="00E0FF">
                    <a:alpha val="5490"/>
                    <a:alpha val="25580"/>
                  </a:srgbClr>
                </a:gs>
                <a:gs pos="100000">
                  <a:srgbClr val="00E0FF">
                    <a:alpha val="59215"/>
                    <a:alpha val="2558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92" name="Google Shape;8392;p59"/>
            <p:cNvGrpSpPr/>
            <p:nvPr/>
          </p:nvGrpSpPr>
          <p:grpSpPr>
            <a:xfrm>
              <a:off x="3258543" y="2321825"/>
              <a:ext cx="1355693" cy="1439935"/>
              <a:chOff x="713112" y="1531930"/>
              <a:chExt cx="1957962" cy="2079629"/>
            </a:xfrm>
          </p:grpSpPr>
          <p:sp>
            <p:nvSpPr>
              <p:cNvPr id="8393" name="Google Shape;8393;p59"/>
              <p:cNvSpPr/>
              <p:nvPr/>
            </p:nvSpPr>
            <p:spPr>
              <a:xfrm>
                <a:off x="1349797" y="2629205"/>
                <a:ext cx="344252" cy="550168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9704" extrusionOk="0">
                    <a:moveTo>
                      <a:pt x="1394" y="1"/>
                    </a:moveTo>
                    <a:cubicBezTo>
                      <a:pt x="889" y="1"/>
                      <a:pt x="479" y="381"/>
                      <a:pt x="457" y="869"/>
                    </a:cubicBezTo>
                    <a:lnTo>
                      <a:pt x="23" y="8516"/>
                    </a:lnTo>
                    <a:cubicBezTo>
                      <a:pt x="0" y="9041"/>
                      <a:pt x="411" y="9474"/>
                      <a:pt x="913" y="9497"/>
                    </a:cubicBezTo>
                    <a:lnTo>
                      <a:pt x="4634" y="9703"/>
                    </a:lnTo>
                    <a:cubicBezTo>
                      <a:pt x="4648" y="9703"/>
                      <a:pt x="4663" y="9704"/>
                      <a:pt x="4678" y="9704"/>
                    </a:cubicBezTo>
                    <a:cubicBezTo>
                      <a:pt x="5183" y="9704"/>
                      <a:pt x="5593" y="9323"/>
                      <a:pt x="5615" y="8813"/>
                    </a:cubicBezTo>
                    <a:lnTo>
                      <a:pt x="6049" y="1189"/>
                    </a:lnTo>
                    <a:cubicBezTo>
                      <a:pt x="6072" y="664"/>
                      <a:pt x="5661" y="230"/>
                      <a:pt x="5159" y="207"/>
                    </a:cubicBezTo>
                    <a:lnTo>
                      <a:pt x="1438" y="2"/>
                    </a:lnTo>
                    <a:cubicBezTo>
                      <a:pt x="1423" y="1"/>
                      <a:pt x="1409" y="1"/>
                      <a:pt x="139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4" name="Google Shape;8394;p59"/>
              <p:cNvSpPr/>
              <p:nvPr/>
            </p:nvSpPr>
            <p:spPr>
              <a:xfrm>
                <a:off x="1321336" y="3100341"/>
                <a:ext cx="380480" cy="50515"/>
              </a:xfrm>
              <a:custGeom>
                <a:avLst/>
                <a:gdLst/>
                <a:ahLst/>
                <a:cxnLst/>
                <a:rect l="l" t="t" r="r" b="b"/>
                <a:pathLst>
                  <a:path w="6711" h="891" extrusionOk="0">
                    <a:moveTo>
                      <a:pt x="23" y="251"/>
                    </a:moveTo>
                    <a:lnTo>
                      <a:pt x="23" y="297"/>
                    </a:lnTo>
                    <a:cubicBezTo>
                      <a:pt x="0" y="434"/>
                      <a:pt x="114" y="548"/>
                      <a:pt x="251" y="548"/>
                    </a:cubicBezTo>
                    <a:lnTo>
                      <a:pt x="251" y="548"/>
                    </a:lnTo>
                    <a:lnTo>
                      <a:pt x="6437" y="891"/>
                    </a:lnTo>
                    <a:cubicBezTo>
                      <a:pt x="6574" y="891"/>
                      <a:pt x="6688" y="799"/>
                      <a:pt x="6688" y="639"/>
                    </a:cubicBezTo>
                    <a:lnTo>
                      <a:pt x="6688" y="639"/>
                    </a:lnTo>
                    <a:lnTo>
                      <a:pt x="6711" y="617"/>
                    </a:lnTo>
                    <a:cubicBezTo>
                      <a:pt x="6711" y="457"/>
                      <a:pt x="6597" y="343"/>
                      <a:pt x="6460" y="343"/>
                    </a:cubicBezTo>
                    <a:lnTo>
                      <a:pt x="6460" y="343"/>
                    </a:lnTo>
                    <a:lnTo>
                      <a:pt x="297" y="0"/>
                    </a:lnTo>
                    <a:cubicBezTo>
                      <a:pt x="297" y="0"/>
                      <a:pt x="274" y="0"/>
                      <a:pt x="274" y="0"/>
                    </a:cubicBezTo>
                    <a:lnTo>
                      <a:pt x="274" y="0"/>
                    </a:lnTo>
                    <a:cubicBezTo>
                      <a:pt x="137" y="0"/>
                      <a:pt x="23" y="114"/>
                      <a:pt x="23" y="251"/>
                    </a:cubicBezTo>
                  </a:path>
                </a:pathLst>
              </a:custGeom>
              <a:solidFill>
                <a:srgbClr val="002E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5" name="Google Shape;8395;p59"/>
              <p:cNvSpPr/>
              <p:nvPr/>
            </p:nvSpPr>
            <p:spPr>
              <a:xfrm>
                <a:off x="1325191" y="3038203"/>
                <a:ext cx="379233" cy="50515"/>
              </a:xfrm>
              <a:custGeom>
                <a:avLst/>
                <a:gdLst/>
                <a:ahLst/>
                <a:cxnLst/>
                <a:rect l="l" t="t" r="r" b="b"/>
                <a:pathLst>
                  <a:path w="6689" h="891" extrusionOk="0">
                    <a:moveTo>
                      <a:pt x="1" y="229"/>
                    </a:moveTo>
                    <a:lnTo>
                      <a:pt x="1" y="275"/>
                    </a:lnTo>
                    <a:cubicBezTo>
                      <a:pt x="1" y="412"/>
                      <a:pt x="115" y="549"/>
                      <a:pt x="252" y="549"/>
                    </a:cubicBezTo>
                    <a:lnTo>
                      <a:pt x="252" y="549"/>
                    </a:lnTo>
                    <a:lnTo>
                      <a:pt x="6414" y="891"/>
                    </a:lnTo>
                    <a:cubicBezTo>
                      <a:pt x="6551" y="891"/>
                      <a:pt x="6688" y="777"/>
                      <a:pt x="6688" y="640"/>
                    </a:cubicBezTo>
                    <a:lnTo>
                      <a:pt x="6688" y="640"/>
                    </a:lnTo>
                    <a:lnTo>
                      <a:pt x="6688" y="594"/>
                    </a:lnTo>
                    <a:cubicBezTo>
                      <a:pt x="6688" y="457"/>
                      <a:pt x="6597" y="343"/>
                      <a:pt x="6437" y="320"/>
                    </a:cubicBezTo>
                    <a:lnTo>
                      <a:pt x="6437" y="320"/>
                    </a:lnTo>
                    <a:lnTo>
                      <a:pt x="274" y="1"/>
                    </a:lnTo>
                    <a:cubicBezTo>
                      <a:pt x="274" y="1"/>
                      <a:pt x="274" y="1"/>
                      <a:pt x="274" y="1"/>
                    </a:cubicBezTo>
                    <a:lnTo>
                      <a:pt x="274" y="1"/>
                    </a:lnTo>
                    <a:cubicBezTo>
                      <a:pt x="138" y="1"/>
                      <a:pt x="23" y="92"/>
                      <a:pt x="1" y="229"/>
                    </a:cubicBezTo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6" name="Google Shape;8396;p59"/>
              <p:cNvSpPr/>
              <p:nvPr/>
            </p:nvSpPr>
            <p:spPr>
              <a:xfrm>
                <a:off x="1329103" y="2974818"/>
                <a:ext cx="379176" cy="50515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891" extrusionOk="0">
                    <a:moveTo>
                      <a:pt x="0" y="251"/>
                    </a:moveTo>
                    <a:lnTo>
                      <a:pt x="0" y="297"/>
                    </a:lnTo>
                    <a:cubicBezTo>
                      <a:pt x="0" y="434"/>
                      <a:pt x="91" y="548"/>
                      <a:pt x="251" y="548"/>
                    </a:cubicBezTo>
                    <a:lnTo>
                      <a:pt x="251" y="548"/>
                    </a:lnTo>
                    <a:lnTo>
                      <a:pt x="6414" y="890"/>
                    </a:lnTo>
                    <a:cubicBezTo>
                      <a:pt x="6551" y="890"/>
                      <a:pt x="6665" y="799"/>
                      <a:pt x="6688" y="639"/>
                    </a:cubicBezTo>
                    <a:lnTo>
                      <a:pt x="6688" y="639"/>
                    </a:lnTo>
                    <a:lnTo>
                      <a:pt x="6688" y="617"/>
                    </a:lnTo>
                    <a:cubicBezTo>
                      <a:pt x="6688" y="457"/>
                      <a:pt x="6574" y="343"/>
                      <a:pt x="6437" y="343"/>
                    </a:cubicBezTo>
                    <a:lnTo>
                      <a:pt x="6437" y="343"/>
                    </a:lnTo>
                    <a:lnTo>
                      <a:pt x="274" y="0"/>
                    </a:lnTo>
                    <a:cubicBezTo>
                      <a:pt x="274" y="0"/>
                      <a:pt x="274" y="0"/>
                      <a:pt x="251" y="0"/>
                    </a:cubicBezTo>
                    <a:lnTo>
                      <a:pt x="251" y="0"/>
                    </a:lnTo>
                    <a:cubicBezTo>
                      <a:pt x="114" y="0"/>
                      <a:pt x="0" y="114"/>
                      <a:pt x="0" y="251"/>
                    </a:cubicBezTo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7" name="Google Shape;8397;p59"/>
              <p:cNvSpPr/>
              <p:nvPr/>
            </p:nvSpPr>
            <p:spPr>
              <a:xfrm>
                <a:off x="1331655" y="2912680"/>
                <a:ext cx="380537" cy="50515"/>
              </a:xfrm>
              <a:custGeom>
                <a:avLst/>
                <a:gdLst/>
                <a:ahLst/>
                <a:cxnLst/>
                <a:rect l="l" t="t" r="r" b="b"/>
                <a:pathLst>
                  <a:path w="6712" h="891" extrusionOk="0">
                    <a:moveTo>
                      <a:pt x="24" y="229"/>
                    </a:moveTo>
                    <a:lnTo>
                      <a:pt x="24" y="275"/>
                    </a:lnTo>
                    <a:cubicBezTo>
                      <a:pt x="1" y="412"/>
                      <a:pt x="115" y="548"/>
                      <a:pt x="252" y="548"/>
                    </a:cubicBezTo>
                    <a:lnTo>
                      <a:pt x="252" y="548"/>
                    </a:lnTo>
                    <a:lnTo>
                      <a:pt x="6415" y="891"/>
                    </a:lnTo>
                    <a:cubicBezTo>
                      <a:pt x="6574" y="891"/>
                      <a:pt x="6688" y="777"/>
                      <a:pt x="6688" y="640"/>
                    </a:cubicBezTo>
                    <a:lnTo>
                      <a:pt x="6688" y="640"/>
                    </a:lnTo>
                    <a:lnTo>
                      <a:pt x="6688" y="594"/>
                    </a:lnTo>
                    <a:cubicBezTo>
                      <a:pt x="6711" y="457"/>
                      <a:pt x="6597" y="343"/>
                      <a:pt x="6460" y="320"/>
                    </a:cubicBezTo>
                    <a:lnTo>
                      <a:pt x="6460" y="320"/>
                    </a:lnTo>
                    <a:lnTo>
                      <a:pt x="297" y="1"/>
                    </a:lnTo>
                    <a:lnTo>
                      <a:pt x="275" y="1"/>
                    </a:lnTo>
                    <a:lnTo>
                      <a:pt x="275" y="1"/>
                    </a:lnTo>
                    <a:cubicBezTo>
                      <a:pt x="138" y="1"/>
                      <a:pt x="24" y="92"/>
                      <a:pt x="24" y="22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8" name="Google Shape;8398;p59"/>
              <p:cNvSpPr/>
              <p:nvPr/>
            </p:nvSpPr>
            <p:spPr>
              <a:xfrm>
                <a:off x="1335567" y="2849295"/>
                <a:ext cx="379176" cy="50515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891" extrusionOk="0">
                    <a:moveTo>
                      <a:pt x="0" y="251"/>
                    </a:moveTo>
                    <a:lnTo>
                      <a:pt x="0" y="297"/>
                    </a:lnTo>
                    <a:cubicBezTo>
                      <a:pt x="0" y="434"/>
                      <a:pt x="114" y="548"/>
                      <a:pt x="251" y="548"/>
                    </a:cubicBezTo>
                    <a:lnTo>
                      <a:pt x="251" y="548"/>
                    </a:lnTo>
                    <a:lnTo>
                      <a:pt x="6414" y="890"/>
                    </a:lnTo>
                    <a:cubicBezTo>
                      <a:pt x="6551" y="890"/>
                      <a:pt x="6688" y="799"/>
                      <a:pt x="6688" y="639"/>
                    </a:cubicBezTo>
                    <a:lnTo>
                      <a:pt x="6688" y="639"/>
                    </a:lnTo>
                    <a:lnTo>
                      <a:pt x="6688" y="617"/>
                    </a:lnTo>
                    <a:cubicBezTo>
                      <a:pt x="6688" y="457"/>
                      <a:pt x="6597" y="343"/>
                      <a:pt x="6437" y="343"/>
                    </a:cubicBezTo>
                    <a:lnTo>
                      <a:pt x="6437" y="343"/>
                    </a:lnTo>
                    <a:lnTo>
                      <a:pt x="274" y="0"/>
                    </a:lnTo>
                    <a:cubicBezTo>
                      <a:pt x="274" y="0"/>
                      <a:pt x="274" y="0"/>
                      <a:pt x="274" y="0"/>
                    </a:cubicBezTo>
                    <a:lnTo>
                      <a:pt x="274" y="0"/>
                    </a:lnTo>
                    <a:cubicBezTo>
                      <a:pt x="137" y="0"/>
                      <a:pt x="23" y="114"/>
                      <a:pt x="0" y="251"/>
                    </a:cubicBezTo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9" name="Google Shape;8399;p59"/>
              <p:cNvSpPr/>
              <p:nvPr/>
            </p:nvSpPr>
            <p:spPr>
              <a:xfrm>
                <a:off x="1339422" y="2787158"/>
                <a:ext cx="379233" cy="50515"/>
              </a:xfrm>
              <a:custGeom>
                <a:avLst/>
                <a:gdLst/>
                <a:ahLst/>
                <a:cxnLst/>
                <a:rect l="l" t="t" r="r" b="b"/>
                <a:pathLst>
                  <a:path w="6689" h="891" extrusionOk="0">
                    <a:moveTo>
                      <a:pt x="1" y="229"/>
                    </a:moveTo>
                    <a:lnTo>
                      <a:pt x="1" y="275"/>
                    </a:lnTo>
                    <a:cubicBezTo>
                      <a:pt x="1" y="411"/>
                      <a:pt x="92" y="548"/>
                      <a:pt x="252" y="548"/>
                    </a:cubicBezTo>
                    <a:lnTo>
                      <a:pt x="252" y="548"/>
                    </a:lnTo>
                    <a:lnTo>
                      <a:pt x="6415" y="891"/>
                    </a:lnTo>
                    <a:cubicBezTo>
                      <a:pt x="6551" y="891"/>
                      <a:pt x="6666" y="777"/>
                      <a:pt x="6688" y="640"/>
                    </a:cubicBezTo>
                    <a:lnTo>
                      <a:pt x="6688" y="640"/>
                    </a:lnTo>
                    <a:lnTo>
                      <a:pt x="6688" y="594"/>
                    </a:lnTo>
                    <a:cubicBezTo>
                      <a:pt x="6688" y="457"/>
                      <a:pt x="6574" y="343"/>
                      <a:pt x="6437" y="320"/>
                    </a:cubicBezTo>
                    <a:lnTo>
                      <a:pt x="6437" y="320"/>
                    </a:lnTo>
                    <a:lnTo>
                      <a:pt x="275" y="1"/>
                    </a:lnTo>
                    <a:cubicBezTo>
                      <a:pt x="275" y="1"/>
                      <a:pt x="252" y="1"/>
                      <a:pt x="252" y="1"/>
                    </a:cubicBezTo>
                    <a:lnTo>
                      <a:pt x="252" y="1"/>
                    </a:lnTo>
                    <a:cubicBezTo>
                      <a:pt x="115" y="1"/>
                      <a:pt x="1" y="92"/>
                      <a:pt x="1" y="22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0" name="Google Shape;8400;p59"/>
              <p:cNvSpPr/>
              <p:nvPr/>
            </p:nvSpPr>
            <p:spPr>
              <a:xfrm>
                <a:off x="1342030" y="2723773"/>
                <a:ext cx="380480" cy="50515"/>
              </a:xfrm>
              <a:custGeom>
                <a:avLst/>
                <a:gdLst/>
                <a:ahLst/>
                <a:cxnLst/>
                <a:rect l="l" t="t" r="r" b="b"/>
                <a:pathLst>
                  <a:path w="6711" h="891" extrusionOk="0">
                    <a:moveTo>
                      <a:pt x="23" y="251"/>
                    </a:moveTo>
                    <a:lnTo>
                      <a:pt x="0" y="297"/>
                    </a:lnTo>
                    <a:cubicBezTo>
                      <a:pt x="0" y="434"/>
                      <a:pt x="114" y="548"/>
                      <a:pt x="251" y="548"/>
                    </a:cubicBezTo>
                    <a:lnTo>
                      <a:pt x="251" y="548"/>
                    </a:lnTo>
                    <a:lnTo>
                      <a:pt x="6414" y="890"/>
                    </a:lnTo>
                    <a:cubicBezTo>
                      <a:pt x="6551" y="890"/>
                      <a:pt x="6688" y="799"/>
                      <a:pt x="6688" y="639"/>
                    </a:cubicBezTo>
                    <a:lnTo>
                      <a:pt x="6688" y="639"/>
                    </a:lnTo>
                    <a:lnTo>
                      <a:pt x="6688" y="616"/>
                    </a:lnTo>
                    <a:cubicBezTo>
                      <a:pt x="6711" y="457"/>
                      <a:pt x="6597" y="343"/>
                      <a:pt x="6460" y="343"/>
                    </a:cubicBezTo>
                    <a:lnTo>
                      <a:pt x="6460" y="343"/>
                    </a:lnTo>
                    <a:lnTo>
                      <a:pt x="274" y="0"/>
                    </a:lnTo>
                    <a:cubicBezTo>
                      <a:pt x="274" y="0"/>
                      <a:pt x="274" y="0"/>
                      <a:pt x="274" y="0"/>
                    </a:cubicBezTo>
                    <a:lnTo>
                      <a:pt x="274" y="0"/>
                    </a:lnTo>
                    <a:cubicBezTo>
                      <a:pt x="137" y="0"/>
                      <a:pt x="23" y="114"/>
                      <a:pt x="23" y="251"/>
                    </a:cubicBezTo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1" name="Google Shape;8401;p59"/>
              <p:cNvSpPr/>
              <p:nvPr/>
            </p:nvSpPr>
            <p:spPr>
              <a:xfrm>
                <a:off x="1345885" y="2661635"/>
                <a:ext cx="379233" cy="50515"/>
              </a:xfrm>
              <a:custGeom>
                <a:avLst/>
                <a:gdLst/>
                <a:ahLst/>
                <a:cxnLst/>
                <a:rect l="l" t="t" r="r" b="b"/>
                <a:pathLst>
                  <a:path w="6689" h="891" extrusionOk="0">
                    <a:moveTo>
                      <a:pt x="1" y="229"/>
                    </a:moveTo>
                    <a:lnTo>
                      <a:pt x="1" y="274"/>
                    </a:lnTo>
                    <a:cubicBezTo>
                      <a:pt x="1" y="411"/>
                      <a:pt x="115" y="548"/>
                      <a:pt x="252" y="548"/>
                    </a:cubicBezTo>
                    <a:lnTo>
                      <a:pt x="252" y="548"/>
                    </a:lnTo>
                    <a:lnTo>
                      <a:pt x="6415" y="891"/>
                    </a:lnTo>
                    <a:cubicBezTo>
                      <a:pt x="6552" y="891"/>
                      <a:pt x="6666" y="777"/>
                      <a:pt x="6689" y="640"/>
                    </a:cubicBezTo>
                    <a:lnTo>
                      <a:pt x="6689" y="640"/>
                    </a:lnTo>
                    <a:lnTo>
                      <a:pt x="6689" y="594"/>
                    </a:lnTo>
                    <a:cubicBezTo>
                      <a:pt x="6689" y="457"/>
                      <a:pt x="6574" y="343"/>
                      <a:pt x="6437" y="320"/>
                    </a:cubicBezTo>
                    <a:lnTo>
                      <a:pt x="6437" y="320"/>
                    </a:lnTo>
                    <a:lnTo>
                      <a:pt x="275" y="1"/>
                    </a:lnTo>
                    <a:cubicBezTo>
                      <a:pt x="275" y="1"/>
                      <a:pt x="275" y="1"/>
                      <a:pt x="252" y="1"/>
                    </a:cubicBezTo>
                    <a:lnTo>
                      <a:pt x="252" y="1"/>
                    </a:lnTo>
                    <a:cubicBezTo>
                      <a:pt x="138" y="1"/>
                      <a:pt x="24" y="92"/>
                      <a:pt x="1" y="229"/>
                    </a:cubicBezTo>
                    <a:close/>
                  </a:path>
                </a:pathLst>
              </a:custGeom>
              <a:solidFill>
                <a:srgbClr val="002E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2" name="Google Shape;8402;p59"/>
              <p:cNvSpPr/>
              <p:nvPr/>
            </p:nvSpPr>
            <p:spPr>
              <a:xfrm>
                <a:off x="1303194" y="2547735"/>
                <a:ext cx="441314" cy="416765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7351" extrusionOk="0">
                    <a:moveTo>
                      <a:pt x="6597" y="7351"/>
                    </a:moveTo>
                    <a:cubicBezTo>
                      <a:pt x="6597" y="7351"/>
                      <a:pt x="4862" y="5570"/>
                      <a:pt x="5022" y="3904"/>
                    </a:cubicBezTo>
                    <a:cubicBezTo>
                      <a:pt x="5045" y="3790"/>
                      <a:pt x="5068" y="3676"/>
                      <a:pt x="5091" y="3562"/>
                    </a:cubicBezTo>
                    <a:cubicBezTo>
                      <a:pt x="5593" y="1804"/>
                      <a:pt x="2580" y="6849"/>
                      <a:pt x="1" y="4269"/>
                    </a:cubicBezTo>
                    <a:lnTo>
                      <a:pt x="6323" y="1"/>
                    </a:lnTo>
                    <a:lnTo>
                      <a:pt x="7784" y="5776"/>
                    </a:lnTo>
                    <a:cubicBezTo>
                      <a:pt x="7784" y="5776"/>
                      <a:pt x="6346" y="6301"/>
                      <a:pt x="6597" y="735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3" name="Google Shape;8403;p59"/>
              <p:cNvSpPr/>
              <p:nvPr/>
            </p:nvSpPr>
            <p:spPr>
              <a:xfrm>
                <a:off x="713112" y="1531930"/>
                <a:ext cx="1957962" cy="1766446"/>
              </a:xfrm>
              <a:custGeom>
                <a:avLst/>
                <a:gdLst/>
                <a:ahLst/>
                <a:cxnLst/>
                <a:rect l="l" t="t" r="r" b="b"/>
                <a:pathLst>
                  <a:path w="34535" h="31157" extrusionOk="0">
                    <a:moveTo>
                      <a:pt x="15065" y="0"/>
                    </a:moveTo>
                    <a:cubicBezTo>
                      <a:pt x="14312" y="23"/>
                      <a:pt x="13558" y="114"/>
                      <a:pt x="12805" y="251"/>
                    </a:cubicBezTo>
                    <a:lnTo>
                      <a:pt x="12805" y="251"/>
                    </a:lnTo>
                    <a:cubicBezTo>
                      <a:pt x="6642" y="1415"/>
                      <a:pt x="480" y="6391"/>
                      <a:pt x="137" y="12508"/>
                    </a:cubicBezTo>
                    <a:lnTo>
                      <a:pt x="137" y="12508"/>
                    </a:lnTo>
                    <a:cubicBezTo>
                      <a:pt x="0" y="15110"/>
                      <a:pt x="753" y="18717"/>
                      <a:pt x="2557" y="20840"/>
                    </a:cubicBezTo>
                    <a:lnTo>
                      <a:pt x="2557" y="20840"/>
                    </a:lnTo>
                    <a:cubicBezTo>
                      <a:pt x="8126" y="27459"/>
                      <a:pt x="16001" y="19721"/>
                      <a:pt x="16001" y="19721"/>
                    </a:cubicBezTo>
                    <a:lnTo>
                      <a:pt x="16001" y="19721"/>
                    </a:lnTo>
                    <a:cubicBezTo>
                      <a:pt x="17644" y="31157"/>
                      <a:pt x="31750" y="30837"/>
                      <a:pt x="31750" y="30837"/>
                    </a:cubicBezTo>
                    <a:lnTo>
                      <a:pt x="31750" y="30837"/>
                    </a:lnTo>
                    <a:lnTo>
                      <a:pt x="31225" y="26249"/>
                    </a:lnTo>
                    <a:cubicBezTo>
                      <a:pt x="32914" y="25884"/>
                      <a:pt x="31750" y="24400"/>
                      <a:pt x="31750" y="24400"/>
                    </a:cubicBezTo>
                    <a:lnTo>
                      <a:pt x="31750" y="24400"/>
                    </a:lnTo>
                    <a:cubicBezTo>
                      <a:pt x="33165" y="23579"/>
                      <a:pt x="31864" y="22734"/>
                      <a:pt x="31864" y="22734"/>
                    </a:cubicBezTo>
                    <a:lnTo>
                      <a:pt x="31864" y="22734"/>
                    </a:lnTo>
                    <a:cubicBezTo>
                      <a:pt x="31613" y="21593"/>
                      <a:pt x="33873" y="21524"/>
                      <a:pt x="33873" y="21524"/>
                    </a:cubicBezTo>
                    <a:lnTo>
                      <a:pt x="33873" y="21524"/>
                    </a:lnTo>
                    <a:cubicBezTo>
                      <a:pt x="34535" y="21159"/>
                      <a:pt x="34535" y="20155"/>
                      <a:pt x="33873" y="19036"/>
                    </a:cubicBezTo>
                    <a:lnTo>
                      <a:pt x="33873" y="19036"/>
                    </a:lnTo>
                    <a:cubicBezTo>
                      <a:pt x="33234" y="17918"/>
                      <a:pt x="31613" y="13467"/>
                      <a:pt x="31613" y="13467"/>
                    </a:cubicBezTo>
                    <a:lnTo>
                      <a:pt x="31613" y="13467"/>
                    </a:lnTo>
                    <a:cubicBezTo>
                      <a:pt x="33051" y="12851"/>
                      <a:pt x="31613" y="11002"/>
                      <a:pt x="31613" y="11002"/>
                    </a:cubicBezTo>
                    <a:lnTo>
                      <a:pt x="31613" y="11002"/>
                    </a:lnTo>
                    <a:cubicBezTo>
                      <a:pt x="30518" y="9564"/>
                      <a:pt x="29924" y="7738"/>
                      <a:pt x="28760" y="6277"/>
                    </a:cubicBezTo>
                    <a:lnTo>
                      <a:pt x="28760" y="6277"/>
                    </a:lnTo>
                    <a:cubicBezTo>
                      <a:pt x="25610" y="2374"/>
                      <a:pt x="20771" y="0"/>
                      <a:pt x="15613" y="0"/>
                    </a:cubicBezTo>
                    <a:lnTo>
                      <a:pt x="15613" y="0"/>
                    </a:lnTo>
                    <a:cubicBezTo>
                      <a:pt x="15430" y="0"/>
                      <a:pt x="15247" y="0"/>
                      <a:pt x="15065" y="0"/>
                    </a:cubicBezTo>
                  </a:path>
                </a:pathLst>
              </a:custGeom>
              <a:gradFill>
                <a:gsLst>
                  <a:gs pos="0">
                    <a:srgbClr val="00E0FF">
                      <a:alpha val="25490"/>
                    </a:srgbClr>
                  </a:gs>
                  <a:gs pos="100000">
                    <a:schemeClr val="l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4" name="Google Shape;8404;p59"/>
              <p:cNvSpPr/>
              <p:nvPr/>
            </p:nvSpPr>
            <p:spPr>
              <a:xfrm>
                <a:off x="713112" y="1997793"/>
                <a:ext cx="1800123" cy="1282498"/>
              </a:xfrm>
              <a:custGeom>
                <a:avLst/>
                <a:gdLst/>
                <a:ahLst/>
                <a:cxnLst/>
                <a:rect l="l" t="t" r="r" b="b"/>
                <a:pathLst>
                  <a:path w="31751" h="22621" extrusionOk="0">
                    <a:moveTo>
                      <a:pt x="1370" y="0"/>
                    </a:moveTo>
                    <a:lnTo>
                      <a:pt x="1370" y="0"/>
                    </a:lnTo>
                    <a:cubicBezTo>
                      <a:pt x="662" y="1324"/>
                      <a:pt x="228" y="2762"/>
                      <a:pt x="160" y="4291"/>
                    </a:cubicBezTo>
                    <a:cubicBezTo>
                      <a:pt x="0" y="6893"/>
                      <a:pt x="753" y="10500"/>
                      <a:pt x="2557" y="12623"/>
                    </a:cubicBezTo>
                    <a:cubicBezTo>
                      <a:pt x="4225" y="14606"/>
                      <a:pt x="6101" y="15300"/>
                      <a:pt x="7909" y="15300"/>
                    </a:cubicBezTo>
                    <a:cubicBezTo>
                      <a:pt x="12138" y="15300"/>
                      <a:pt x="16001" y="11504"/>
                      <a:pt x="16001" y="11504"/>
                    </a:cubicBezTo>
                    <a:cubicBezTo>
                      <a:pt x="17557" y="22334"/>
                      <a:pt x="30292" y="22621"/>
                      <a:pt x="31636" y="22621"/>
                    </a:cubicBezTo>
                    <a:cubicBezTo>
                      <a:pt x="31711" y="22621"/>
                      <a:pt x="31750" y="22620"/>
                      <a:pt x="31750" y="22620"/>
                    </a:cubicBezTo>
                    <a:lnTo>
                      <a:pt x="31682" y="22118"/>
                    </a:lnTo>
                    <a:cubicBezTo>
                      <a:pt x="29605" y="22095"/>
                      <a:pt x="17758" y="21433"/>
                      <a:pt x="16252" y="11002"/>
                    </a:cubicBezTo>
                    <a:cubicBezTo>
                      <a:pt x="16252" y="11002"/>
                      <a:pt x="12387" y="14788"/>
                      <a:pt x="8158" y="14788"/>
                    </a:cubicBezTo>
                    <a:cubicBezTo>
                      <a:pt x="6350" y="14788"/>
                      <a:pt x="4476" y="14096"/>
                      <a:pt x="2808" y="12120"/>
                    </a:cubicBezTo>
                    <a:cubicBezTo>
                      <a:pt x="1005" y="9998"/>
                      <a:pt x="274" y="6391"/>
                      <a:pt x="411" y="3766"/>
                    </a:cubicBezTo>
                    <a:cubicBezTo>
                      <a:pt x="480" y="2443"/>
                      <a:pt x="822" y="1187"/>
                      <a:pt x="13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5" name="Google Shape;8405;p59"/>
              <p:cNvSpPr/>
              <p:nvPr/>
            </p:nvSpPr>
            <p:spPr>
              <a:xfrm>
                <a:off x="2533872" y="2714701"/>
                <a:ext cx="126883" cy="67354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1188" extrusionOk="0">
                    <a:moveTo>
                      <a:pt x="2237" y="0"/>
                    </a:moveTo>
                    <a:lnTo>
                      <a:pt x="2237" y="0"/>
                    </a:lnTo>
                    <a:cubicBezTo>
                      <a:pt x="2169" y="69"/>
                      <a:pt x="2100" y="115"/>
                      <a:pt x="2032" y="160"/>
                    </a:cubicBezTo>
                    <a:cubicBezTo>
                      <a:pt x="2032" y="160"/>
                      <a:pt x="0" y="229"/>
                      <a:pt x="0" y="1187"/>
                    </a:cubicBezTo>
                    <a:cubicBezTo>
                      <a:pt x="548" y="708"/>
                      <a:pt x="1758" y="662"/>
                      <a:pt x="1758" y="662"/>
                    </a:cubicBezTo>
                    <a:cubicBezTo>
                      <a:pt x="2009" y="525"/>
                      <a:pt x="2169" y="297"/>
                      <a:pt x="2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6" name="Google Shape;8406;p59"/>
              <p:cNvSpPr/>
              <p:nvPr/>
            </p:nvSpPr>
            <p:spPr>
              <a:xfrm>
                <a:off x="2489877" y="2926911"/>
                <a:ext cx="49211" cy="764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1348" extrusionOk="0">
                    <a:moveTo>
                      <a:pt x="411" y="1"/>
                    </a:moveTo>
                    <a:cubicBezTo>
                      <a:pt x="320" y="92"/>
                      <a:pt x="183" y="206"/>
                      <a:pt x="0" y="297"/>
                    </a:cubicBezTo>
                    <a:cubicBezTo>
                      <a:pt x="0" y="297"/>
                      <a:pt x="434" y="845"/>
                      <a:pt x="411" y="1347"/>
                    </a:cubicBezTo>
                    <a:cubicBezTo>
                      <a:pt x="868" y="937"/>
                      <a:pt x="594" y="320"/>
                      <a:pt x="4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7" name="Google Shape;8407;p59"/>
              <p:cNvSpPr/>
              <p:nvPr/>
            </p:nvSpPr>
            <p:spPr>
              <a:xfrm>
                <a:off x="2351428" y="2820834"/>
                <a:ext cx="242031" cy="94511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667" extrusionOk="0">
                    <a:moveTo>
                      <a:pt x="2967" y="0"/>
                    </a:moveTo>
                    <a:cubicBezTo>
                      <a:pt x="2967" y="0"/>
                      <a:pt x="1598" y="1119"/>
                      <a:pt x="936" y="1278"/>
                    </a:cubicBezTo>
                    <a:cubicBezTo>
                      <a:pt x="817" y="1307"/>
                      <a:pt x="716" y="1319"/>
                      <a:pt x="630" y="1319"/>
                    </a:cubicBezTo>
                    <a:cubicBezTo>
                      <a:pt x="237" y="1319"/>
                      <a:pt x="160" y="1073"/>
                      <a:pt x="160" y="1073"/>
                    </a:cubicBezTo>
                    <a:lnTo>
                      <a:pt x="160" y="1073"/>
                    </a:lnTo>
                    <a:cubicBezTo>
                      <a:pt x="0" y="1370"/>
                      <a:pt x="297" y="1666"/>
                      <a:pt x="297" y="1666"/>
                    </a:cubicBezTo>
                    <a:lnTo>
                      <a:pt x="2853" y="1666"/>
                    </a:lnTo>
                    <a:cubicBezTo>
                      <a:pt x="4268" y="822"/>
                      <a:pt x="3013" y="46"/>
                      <a:pt x="2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8" name="Google Shape;8408;p59"/>
              <p:cNvSpPr/>
              <p:nvPr/>
            </p:nvSpPr>
            <p:spPr>
              <a:xfrm>
                <a:off x="770034" y="1612154"/>
                <a:ext cx="1251429" cy="1376951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24287" extrusionOk="0">
                    <a:moveTo>
                      <a:pt x="11345" y="137"/>
                    </a:moveTo>
                    <a:cubicBezTo>
                      <a:pt x="5889" y="1187"/>
                      <a:pt x="411" y="5592"/>
                      <a:pt x="115" y="11002"/>
                    </a:cubicBezTo>
                    <a:lnTo>
                      <a:pt x="115" y="11002"/>
                    </a:lnTo>
                    <a:cubicBezTo>
                      <a:pt x="1" y="13330"/>
                      <a:pt x="662" y="16526"/>
                      <a:pt x="2260" y="18397"/>
                    </a:cubicBezTo>
                    <a:lnTo>
                      <a:pt x="2260" y="18397"/>
                    </a:lnTo>
                    <a:cubicBezTo>
                      <a:pt x="7190" y="24286"/>
                      <a:pt x="14175" y="17416"/>
                      <a:pt x="14175" y="17416"/>
                    </a:cubicBezTo>
                    <a:lnTo>
                      <a:pt x="14175" y="17416"/>
                    </a:lnTo>
                    <a:cubicBezTo>
                      <a:pt x="14198" y="17462"/>
                      <a:pt x="22073" y="776"/>
                      <a:pt x="12281" y="0"/>
                    </a:cubicBezTo>
                    <a:lnTo>
                      <a:pt x="12281" y="0"/>
                    </a:lnTo>
                    <a:cubicBezTo>
                      <a:pt x="12235" y="0"/>
                      <a:pt x="12212" y="0"/>
                      <a:pt x="12189" y="0"/>
                    </a:cubicBezTo>
                    <a:lnTo>
                      <a:pt x="12189" y="0"/>
                    </a:lnTo>
                    <a:cubicBezTo>
                      <a:pt x="11892" y="0"/>
                      <a:pt x="11619" y="92"/>
                      <a:pt x="11345" y="137"/>
                    </a:cubicBezTo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9" name="Google Shape;8409;p59"/>
              <p:cNvSpPr/>
              <p:nvPr/>
            </p:nvSpPr>
            <p:spPr>
              <a:xfrm>
                <a:off x="859329" y="1707912"/>
                <a:ext cx="1019773" cy="1281194"/>
              </a:xfrm>
              <a:custGeom>
                <a:avLst/>
                <a:gdLst/>
                <a:ahLst/>
                <a:cxnLst/>
                <a:rect l="l" t="t" r="r" b="b"/>
                <a:pathLst>
                  <a:path w="17987" h="22598" extrusionOk="0">
                    <a:moveTo>
                      <a:pt x="14358" y="0"/>
                    </a:moveTo>
                    <a:cubicBezTo>
                      <a:pt x="15773" y="2694"/>
                      <a:pt x="15019" y="6300"/>
                      <a:pt x="14243" y="9062"/>
                    </a:cubicBezTo>
                    <a:cubicBezTo>
                      <a:pt x="13422" y="12075"/>
                      <a:pt x="12075" y="15134"/>
                      <a:pt x="9382" y="16891"/>
                    </a:cubicBezTo>
                    <a:cubicBezTo>
                      <a:pt x="6437" y="18831"/>
                      <a:pt x="2511" y="18740"/>
                      <a:pt x="160" y="15955"/>
                    </a:cubicBezTo>
                    <a:cubicBezTo>
                      <a:pt x="115" y="15887"/>
                      <a:pt x="46" y="15795"/>
                      <a:pt x="0" y="15727"/>
                    </a:cubicBezTo>
                    <a:cubicBezTo>
                      <a:pt x="206" y="16092"/>
                      <a:pt x="434" y="16412"/>
                      <a:pt x="685" y="16708"/>
                    </a:cubicBezTo>
                    <a:cubicBezTo>
                      <a:pt x="5615" y="22597"/>
                      <a:pt x="12600" y="15727"/>
                      <a:pt x="12600" y="15727"/>
                    </a:cubicBezTo>
                    <a:cubicBezTo>
                      <a:pt x="12623" y="15773"/>
                      <a:pt x="17987" y="4406"/>
                      <a:pt x="1435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0" name="Google Shape;8410;p59"/>
              <p:cNvSpPr/>
              <p:nvPr/>
            </p:nvSpPr>
            <p:spPr>
              <a:xfrm>
                <a:off x="819188" y="1634151"/>
                <a:ext cx="702735" cy="640597"/>
              </a:xfrm>
              <a:custGeom>
                <a:avLst/>
                <a:gdLst/>
                <a:ahLst/>
                <a:cxnLst/>
                <a:rect l="l" t="t" r="r" b="b"/>
                <a:pathLst>
                  <a:path w="12395" h="11299" extrusionOk="0">
                    <a:moveTo>
                      <a:pt x="12395" y="891"/>
                    </a:moveTo>
                    <a:cubicBezTo>
                      <a:pt x="9724" y="0"/>
                      <a:pt x="6255" y="1849"/>
                      <a:pt x="4178" y="3447"/>
                    </a:cubicBezTo>
                    <a:cubicBezTo>
                      <a:pt x="1964" y="5182"/>
                      <a:pt x="183" y="7670"/>
                      <a:pt x="24" y="10568"/>
                    </a:cubicBezTo>
                    <a:cubicBezTo>
                      <a:pt x="1" y="10797"/>
                      <a:pt x="1" y="11048"/>
                      <a:pt x="1" y="11299"/>
                    </a:cubicBezTo>
                    <a:cubicBezTo>
                      <a:pt x="3014" y="6574"/>
                      <a:pt x="6848" y="2511"/>
                      <a:pt x="12395" y="891"/>
                    </a:cubicBezTo>
                    <a:close/>
                  </a:path>
                </a:pathLst>
              </a:custGeom>
              <a:solidFill>
                <a:srgbClr val="FFFFFF">
                  <a:alpha val="22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1" name="Google Shape;8411;p59"/>
              <p:cNvSpPr/>
              <p:nvPr/>
            </p:nvSpPr>
            <p:spPr>
              <a:xfrm>
                <a:off x="885181" y="1715679"/>
                <a:ext cx="742875" cy="968010"/>
              </a:xfrm>
              <a:custGeom>
                <a:avLst/>
                <a:gdLst/>
                <a:ahLst/>
                <a:cxnLst/>
                <a:rect l="l" t="t" r="r" b="b"/>
                <a:pathLst>
                  <a:path w="13103" h="17074" extrusionOk="0">
                    <a:moveTo>
                      <a:pt x="13103" y="1164"/>
                    </a:moveTo>
                    <a:cubicBezTo>
                      <a:pt x="13057" y="1164"/>
                      <a:pt x="12349" y="388"/>
                      <a:pt x="12212" y="297"/>
                    </a:cubicBezTo>
                    <a:cubicBezTo>
                      <a:pt x="12053" y="183"/>
                      <a:pt x="11893" y="92"/>
                      <a:pt x="11710" y="0"/>
                    </a:cubicBezTo>
                    <a:cubicBezTo>
                      <a:pt x="5091" y="2146"/>
                      <a:pt x="2283" y="8195"/>
                      <a:pt x="1" y="14357"/>
                    </a:cubicBezTo>
                    <a:cubicBezTo>
                      <a:pt x="161" y="14608"/>
                      <a:pt x="343" y="14837"/>
                      <a:pt x="526" y="15065"/>
                    </a:cubicBezTo>
                    <a:cubicBezTo>
                      <a:pt x="1781" y="16457"/>
                      <a:pt x="3174" y="17005"/>
                      <a:pt x="4543" y="17074"/>
                    </a:cubicBezTo>
                    <a:cubicBezTo>
                      <a:pt x="4406" y="16708"/>
                      <a:pt x="4269" y="16343"/>
                      <a:pt x="4178" y="15978"/>
                    </a:cubicBezTo>
                    <a:cubicBezTo>
                      <a:pt x="2649" y="9861"/>
                      <a:pt x="6278" y="2009"/>
                      <a:pt x="13103" y="1164"/>
                    </a:cubicBezTo>
                  </a:path>
                </a:pathLst>
              </a:custGeom>
              <a:solidFill>
                <a:srgbClr val="FFFFFF">
                  <a:alpha val="22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2" name="Google Shape;8412;p59"/>
              <p:cNvSpPr/>
              <p:nvPr/>
            </p:nvSpPr>
            <p:spPr>
              <a:xfrm>
                <a:off x="1591771" y="1803669"/>
                <a:ext cx="69962" cy="6990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233" extrusionOk="0">
                    <a:moveTo>
                      <a:pt x="1233" y="617"/>
                    </a:moveTo>
                    <a:cubicBezTo>
                      <a:pt x="1233" y="959"/>
                      <a:pt x="959" y="1233"/>
                      <a:pt x="617" y="1233"/>
                    </a:cubicBezTo>
                    <a:cubicBezTo>
                      <a:pt x="274" y="1233"/>
                      <a:pt x="1" y="959"/>
                      <a:pt x="1" y="617"/>
                    </a:cubicBezTo>
                    <a:cubicBezTo>
                      <a:pt x="1" y="274"/>
                      <a:pt x="274" y="0"/>
                      <a:pt x="617" y="0"/>
                    </a:cubicBezTo>
                    <a:cubicBezTo>
                      <a:pt x="959" y="0"/>
                      <a:pt x="1233" y="274"/>
                      <a:pt x="1233" y="617"/>
                    </a:cubicBezTo>
                    <a:close/>
                  </a:path>
                </a:pathLst>
              </a:custGeom>
              <a:solidFill>
                <a:srgbClr val="FFFFFF">
                  <a:alpha val="22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3" name="Google Shape;8413;p59"/>
              <p:cNvSpPr/>
              <p:nvPr/>
            </p:nvSpPr>
            <p:spPr>
              <a:xfrm>
                <a:off x="1661676" y="2432190"/>
                <a:ext cx="529305" cy="674784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11902" extrusionOk="0">
                    <a:moveTo>
                      <a:pt x="3297" y="1"/>
                    </a:moveTo>
                    <a:cubicBezTo>
                      <a:pt x="3123" y="1"/>
                      <a:pt x="2994" y="59"/>
                      <a:pt x="2922" y="190"/>
                    </a:cubicBezTo>
                    <a:cubicBezTo>
                      <a:pt x="2283" y="1331"/>
                      <a:pt x="0" y="3249"/>
                      <a:pt x="0" y="3249"/>
                    </a:cubicBezTo>
                    <a:cubicBezTo>
                      <a:pt x="3090" y="11573"/>
                      <a:pt x="8406" y="11902"/>
                      <a:pt x="9228" y="11902"/>
                    </a:cubicBezTo>
                    <a:cubicBezTo>
                      <a:pt x="9298" y="11902"/>
                      <a:pt x="9336" y="11899"/>
                      <a:pt x="9336" y="11899"/>
                    </a:cubicBezTo>
                    <a:cubicBezTo>
                      <a:pt x="9336" y="11899"/>
                      <a:pt x="8902" y="5280"/>
                      <a:pt x="8834" y="4436"/>
                    </a:cubicBezTo>
                    <a:cubicBezTo>
                      <a:pt x="8793" y="3666"/>
                      <a:pt x="4670" y="1"/>
                      <a:pt x="3297" y="1"/>
                    </a:cubicBezTo>
                    <a:close/>
                  </a:path>
                </a:pathLst>
              </a:custGeom>
              <a:solidFill>
                <a:srgbClr val="3EE7F0">
                  <a:alpha val="5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4" name="Google Shape;8414;p59"/>
              <p:cNvSpPr/>
              <p:nvPr/>
            </p:nvSpPr>
            <p:spPr>
              <a:xfrm>
                <a:off x="1925648" y="1834738"/>
                <a:ext cx="669114" cy="617295"/>
              </a:xfrm>
              <a:custGeom>
                <a:avLst/>
                <a:gdLst/>
                <a:ahLst/>
                <a:cxnLst/>
                <a:rect l="l" t="t" r="r" b="b"/>
                <a:pathLst>
                  <a:path w="11802" h="10888" extrusionOk="0">
                    <a:moveTo>
                      <a:pt x="0" y="7304"/>
                    </a:moveTo>
                    <a:lnTo>
                      <a:pt x="2876" y="10888"/>
                    </a:lnTo>
                    <a:cubicBezTo>
                      <a:pt x="2876" y="10888"/>
                      <a:pt x="4246" y="8856"/>
                      <a:pt x="4748" y="8514"/>
                    </a:cubicBezTo>
                    <a:lnTo>
                      <a:pt x="4748" y="8514"/>
                    </a:lnTo>
                    <a:cubicBezTo>
                      <a:pt x="5250" y="8172"/>
                      <a:pt x="10226" y="8126"/>
                      <a:pt x="10226" y="8126"/>
                    </a:cubicBezTo>
                    <a:lnTo>
                      <a:pt x="10226" y="8126"/>
                    </a:lnTo>
                    <a:cubicBezTo>
                      <a:pt x="11801" y="7259"/>
                      <a:pt x="10226" y="5661"/>
                      <a:pt x="10226" y="5661"/>
                    </a:cubicBezTo>
                    <a:lnTo>
                      <a:pt x="10226" y="5661"/>
                    </a:lnTo>
                    <a:cubicBezTo>
                      <a:pt x="7967" y="1621"/>
                      <a:pt x="7373" y="936"/>
                      <a:pt x="4931" y="69"/>
                    </a:cubicBezTo>
                    <a:lnTo>
                      <a:pt x="4931" y="69"/>
                    </a:lnTo>
                    <a:cubicBezTo>
                      <a:pt x="4794" y="23"/>
                      <a:pt x="4680" y="0"/>
                      <a:pt x="4543" y="0"/>
                    </a:cubicBezTo>
                    <a:lnTo>
                      <a:pt x="4543" y="0"/>
                    </a:lnTo>
                    <a:cubicBezTo>
                      <a:pt x="2215" y="0"/>
                      <a:pt x="0" y="7304"/>
                      <a:pt x="0" y="7304"/>
                    </a:cubicBezTo>
                  </a:path>
                </a:pathLst>
              </a:custGeom>
              <a:gradFill>
                <a:gsLst>
                  <a:gs pos="0">
                    <a:srgbClr val="FFFFFF">
                      <a:alpha val="17647"/>
                      <a:alpha val="22330"/>
                    </a:srgbClr>
                  </a:gs>
                  <a:gs pos="100000">
                    <a:schemeClr val="dk1">
                      <a:alpha val="22330"/>
                    </a:scheme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5" name="Google Shape;8415;p59"/>
              <p:cNvSpPr/>
              <p:nvPr/>
            </p:nvSpPr>
            <p:spPr>
              <a:xfrm>
                <a:off x="1744451" y="1804577"/>
                <a:ext cx="339149" cy="56592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9982" extrusionOk="0">
                    <a:moveTo>
                      <a:pt x="1847" y="0"/>
                    </a:moveTo>
                    <a:cubicBezTo>
                      <a:pt x="1215" y="0"/>
                      <a:pt x="1170" y="1204"/>
                      <a:pt x="1325" y="2244"/>
                    </a:cubicBezTo>
                    <a:cubicBezTo>
                      <a:pt x="1576" y="3956"/>
                      <a:pt x="1" y="8293"/>
                      <a:pt x="1" y="8293"/>
                    </a:cubicBezTo>
                    <a:lnTo>
                      <a:pt x="1507" y="9982"/>
                    </a:lnTo>
                    <a:cubicBezTo>
                      <a:pt x="1507" y="9982"/>
                      <a:pt x="3904" y="8704"/>
                      <a:pt x="4954" y="7517"/>
                    </a:cubicBezTo>
                    <a:cubicBezTo>
                      <a:pt x="5981" y="6307"/>
                      <a:pt x="3813" y="1742"/>
                      <a:pt x="3813" y="1742"/>
                    </a:cubicBezTo>
                    <a:cubicBezTo>
                      <a:pt x="2865" y="470"/>
                      <a:pt x="2241" y="0"/>
                      <a:pt x="1847" y="0"/>
                    </a:cubicBezTo>
                    <a:close/>
                  </a:path>
                </a:pathLst>
              </a:custGeom>
              <a:solidFill>
                <a:srgbClr val="3EE7F0">
                  <a:alpha val="5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6" name="Google Shape;8416;p59"/>
              <p:cNvSpPr/>
              <p:nvPr/>
            </p:nvSpPr>
            <p:spPr>
              <a:xfrm>
                <a:off x="1829890" y="2030109"/>
                <a:ext cx="214874" cy="340397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6004" extrusionOk="0">
                    <a:moveTo>
                      <a:pt x="0" y="6004"/>
                    </a:moveTo>
                    <a:cubicBezTo>
                      <a:pt x="434" y="5570"/>
                      <a:pt x="913" y="5205"/>
                      <a:pt x="1393" y="4840"/>
                    </a:cubicBezTo>
                    <a:cubicBezTo>
                      <a:pt x="1872" y="4452"/>
                      <a:pt x="2374" y="4109"/>
                      <a:pt x="2854" y="3767"/>
                    </a:cubicBezTo>
                    <a:lnTo>
                      <a:pt x="2899" y="3744"/>
                    </a:lnTo>
                    <a:cubicBezTo>
                      <a:pt x="2899" y="3744"/>
                      <a:pt x="2968" y="3699"/>
                      <a:pt x="2991" y="3653"/>
                    </a:cubicBezTo>
                    <a:cubicBezTo>
                      <a:pt x="3036" y="3607"/>
                      <a:pt x="3082" y="3539"/>
                      <a:pt x="3105" y="3470"/>
                    </a:cubicBezTo>
                    <a:cubicBezTo>
                      <a:pt x="3173" y="3356"/>
                      <a:pt x="3219" y="3196"/>
                      <a:pt x="3242" y="3037"/>
                    </a:cubicBezTo>
                    <a:cubicBezTo>
                      <a:pt x="3310" y="2740"/>
                      <a:pt x="3333" y="2398"/>
                      <a:pt x="3333" y="2055"/>
                    </a:cubicBezTo>
                    <a:cubicBezTo>
                      <a:pt x="3333" y="1736"/>
                      <a:pt x="3310" y="1393"/>
                      <a:pt x="3287" y="1051"/>
                    </a:cubicBezTo>
                    <a:cubicBezTo>
                      <a:pt x="3264" y="708"/>
                      <a:pt x="3219" y="366"/>
                      <a:pt x="3196" y="1"/>
                    </a:cubicBezTo>
                    <a:cubicBezTo>
                      <a:pt x="3470" y="663"/>
                      <a:pt x="3675" y="1325"/>
                      <a:pt x="3744" y="2055"/>
                    </a:cubicBezTo>
                    <a:cubicBezTo>
                      <a:pt x="3789" y="2398"/>
                      <a:pt x="3789" y="2763"/>
                      <a:pt x="3721" y="3128"/>
                    </a:cubicBezTo>
                    <a:cubicBezTo>
                      <a:pt x="3698" y="3333"/>
                      <a:pt x="3652" y="3516"/>
                      <a:pt x="3561" y="3699"/>
                    </a:cubicBezTo>
                    <a:cubicBezTo>
                      <a:pt x="3516" y="3790"/>
                      <a:pt x="3470" y="3881"/>
                      <a:pt x="3401" y="3972"/>
                    </a:cubicBezTo>
                    <a:cubicBezTo>
                      <a:pt x="3356" y="4018"/>
                      <a:pt x="3333" y="4041"/>
                      <a:pt x="3287" y="4087"/>
                    </a:cubicBezTo>
                    <a:cubicBezTo>
                      <a:pt x="3219" y="4132"/>
                      <a:pt x="3196" y="4155"/>
                      <a:pt x="3105" y="4201"/>
                    </a:cubicBezTo>
                    <a:lnTo>
                      <a:pt x="3150" y="4178"/>
                    </a:lnTo>
                    <a:cubicBezTo>
                      <a:pt x="2648" y="4520"/>
                      <a:pt x="2123" y="4840"/>
                      <a:pt x="1598" y="5137"/>
                    </a:cubicBezTo>
                    <a:cubicBezTo>
                      <a:pt x="1073" y="5456"/>
                      <a:pt x="548" y="5753"/>
                      <a:pt x="0" y="60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7" name="Google Shape;8417;p59"/>
              <p:cNvSpPr/>
              <p:nvPr/>
            </p:nvSpPr>
            <p:spPr>
              <a:xfrm>
                <a:off x="2256917" y="2296689"/>
                <a:ext cx="216178" cy="73817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1302" extrusionOk="0">
                    <a:moveTo>
                      <a:pt x="3562" y="1"/>
                    </a:moveTo>
                    <a:cubicBezTo>
                      <a:pt x="3562" y="1"/>
                      <a:pt x="3813" y="1051"/>
                      <a:pt x="3562" y="1302"/>
                    </a:cubicBezTo>
                    <a:lnTo>
                      <a:pt x="1" y="549"/>
                    </a:lnTo>
                    <a:lnTo>
                      <a:pt x="1" y="22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8" name="Google Shape;8418;p59"/>
              <p:cNvSpPr/>
              <p:nvPr/>
            </p:nvSpPr>
            <p:spPr>
              <a:xfrm>
                <a:off x="2271147" y="2296689"/>
                <a:ext cx="195484" cy="5703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1006" extrusionOk="0">
                    <a:moveTo>
                      <a:pt x="1" y="229"/>
                    </a:moveTo>
                    <a:lnTo>
                      <a:pt x="1" y="298"/>
                    </a:lnTo>
                    <a:lnTo>
                      <a:pt x="3402" y="1005"/>
                    </a:lnTo>
                    <a:cubicBezTo>
                      <a:pt x="3447" y="617"/>
                      <a:pt x="3311" y="1"/>
                      <a:pt x="3311" y="1"/>
                    </a:cubicBezTo>
                    <a:lnTo>
                      <a:pt x="331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9" name="Google Shape;8419;p59"/>
              <p:cNvSpPr/>
              <p:nvPr/>
            </p:nvSpPr>
            <p:spPr>
              <a:xfrm>
                <a:off x="2256917" y="2327758"/>
                <a:ext cx="226553" cy="93263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1645" extrusionOk="0">
                    <a:moveTo>
                      <a:pt x="1" y="252"/>
                    </a:moveTo>
                    <a:lnTo>
                      <a:pt x="3562" y="1644"/>
                    </a:lnTo>
                    <a:cubicBezTo>
                      <a:pt x="3995" y="1073"/>
                      <a:pt x="3562" y="754"/>
                      <a:pt x="3562" y="754"/>
                    </a:cubicBezTo>
                    <a:lnTo>
                      <a:pt x="3562" y="754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17647"/>
                      <a:alpha val="22330"/>
                    </a:srgbClr>
                  </a:gs>
                  <a:gs pos="100000">
                    <a:schemeClr val="dk1">
                      <a:alpha val="22330"/>
                    </a:scheme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0" name="Google Shape;8420;p59"/>
              <p:cNvSpPr/>
              <p:nvPr/>
            </p:nvSpPr>
            <p:spPr>
              <a:xfrm>
                <a:off x="2440665" y="2668098"/>
                <a:ext cx="178646" cy="8028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1416" extrusionOk="0">
                    <a:moveTo>
                      <a:pt x="184" y="343"/>
                    </a:moveTo>
                    <a:cubicBezTo>
                      <a:pt x="184" y="343"/>
                      <a:pt x="1" y="1028"/>
                      <a:pt x="800" y="1416"/>
                    </a:cubicBezTo>
                    <a:lnTo>
                      <a:pt x="800" y="1416"/>
                    </a:lnTo>
                    <a:cubicBezTo>
                      <a:pt x="800" y="1416"/>
                      <a:pt x="275" y="297"/>
                      <a:pt x="3060" y="343"/>
                    </a:cubicBezTo>
                    <a:lnTo>
                      <a:pt x="3060" y="343"/>
                    </a:lnTo>
                    <a:cubicBezTo>
                      <a:pt x="3151" y="343"/>
                      <a:pt x="2900" y="252"/>
                      <a:pt x="2535" y="183"/>
                    </a:cubicBezTo>
                    <a:lnTo>
                      <a:pt x="2535" y="183"/>
                    </a:lnTo>
                    <a:cubicBezTo>
                      <a:pt x="2169" y="92"/>
                      <a:pt x="1644" y="1"/>
                      <a:pt x="1188" y="1"/>
                    </a:cubicBezTo>
                    <a:lnTo>
                      <a:pt x="1188" y="1"/>
                    </a:lnTo>
                    <a:cubicBezTo>
                      <a:pt x="754" y="1"/>
                      <a:pt x="343" y="92"/>
                      <a:pt x="184" y="34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17647"/>
                      <a:alpha val="22330"/>
                    </a:srgbClr>
                  </a:gs>
                  <a:gs pos="100000">
                    <a:schemeClr val="dk1">
                      <a:alpha val="22330"/>
                    </a:scheme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1" name="Google Shape;8421;p59"/>
              <p:cNvSpPr/>
              <p:nvPr/>
            </p:nvSpPr>
            <p:spPr>
              <a:xfrm>
                <a:off x="1807893" y="1661081"/>
                <a:ext cx="425779" cy="250932"/>
              </a:xfrm>
              <a:custGeom>
                <a:avLst/>
                <a:gdLst/>
                <a:ahLst/>
                <a:cxnLst/>
                <a:rect l="l" t="t" r="r" b="b"/>
                <a:pathLst>
                  <a:path w="7510" h="4426" extrusionOk="0">
                    <a:moveTo>
                      <a:pt x="2688" y="1"/>
                    </a:moveTo>
                    <a:cubicBezTo>
                      <a:pt x="1910" y="1"/>
                      <a:pt x="1213" y="292"/>
                      <a:pt x="799" y="872"/>
                    </a:cubicBezTo>
                    <a:cubicBezTo>
                      <a:pt x="0" y="1990"/>
                      <a:pt x="1667" y="2196"/>
                      <a:pt x="3127" y="3246"/>
                    </a:cubicBezTo>
                    <a:cubicBezTo>
                      <a:pt x="4058" y="3915"/>
                      <a:pt x="4933" y="4426"/>
                      <a:pt x="5652" y="4426"/>
                    </a:cubicBezTo>
                    <a:cubicBezTo>
                      <a:pt x="6062" y="4426"/>
                      <a:pt x="6421" y="4260"/>
                      <a:pt x="6711" y="3862"/>
                    </a:cubicBezTo>
                    <a:cubicBezTo>
                      <a:pt x="7510" y="2744"/>
                      <a:pt x="6369" y="1808"/>
                      <a:pt x="4908" y="758"/>
                    </a:cubicBezTo>
                    <a:cubicBezTo>
                      <a:pt x="4204" y="252"/>
                      <a:pt x="3411" y="1"/>
                      <a:pt x="2688" y="1"/>
                    </a:cubicBezTo>
                    <a:close/>
                  </a:path>
                </a:pathLst>
              </a:custGeom>
              <a:solidFill>
                <a:srgbClr val="3EE7F0">
                  <a:alpha val="5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2" name="Google Shape;8422;p59"/>
              <p:cNvSpPr/>
              <p:nvPr/>
            </p:nvSpPr>
            <p:spPr>
              <a:xfrm>
                <a:off x="1770360" y="1661308"/>
                <a:ext cx="46660" cy="4666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3" extrusionOk="0">
                    <a:moveTo>
                      <a:pt x="822" y="412"/>
                    </a:moveTo>
                    <a:cubicBezTo>
                      <a:pt x="822" y="640"/>
                      <a:pt x="640" y="822"/>
                      <a:pt x="411" y="822"/>
                    </a:cubicBezTo>
                    <a:cubicBezTo>
                      <a:pt x="183" y="822"/>
                      <a:pt x="0" y="640"/>
                      <a:pt x="0" y="412"/>
                    </a:cubicBezTo>
                    <a:cubicBezTo>
                      <a:pt x="0" y="183"/>
                      <a:pt x="183" y="1"/>
                      <a:pt x="411" y="1"/>
                    </a:cubicBezTo>
                    <a:cubicBezTo>
                      <a:pt x="640" y="1"/>
                      <a:pt x="822" y="183"/>
                      <a:pt x="822" y="412"/>
                    </a:cubicBezTo>
                    <a:close/>
                  </a:path>
                </a:pathLst>
              </a:custGeom>
              <a:solidFill>
                <a:srgbClr val="FFFFFF">
                  <a:alpha val="22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3" name="Google Shape;8423;p59"/>
              <p:cNvSpPr/>
              <p:nvPr/>
            </p:nvSpPr>
            <p:spPr>
              <a:xfrm>
                <a:off x="960246" y="3018813"/>
                <a:ext cx="1085823" cy="592746"/>
              </a:xfrm>
              <a:custGeom>
                <a:avLst/>
                <a:gdLst/>
                <a:ahLst/>
                <a:cxnLst/>
                <a:rect l="l" t="t" r="r" b="b"/>
                <a:pathLst>
                  <a:path w="19152" h="10455" extrusionOk="0">
                    <a:moveTo>
                      <a:pt x="1" y="8469"/>
                    </a:moveTo>
                    <a:cubicBezTo>
                      <a:pt x="1" y="10226"/>
                      <a:pt x="4292" y="10454"/>
                      <a:pt x="9587" y="10454"/>
                    </a:cubicBezTo>
                    <a:lnTo>
                      <a:pt x="9587" y="10454"/>
                    </a:lnTo>
                    <a:cubicBezTo>
                      <a:pt x="14860" y="10454"/>
                      <a:pt x="19151" y="10226"/>
                      <a:pt x="19151" y="8469"/>
                    </a:cubicBezTo>
                    <a:lnTo>
                      <a:pt x="19151" y="8469"/>
                    </a:lnTo>
                    <a:cubicBezTo>
                      <a:pt x="19151" y="6711"/>
                      <a:pt x="14860" y="0"/>
                      <a:pt x="9587" y="0"/>
                    </a:cubicBezTo>
                    <a:lnTo>
                      <a:pt x="9587" y="0"/>
                    </a:lnTo>
                    <a:cubicBezTo>
                      <a:pt x="4292" y="0"/>
                      <a:pt x="1" y="6711"/>
                      <a:pt x="1" y="8469"/>
                    </a:cubicBezTo>
                  </a:path>
                </a:pathLst>
              </a:custGeom>
              <a:solidFill>
                <a:srgbClr val="00E0FF">
                  <a:alpha val="255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4" name="Google Shape;8424;p59"/>
              <p:cNvSpPr/>
              <p:nvPr/>
            </p:nvSpPr>
            <p:spPr>
              <a:xfrm>
                <a:off x="1260502" y="3079647"/>
                <a:ext cx="238176" cy="477542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8423" extrusionOk="0">
                    <a:moveTo>
                      <a:pt x="3789" y="0"/>
                    </a:moveTo>
                    <a:cubicBezTo>
                      <a:pt x="2876" y="799"/>
                      <a:pt x="137" y="3561"/>
                      <a:pt x="0" y="8309"/>
                    </a:cubicBezTo>
                    <a:cubicBezTo>
                      <a:pt x="525" y="8377"/>
                      <a:pt x="1096" y="8400"/>
                      <a:pt x="1712" y="8423"/>
                    </a:cubicBezTo>
                    <a:cubicBezTo>
                      <a:pt x="1575" y="2808"/>
                      <a:pt x="3447" y="639"/>
                      <a:pt x="4200" y="0"/>
                    </a:cubicBezTo>
                    <a:close/>
                  </a:path>
                </a:pathLst>
              </a:custGeom>
              <a:solidFill>
                <a:srgbClr val="3EE7F0">
                  <a:alpha val="5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5" name="Google Shape;8425;p59"/>
              <p:cNvSpPr/>
              <p:nvPr/>
            </p:nvSpPr>
            <p:spPr>
              <a:xfrm>
                <a:off x="1054756" y="3079647"/>
                <a:ext cx="374017" cy="471079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8309" extrusionOk="0">
                    <a:moveTo>
                      <a:pt x="6597" y="0"/>
                    </a:moveTo>
                    <a:lnTo>
                      <a:pt x="6597" y="0"/>
                    </a:lnTo>
                    <a:cubicBezTo>
                      <a:pt x="2922" y="343"/>
                      <a:pt x="0" y="5478"/>
                      <a:pt x="0" y="6871"/>
                    </a:cubicBezTo>
                    <a:cubicBezTo>
                      <a:pt x="0" y="7715"/>
                      <a:pt x="1096" y="8126"/>
                      <a:pt x="2808" y="8309"/>
                    </a:cubicBezTo>
                    <a:cubicBezTo>
                      <a:pt x="2945" y="3561"/>
                      <a:pt x="5684" y="799"/>
                      <a:pt x="6597" y="0"/>
                    </a:cubicBezTo>
                    <a:close/>
                  </a:path>
                </a:pathLst>
              </a:custGeom>
              <a:solidFill>
                <a:srgbClr val="3EE7F0">
                  <a:alpha val="5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6" name="Google Shape;8426;p59"/>
              <p:cNvSpPr/>
              <p:nvPr/>
            </p:nvSpPr>
            <p:spPr>
              <a:xfrm>
                <a:off x="1000386" y="3038203"/>
                <a:ext cx="1010702" cy="553910"/>
              </a:xfrm>
              <a:custGeom>
                <a:avLst/>
                <a:gdLst/>
                <a:ahLst/>
                <a:cxnLst/>
                <a:rect l="l" t="t" r="r" b="b"/>
                <a:pathLst>
                  <a:path w="17827" h="9770" extrusionOk="0">
                    <a:moveTo>
                      <a:pt x="7989" y="9382"/>
                    </a:moveTo>
                    <a:cubicBezTo>
                      <a:pt x="12554" y="9382"/>
                      <a:pt x="16229" y="9199"/>
                      <a:pt x="16229" y="7670"/>
                    </a:cubicBezTo>
                    <a:cubicBezTo>
                      <a:pt x="16229" y="6164"/>
                      <a:pt x="12554" y="389"/>
                      <a:pt x="7989" y="389"/>
                    </a:cubicBezTo>
                    <a:cubicBezTo>
                      <a:pt x="7122" y="389"/>
                      <a:pt x="6277" y="594"/>
                      <a:pt x="5478" y="959"/>
                    </a:cubicBezTo>
                    <a:cubicBezTo>
                      <a:pt x="6528" y="366"/>
                      <a:pt x="7670" y="1"/>
                      <a:pt x="8879" y="1"/>
                    </a:cubicBezTo>
                    <a:cubicBezTo>
                      <a:pt x="13810" y="1"/>
                      <a:pt x="17827" y="6278"/>
                      <a:pt x="17827" y="7921"/>
                    </a:cubicBezTo>
                    <a:cubicBezTo>
                      <a:pt x="17827" y="9565"/>
                      <a:pt x="13810" y="9770"/>
                      <a:pt x="8879" y="9770"/>
                    </a:cubicBezTo>
                    <a:cubicBezTo>
                      <a:pt x="4337" y="9770"/>
                      <a:pt x="594" y="9587"/>
                      <a:pt x="0" y="8286"/>
                    </a:cubicBezTo>
                    <a:cubicBezTo>
                      <a:pt x="913" y="9245"/>
                      <a:pt x="4155" y="9382"/>
                      <a:pt x="7989" y="9382"/>
                    </a:cubicBezTo>
                    <a:close/>
                  </a:path>
                </a:pathLst>
              </a:custGeom>
              <a:solidFill>
                <a:srgbClr val="3EE7F0">
                  <a:alpha val="5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7" name="Google Shape;8427;p59"/>
              <p:cNvSpPr/>
              <p:nvPr/>
            </p:nvSpPr>
            <p:spPr>
              <a:xfrm>
                <a:off x="1376954" y="3061505"/>
                <a:ext cx="260173" cy="271796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4794" extrusionOk="0">
                    <a:moveTo>
                      <a:pt x="4588" y="2397"/>
                    </a:moveTo>
                    <a:cubicBezTo>
                      <a:pt x="4588" y="3721"/>
                      <a:pt x="3561" y="4794"/>
                      <a:pt x="2283" y="4794"/>
                    </a:cubicBezTo>
                    <a:cubicBezTo>
                      <a:pt x="1028" y="4794"/>
                      <a:pt x="1" y="3721"/>
                      <a:pt x="1" y="2397"/>
                    </a:cubicBezTo>
                    <a:cubicBezTo>
                      <a:pt x="1" y="1073"/>
                      <a:pt x="1028" y="1"/>
                      <a:pt x="2283" y="1"/>
                    </a:cubicBezTo>
                    <a:cubicBezTo>
                      <a:pt x="3561" y="1"/>
                      <a:pt x="4588" y="1073"/>
                      <a:pt x="4588" y="239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8" name="Google Shape;8428;p59"/>
              <p:cNvSpPr/>
              <p:nvPr/>
            </p:nvSpPr>
            <p:spPr>
              <a:xfrm>
                <a:off x="1376954" y="3061505"/>
                <a:ext cx="243335" cy="255014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4498" extrusionOk="0">
                    <a:moveTo>
                      <a:pt x="4292" y="2260"/>
                    </a:moveTo>
                    <a:cubicBezTo>
                      <a:pt x="4292" y="3493"/>
                      <a:pt x="3333" y="4497"/>
                      <a:pt x="2146" y="4497"/>
                    </a:cubicBezTo>
                    <a:cubicBezTo>
                      <a:pt x="959" y="4497"/>
                      <a:pt x="1" y="3493"/>
                      <a:pt x="1" y="2260"/>
                    </a:cubicBezTo>
                    <a:cubicBezTo>
                      <a:pt x="1" y="1005"/>
                      <a:pt x="959" y="1"/>
                      <a:pt x="2146" y="1"/>
                    </a:cubicBezTo>
                    <a:cubicBezTo>
                      <a:pt x="3333" y="1"/>
                      <a:pt x="4292" y="1005"/>
                      <a:pt x="4292" y="22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9" name="Google Shape;8429;p59"/>
              <p:cNvSpPr/>
              <p:nvPr/>
            </p:nvSpPr>
            <p:spPr>
              <a:xfrm>
                <a:off x="1415790" y="3101645"/>
                <a:ext cx="165663" cy="174734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3082" extrusionOk="0">
                    <a:moveTo>
                      <a:pt x="0" y="1552"/>
                    </a:moveTo>
                    <a:cubicBezTo>
                      <a:pt x="0" y="2397"/>
                      <a:pt x="639" y="3082"/>
                      <a:pt x="1461" y="3082"/>
                    </a:cubicBezTo>
                    <a:lnTo>
                      <a:pt x="1461" y="3082"/>
                    </a:lnTo>
                    <a:cubicBezTo>
                      <a:pt x="2260" y="3082"/>
                      <a:pt x="2922" y="2397"/>
                      <a:pt x="2922" y="1552"/>
                    </a:cubicBezTo>
                    <a:lnTo>
                      <a:pt x="2922" y="1552"/>
                    </a:lnTo>
                    <a:cubicBezTo>
                      <a:pt x="2922" y="685"/>
                      <a:pt x="2260" y="0"/>
                      <a:pt x="1461" y="0"/>
                    </a:cubicBezTo>
                    <a:lnTo>
                      <a:pt x="1461" y="0"/>
                    </a:lnTo>
                    <a:cubicBezTo>
                      <a:pt x="639" y="0"/>
                      <a:pt x="0" y="685"/>
                      <a:pt x="0" y="155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716655" y="1593401"/>
            <a:ext cx="23743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WOMAC </a:t>
            </a:r>
            <a:r>
              <a:rPr lang="id-I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index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digunakan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mengevaluasi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disabilitas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pasien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osteoarthritis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lutut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d-ID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Index WOMAC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terdiri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pertanyaan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didalamnya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berisi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pertanyaan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tentang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nyeri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pertanyaan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tentang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kekakuan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pertanyaan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tentang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fungsi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fisik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pasien</a:t>
            </a:r>
            <a:r>
              <a:rPr lang="id-ID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1" name="Google Shape;7301;p5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291" r="11059"/>
          <a:stretch/>
        </p:blipFill>
        <p:spPr>
          <a:xfrm>
            <a:off x="5199273" y="1222102"/>
            <a:ext cx="3395702" cy="29808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04092" y="1707802"/>
            <a:ext cx="4443046" cy="1004700"/>
          </a:xfrm>
        </p:spPr>
        <p:txBody>
          <a:bodyPr/>
          <a:lstStyle/>
          <a:p>
            <a:pPr marL="482600" indent="-342900" algn="l">
              <a:buFont typeface="+mj-lt"/>
              <a:buAutoNum type="arabicPeriod"/>
            </a:pPr>
            <a:r>
              <a:rPr lang="id-ID" sz="2000" dirty="0" smtClean="0"/>
              <a:t>VAS (Visual Analog scale)</a:t>
            </a:r>
          </a:p>
          <a:p>
            <a:pPr marL="482600" indent="-342900" algn="l">
              <a:buFont typeface="+mj-lt"/>
              <a:buAutoNum type="arabicPeriod"/>
            </a:pPr>
            <a:r>
              <a:rPr lang="en-US" sz="2000" dirty="0"/>
              <a:t>KOOS (Knee injury and Osteoarthritis Outcome Score)</a:t>
            </a:r>
            <a:endParaRPr lang="id-ID" sz="2000" dirty="0" smtClean="0"/>
          </a:p>
          <a:p>
            <a:pPr marL="482600" indent="-342900" algn="l">
              <a:buFont typeface="+mj-lt"/>
              <a:buAutoNum type="arabicPeriod"/>
            </a:pPr>
            <a:r>
              <a:rPr lang="id-ID" sz="2000" dirty="0" smtClean="0"/>
              <a:t>6-Minute </a:t>
            </a:r>
            <a:r>
              <a:rPr lang="id-ID" sz="2000" dirty="0"/>
              <a:t>Walk Test (6MWT</a:t>
            </a:r>
            <a:r>
              <a:rPr lang="id-ID" sz="2000" dirty="0" smtClean="0"/>
              <a:t>)</a:t>
            </a:r>
          </a:p>
          <a:p>
            <a:pPr algn="l"/>
            <a:endParaRPr lang="id-ID" dirty="0"/>
          </a:p>
        </p:txBody>
      </p:sp>
      <p:sp>
        <p:nvSpPr>
          <p:cNvPr id="6" name="Google Shape;8330;p59"/>
          <p:cNvSpPr txBox="1">
            <a:spLocks noGrp="1"/>
          </p:cNvSpPr>
          <p:nvPr>
            <p:ph type="title"/>
          </p:nvPr>
        </p:nvSpPr>
        <p:spPr>
          <a:xfrm>
            <a:off x="602701" y="47303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dirty="0" smtClean="0"/>
              <a:t>Evaluation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" name="Google Shape;7639;p54"/>
          <p:cNvSpPr txBox="1">
            <a:spLocks noGrp="1"/>
          </p:cNvSpPr>
          <p:nvPr>
            <p:ph type="subTitle" idx="1"/>
          </p:nvPr>
        </p:nvSpPr>
        <p:spPr>
          <a:xfrm>
            <a:off x="823193" y="1869824"/>
            <a:ext cx="3594848" cy="18381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1200" dirty="0" err="1"/>
              <a:t>Alayat</a:t>
            </a:r>
            <a:r>
              <a:rPr lang="en-US" sz="1200" dirty="0"/>
              <a:t>, M. S. M., </a:t>
            </a:r>
            <a:r>
              <a:rPr lang="en-US" sz="1200" dirty="0" err="1"/>
              <a:t>Atya</a:t>
            </a:r>
            <a:r>
              <a:rPr lang="en-US" sz="1200" dirty="0"/>
              <a:t>, A. M., Ali, M. M., &amp; </a:t>
            </a:r>
            <a:r>
              <a:rPr lang="en-US" sz="1200" dirty="0" err="1"/>
              <a:t>Shosha</a:t>
            </a:r>
            <a:r>
              <a:rPr lang="en-US" sz="1200" dirty="0"/>
              <a:t>, T. M. (2017). Long-term effect of high-intensity laser therapy in the treatment of patients with knee osteoarthritis: A randomized, double-blind, placebo-controlled trial. </a:t>
            </a:r>
            <a:r>
              <a:rPr lang="en-US" sz="1200" i="1" dirty="0"/>
              <a:t>Lasers in Medical Science, 32</a:t>
            </a:r>
            <a:r>
              <a:rPr lang="en-US" sz="1200" dirty="0"/>
              <a:t>, 119–126. </a:t>
            </a:r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doi.org/10.1007/s10103-016-2071-2</a:t>
            </a:r>
            <a:endParaRPr lang="id-ID" sz="1200" dirty="0" smtClean="0"/>
          </a:p>
          <a:p>
            <a:pPr marL="0" lvl="0" indent="0"/>
            <a:r>
              <a:rPr lang="id-ID" sz="1200" dirty="0"/>
              <a:t>Xu Z, Wang Y, Zhang Y, Lu Y, Wen Y. Efficacy and safety of aquatic exercise in knee osteoarthritis: A systematic review and meta-analysis of randomized controlled trials. Clin Rehabil. 2023 Mar;37(3):330-347. doi: 10.1177/02692155221134240. Epub 2022 Nov 1. PMID: 36320162</a:t>
            </a:r>
            <a:r>
              <a:rPr lang="id-ID" sz="1200" dirty="0" smtClean="0"/>
              <a:t>.</a:t>
            </a:r>
          </a:p>
          <a:p>
            <a:pPr marL="0" lvl="0" indent="0"/>
            <a:r>
              <a:rPr lang="id-ID" sz="1200" dirty="0"/>
              <a:t>Yilmaz OO, Senocak O, Sahin E, Baydar M, Gulbahar S, Bircan C, Alper S. Efficacy of EMG-biofeedback in knee osteoarthritis. Rheumatol Int. 2010 May;30(7):887-92. doi: 10.1007/s00296-009-1070-9. Epub 2009 Aug 20. PMID: 19693508.</a:t>
            </a:r>
            <a:endParaRPr sz="1200" dirty="0"/>
          </a:p>
        </p:txBody>
      </p:sp>
      <p:grpSp>
        <p:nvGrpSpPr>
          <p:cNvPr id="7640" name="Google Shape;7640;p54"/>
          <p:cNvGrpSpPr/>
          <p:nvPr/>
        </p:nvGrpSpPr>
        <p:grpSpPr>
          <a:xfrm>
            <a:off x="4572000" y="1178248"/>
            <a:ext cx="3852000" cy="2787000"/>
            <a:chOff x="4572000" y="1178248"/>
            <a:chExt cx="3852000" cy="2787000"/>
          </a:xfrm>
        </p:grpSpPr>
        <p:sp>
          <p:nvSpPr>
            <p:cNvPr id="7641" name="Google Shape;7641;p54"/>
            <p:cNvSpPr/>
            <p:nvPr/>
          </p:nvSpPr>
          <p:spPr>
            <a:xfrm>
              <a:off x="4572000" y="1178248"/>
              <a:ext cx="3852000" cy="278700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42" name="Google Shape;7642;p54"/>
            <p:cNvGrpSpPr/>
            <p:nvPr/>
          </p:nvGrpSpPr>
          <p:grpSpPr>
            <a:xfrm>
              <a:off x="4842243" y="3490747"/>
              <a:ext cx="3311448" cy="326519"/>
              <a:chOff x="4841943" y="3886997"/>
              <a:chExt cx="3311448" cy="326519"/>
            </a:xfrm>
          </p:grpSpPr>
          <p:grpSp>
            <p:nvGrpSpPr>
              <p:cNvPr id="7643" name="Google Shape;7643;p54"/>
              <p:cNvGrpSpPr/>
              <p:nvPr/>
            </p:nvGrpSpPr>
            <p:grpSpPr>
              <a:xfrm>
                <a:off x="4841949" y="3886997"/>
                <a:ext cx="3311442" cy="95507"/>
                <a:chOff x="5238562" y="4064338"/>
                <a:chExt cx="2868043" cy="82719"/>
              </a:xfrm>
            </p:grpSpPr>
            <p:sp>
              <p:nvSpPr>
                <p:cNvPr id="7644" name="Google Shape;7644;p54"/>
                <p:cNvSpPr/>
                <p:nvPr/>
              </p:nvSpPr>
              <p:spPr>
                <a:xfrm>
                  <a:off x="5238825" y="4091082"/>
                  <a:ext cx="2867780" cy="2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976" h="1150" extrusionOk="0">
                      <a:moveTo>
                        <a:pt x="0" y="1"/>
                      </a:moveTo>
                      <a:lnTo>
                        <a:pt x="0" y="1149"/>
                      </a:lnTo>
                      <a:lnTo>
                        <a:pt x="214975" y="1149"/>
                      </a:lnTo>
                      <a:lnTo>
                        <a:pt x="21497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5" name="Google Shape;7645;p54"/>
                <p:cNvSpPr/>
                <p:nvPr/>
              </p:nvSpPr>
              <p:spPr>
                <a:xfrm>
                  <a:off x="5238562" y="4091092"/>
                  <a:ext cx="1052366" cy="29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10" h="1150" extrusionOk="0">
                      <a:moveTo>
                        <a:pt x="0" y="1"/>
                      </a:moveTo>
                      <a:lnTo>
                        <a:pt x="0" y="1149"/>
                      </a:lnTo>
                      <a:lnTo>
                        <a:pt x="109109" y="1149"/>
                      </a:lnTo>
                      <a:lnTo>
                        <a:pt x="10910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6" name="Google Shape;7646;p54"/>
                <p:cNvSpPr/>
                <p:nvPr/>
              </p:nvSpPr>
              <p:spPr>
                <a:xfrm>
                  <a:off x="6244244" y="4064338"/>
                  <a:ext cx="82693" cy="82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" h="3256" extrusionOk="0">
                      <a:moveTo>
                        <a:pt x="1625" y="1"/>
                      </a:moveTo>
                      <a:cubicBezTo>
                        <a:pt x="728" y="1"/>
                        <a:pt x="1" y="729"/>
                        <a:pt x="1" y="1626"/>
                      </a:cubicBezTo>
                      <a:cubicBezTo>
                        <a:pt x="1" y="2527"/>
                        <a:pt x="728" y="3255"/>
                        <a:pt x="1625" y="3255"/>
                      </a:cubicBezTo>
                      <a:cubicBezTo>
                        <a:pt x="2527" y="3255"/>
                        <a:pt x="3254" y="2527"/>
                        <a:pt x="3254" y="1626"/>
                      </a:cubicBezTo>
                      <a:cubicBezTo>
                        <a:pt x="3254" y="729"/>
                        <a:pt x="2527" y="1"/>
                        <a:pt x="162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47" name="Google Shape;7647;p54"/>
              <p:cNvGrpSpPr/>
              <p:nvPr/>
            </p:nvGrpSpPr>
            <p:grpSpPr>
              <a:xfrm>
                <a:off x="4841943" y="4088524"/>
                <a:ext cx="1580463" cy="119299"/>
                <a:chOff x="950116" y="4374618"/>
                <a:chExt cx="1885769" cy="142345"/>
              </a:xfrm>
            </p:grpSpPr>
            <p:sp>
              <p:nvSpPr>
                <p:cNvPr id="7648" name="Google Shape;7648;p54"/>
                <p:cNvSpPr/>
                <p:nvPr/>
              </p:nvSpPr>
              <p:spPr>
                <a:xfrm>
                  <a:off x="950116" y="4382213"/>
                  <a:ext cx="127190" cy="127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4" h="3634" extrusionOk="0">
                      <a:moveTo>
                        <a:pt x="1" y="1"/>
                      </a:moveTo>
                      <a:lnTo>
                        <a:pt x="1" y="3633"/>
                      </a:lnTo>
                      <a:lnTo>
                        <a:pt x="3634" y="181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9" name="Google Shape;7649;p54"/>
                <p:cNvSpPr/>
                <p:nvPr/>
              </p:nvSpPr>
              <p:spPr>
                <a:xfrm>
                  <a:off x="1239222" y="4399819"/>
                  <a:ext cx="91980" cy="91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8" h="2627" extrusionOk="0">
                      <a:moveTo>
                        <a:pt x="1" y="0"/>
                      </a:moveTo>
                      <a:lnTo>
                        <a:pt x="1" y="2627"/>
                      </a:lnTo>
                      <a:lnTo>
                        <a:pt x="2628" y="131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0" name="Google Shape;7650;p54"/>
                <p:cNvSpPr/>
                <p:nvPr/>
              </p:nvSpPr>
              <p:spPr>
                <a:xfrm>
                  <a:off x="1335509" y="4399819"/>
                  <a:ext cx="11830" cy="91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2627" extrusionOk="0">
                      <a:moveTo>
                        <a:pt x="0" y="0"/>
                      </a:moveTo>
                      <a:lnTo>
                        <a:pt x="0" y="2627"/>
                      </a:lnTo>
                      <a:lnTo>
                        <a:pt x="337" y="2627"/>
                      </a:lnTo>
                      <a:lnTo>
                        <a:pt x="33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1" name="Google Shape;7651;p54"/>
                <p:cNvSpPr/>
                <p:nvPr/>
              </p:nvSpPr>
              <p:spPr>
                <a:xfrm>
                  <a:off x="1509218" y="4374618"/>
                  <a:ext cx="96355" cy="142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4067" extrusionOk="0">
                      <a:moveTo>
                        <a:pt x="2752" y="1"/>
                      </a:moveTo>
                      <a:lnTo>
                        <a:pt x="1" y="2032"/>
                      </a:lnTo>
                      <a:lnTo>
                        <a:pt x="2752" y="4066"/>
                      </a:lnTo>
                      <a:lnTo>
                        <a:pt x="275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2" name="Google Shape;7652;p54"/>
                <p:cNvSpPr/>
                <p:nvPr/>
              </p:nvSpPr>
              <p:spPr>
                <a:xfrm>
                  <a:off x="1509218" y="4410494"/>
                  <a:ext cx="48545" cy="70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2013" extrusionOk="0">
                      <a:moveTo>
                        <a:pt x="1" y="1"/>
                      </a:moveTo>
                      <a:lnTo>
                        <a:pt x="1" y="2013"/>
                      </a:lnTo>
                      <a:lnTo>
                        <a:pt x="1386" y="2013"/>
                      </a:lnTo>
                      <a:lnTo>
                        <a:pt x="138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3" name="Google Shape;7653;p54"/>
                <p:cNvSpPr/>
                <p:nvPr/>
              </p:nvSpPr>
              <p:spPr>
                <a:xfrm>
                  <a:off x="1619855" y="4378013"/>
                  <a:ext cx="54880" cy="1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" h="3870" extrusionOk="0">
                      <a:moveTo>
                        <a:pt x="1" y="0"/>
                      </a:moveTo>
                      <a:lnTo>
                        <a:pt x="1" y="426"/>
                      </a:lnTo>
                      <a:cubicBezTo>
                        <a:pt x="666" y="604"/>
                        <a:pt x="1161" y="1212"/>
                        <a:pt x="1161" y="1935"/>
                      </a:cubicBezTo>
                      <a:cubicBezTo>
                        <a:pt x="1161" y="2658"/>
                        <a:pt x="666" y="3266"/>
                        <a:pt x="1" y="3448"/>
                      </a:cubicBezTo>
                      <a:lnTo>
                        <a:pt x="1" y="3869"/>
                      </a:lnTo>
                      <a:cubicBezTo>
                        <a:pt x="895" y="3680"/>
                        <a:pt x="1568" y="2887"/>
                        <a:pt x="1568" y="1935"/>
                      </a:cubicBezTo>
                      <a:cubicBezTo>
                        <a:pt x="1568" y="983"/>
                        <a:pt x="895" y="19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4" name="Google Shape;7654;p54"/>
                <p:cNvSpPr/>
                <p:nvPr/>
              </p:nvSpPr>
              <p:spPr>
                <a:xfrm>
                  <a:off x="1619855" y="4411859"/>
                  <a:ext cx="2754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" h="1935" extrusionOk="0">
                      <a:moveTo>
                        <a:pt x="1" y="1"/>
                      </a:moveTo>
                      <a:lnTo>
                        <a:pt x="1" y="1935"/>
                      </a:lnTo>
                      <a:cubicBezTo>
                        <a:pt x="450" y="1842"/>
                        <a:pt x="786" y="1444"/>
                        <a:pt x="786" y="968"/>
                      </a:cubicBezTo>
                      <a:cubicBezTo>
                        <a:pt x="786" y="492"/>
                        <a:pt x="450" y="97"/>
                        <a:pt x="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5" name="Google Shape;7655;p54"/>
                <p:cNvSpPr/>
                <p:nvPr/>
              </p:nvSpPr>
              <p:spPr>
                <a:xfrm>
                  <a:off x="1708302" y="4429849"/>
                  <a:ext cx="397845" cy="31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7" h="907" extrusionOk="0">
                      <a:moveTo>
                        <a:pt x="0" y="1"/>
                      </a:moveTo>
                      <a:lnTo>
                        <a:pt x="0" y="906"/>
                      </a:lnTo>
                      <a:lnTo>
                        <a:pt x="11367" y="906"/>
                      </a:lnTo>
                      <a:lnTo>
                        <a:pt x="113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6" name="Google Shape;7656;p54"/>
                <p:cNvSpPr/>
                <p:nvPr/>
              </p:nvSpPr>
              <p:spPr>
                <a:xfrm>
                  <a:off x="2061320" y="4400904"/>
                  <a:ext cx="89670" cy="89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" h="2562" extrusionOk="0">
                      <a:moveTo>
                        <a:pt x="1281" y="1"/>
                      </a:moveTo>
                      <a:cubicBezTo>
                        <a:pt x="573" y="1"/>
                        <a:pt x="1" y="576"/>
                        <a:pt x="1" y="1281"/>
                      </a:cubicBezTo>
                      <a:cubicBezTo>
                        <a:pt x="1" y="1989"/>
                        <a:pt x="573" y="2562"/>
                        <a:pt x="1281" y="2562"/>
                      </a:cubicBezTo>
                      <a:cubicBezTo>
                        <a:pt x="1989" y="2562"/>
                        <a:pt x="2561" y="1989"/>
                        <a:pt x="2561" y="1281"/>
                      </a:cubicBezTo>
                      <a:cubicBezTo>
                        <a:pt x="2561" y="576"/>
                        <a:pt x="1989" y="1"/>
                        <a:pt x="128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7" name="Google Shape;7657;p54"/>
                <p:cNvSpPr/>
                <p:nvPr/>
              </p:nvSpPr>
              <p:spPr>
                <a:xfrm>
                  <a:off x="2317245" y="4405769"/>
                  <a:ext cx="54740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" h="2380" extrusionOk="0">
                      <a:moveTo>
                        <a:pt x="786" y="241"/>
                      </a:moveTo>
                      <a:cubicBezTo>
                        <a:pt x="1107" y="241"/>
                        <a:pt x="1250" y="616"/>
                        <a:pt x="1250" y="1180"/>
                      </a:cubicBezTo>
                      <a:cubicBezTo>
                        <a:pt x="1250" y="1769"/>
                        <a:pt x="1099" y="2140"/>
                        <a:pt x="782" y="2140"/>
                      </a:cubicBezTo>
                      <a:cubicBezTo>
                        <a:pt x="496" y="2140"/>
                        <a:pt x="314" y="1799"/>
                        <a:pt x="314" y="1200"/>
                      </a:cubicBezTo>
                      <a:cubicBezTo>
                        <a:pt x="314" y="573"/>
                        <a:pt x="511" y="241"/>
                        <a:pt x="786" y="241"/>
                      </a:cubicBezTo>
                      <a:close/>
                      <a:moveTo>
                        <a:pt x="801" y="1"/>
                      </a:moveTo>
                      <a:cubicBezTo>
                        <a:pt x="333" y="1"/>
                        <a:pt x="1" y="426"/>
                        <a:pt x="1" y="1196"/>
                      </a:cubicBezTo>
                      <a:cubicBezTo>
                        <a:pt x="8" y="1958"/>
                        <a:pt x="314" y="2380"/>
                        <a:pt x="763" y="2380"/>
                      </a:cubicBezTo>
                      <a:cubicBezTo>
                        <a:pt x="1274" y="2380"/>
                        <a:pt x="1563" y="1946"/>
                        <a:pt x="1563" y="1165"/>
                      </a:cubicBezTo>
                      <a:cubicBezTo>
                        <a:pt x="1563" y="434"/>
                        <a:pt x="1285" y="1"/>
                        <a:pt x="80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8" name="Google Shape;7658;p54"/>
                <p:cNvSpPr/>
                <p:nvPr/>
              </p:nvSpPr>
              <p:spPr>
                <a:xfrm>
                  <a:off x="2382767" y="4429849"/>
                  <a:ext cx="14840" cy="59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1692" extrusionOk="0">
                      <a:moveTo>
                        <a:pt x="214" y="1"/>
                      </a:moveTo>
                      <a:cubicBezTo>
                        <a:pt x="90" y="1"/>
                        <a:pt x="1" y="94"/>
                        <a:pt x="1" y="222"/>
                      </a:cubicBezTo>
                      <a:cubicBezTo>
                        <a:pt x="1" y="345"/>
                        <a:pt x="86" y="442"/>
                        <a:pt x="209" y="442"/>
                      </a:cubicBezTo>
                      <a:cubicBezTo>
                        <a:pt x="341" y="442"/>
                        <a:pt x="423" y="345"/>
                        <a:pt x="423" y="222"/>
                      </a:cubicBezTo>
                      <a:cubicBezTo>
                        <a:pt x="418" y="94"/>
                        <a:pt x="338" y="1"/>
                        <a:pt x="214" y="1"/>
                      </a:cubicBezTo>
                      <a:close/>
                      <a:moveTo>
                        <a:pt x="214" y="1251"/>
                      </a:moveTo>
                      <a:cubicBezTo>
                        <a:pt x="90" y="1251"/>
                        <a:pt x="1" y="1340"/>
                        <a:pt x="1" y="1472"/>
                      </a:cubicBezTo>
                      <a:cubicBezTo>
                        <a:pt x="1" y="1595"/>
                        <a:pt x="86" y="1692"/>
                        <a:pt x="209" y="1692"/>
                      </a:cubicBezTo>
                      <a:cubicBezTo>
                        <a:pt x="341" y="1692"/>
                        <a:pt x="423" y="1595"/>
                        <a:pt x="423" y="1472"/>
                      </a:cubicBezTo>
                      <a:cubicBezTo>
                        <a:pt x="418" y="1340"/>
                        <a:pt x="338" y="1251"/>
                        <a:pt x="214" y="125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9" name="Google Shape;7659;p54"/>
                <p:cNvSpPr/>
                <p:nvPr/>
              </p:nvSpPr>
              <p:spPr>
                <a:xfrm>
                  <a:off x="2407127" y="4407134"/>
                  <a:ext cx="50155" cy="81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2341" extrusionOk="0">
                      <a:moveTo>
                        <a:pt x="288" y="0"/>
                      </a:moveTo>
                      <a:lnTo>
                        <a:pt x="136" y="1107"/>
                      </a:lnTo>
                      <a:cubicBezTo>
                        <a:pt x="222" y="1095"/>
                        <a:pt x="326" y="1080"/>
                        <a:pt x="458" y="1080"/>
                      </a:cubicBezTo>
                      <a:cubicBezTo>
                        <a:pt x="915" y="1080"/>
                        <a:pt x="1115" y="1293"/>
                        <a:pt x="1120" y="1591"/>
                      </a:cubicBezTo>
                      <a:cubicBezTo>
                        <a:pt x="1120" y="1900"/>
                        <a:pt x="868" y="2089"/>
                        <a:pt x="574" y="2089"/>
                      </a:cubicBezTo>
                      <a:cubicBezTo>
                        <a:pt x="365" y="2089"/>
                        <a:pt x="175" y="2020"/>
                        <a:pt x="83" y="1962"/>
                      </a:cubicBezTo>
                      <a:lnTo>
                        <a:pt x="1" y="2198"/>
                      </a:lnTo>
                      <a:cubicBezTo>
                        <a:pt x="113" y="2271"/>
                        <a:pt x="326" y="2341"/>
                        <a:pt x="578" y="2341"/>
                      </a:cubicBezTo>
                      <a:cubicBezTo>
                        <a:pt x="1077" y="2341"/>
                        <a:pt x="1433" y="2005"/>
                        <a:pt x="1433" y="1555"/>
                      </a:cubicBezTo>
                      <a:cubicBezTo>
                        <a:pt x="1433" y="1266"/>
                        <a:pt x="1286" y="1068"/>
                        <a:pt x="1104" y="964"/>
                      </a:cubicBezTo>
                      <a:cubicBezTo>
                        <a:pt x="961" y="878"/>
                        <a:pt x="786" y="839"/>
                        <a:pt x="609" y="839"/>
                      </a:cubicBezTo>
                      <a:cubicBezTo>
                        <a:pt x="524" y="839"/>
                        <a:pt x="474" y="848"/>
                        <a:pt x="419" y="855"/>
                      </a:cubicBezTo>
                      <a:lnTo>
                        <a:pt x="508" y="264"/>
                      </a:lnTo>
                      <a:lnTo>
                        <a:pt x="1386" y="264"/>
                      </a:lnTo>
                      <a:lnTo>
                        <a:pt x="138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0" name="Google Shape;7660;p54"/>
                <p:cNvSpPr/>
                <p:nvPr/>
              </p:nvSpPr>
              <p:spPr>
                <a:xfrm>
                  <a:off x="2469988" y="4405769"/>
                  <a:ext cx="54740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" h="2380" extrusionOk="0">
                      <a:moveTo>
                        <a:pt x="782" y="241"/>
                      </a:moveTo>
                      <a:cubicBezTo>
                        <a:pt x="1107" y="241"/>
                        <a:pt x="1250" y="616"/>
                        <a:pt x="1250" y="1180"/>
                      </a:cubicBezTo>
                      <a:cubicBezTo>
                        <a:pt x="1250" y="1769"/>
                        <a:pt x="1099" y="2140"/>
                        <a:pt x="778" y="2140"/>
                      </a:cubicBezTo>
                      <a:cubicBezTo>
                        <a:pt x="496" y="2140"/>
                        <a:pt x="314" y="1799"/>
                        <a:pt x="314" y="1200"/>
                      </a:cubicBezTo>
                      <a:cubicBezTo>
                        <a:pt x="314" y="573"/>
                        <a:pt x="511" y="241"/>
                        <a:pt x="782" y="241"/>
                      </a:cubicBezTo>
                      <a:close/>
                      <a:moveTo>
                        <a:pt x="801" y="1"/>
                      </a:moveTo>
                      <a:cubicBezTo>
                        <a:pt x="333" y="1"/>
                        <a:pt x="1" y="426"/>
                        <a:pt x="1" y="1196"/>
                      </a:cubicBezTo>
                      <a:cubicBezTo>
                        <a:pt x="8" y="1958"/>
                        <a:pt x="314" y="2380"/>
                        <a:pt x="763" y="2380"/>
                      </a:cubicBezTo>
                      <a:cubicBezTo>
                        <a:pt x="1274" y="2380"/>
                        <a:pt x="1563" y="1946"/>
                        <a:pt x="1563" y="1165"/>
                      </a:cubicBezTo>
                      <a:cubicBezTo>
                        <a:pt x="1563" y="434"/>
                        <a:pt x="1285" y="1"/>
                        <a:pt x="80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1" name="Google Shape;7661;p54"/>
                <p:cNvSpPr/>
                <p:nvPr/>
              </p:nvSpPr>
              <p:spPr>
                <a:xfrm>
                  <a:off x="2555180" y="4402794"/>
                  <a:ext cx="43085" cy="8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2570" extrusionOk="0">
                      <a:moveTo>
                        <a:pt x="990" y="1"/>
                      </a:moveTo>
                      <a:lnTo>
                        <a:pt x="0" y="2570"/>
                      </a:lnTo>
                      <a:lnTo>
                        <a:pt x="240" y="2570"/>
                      </a:lnTo>
                      <a:lnTo>
                        <a:pt x="123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2" name="Google Shape;7662;p54"/>
                <p:cNvSpPr/>
                <p:nvPr/>
              </p:nvSpPr>
              <p:spPr>
                <a:xfrm>
                  <a:off x="2629627" y="4405769"/>
                  <a:ext cx="51520" cy="81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" h="2341" extrusionOk="0">
                      <a:moveTo>
                        <a:pt x="709" y="1"/>
                      </a:moveTo>
                      <a:cubicBezTo>
                        <a:pt x="445" y="1"/>
                        <a:pt x="218" y="101"/>
                        <a:pt x="59" y="237"/>
                      </a:cubicBezTo>
                      <a:lnTo>
                        <a:pt x="156" y="453"/>
                      </a:lnTo>
                      <a:cubicBezTo>
                        <a:pt x="264" y="364"/>
                        <a:pt x="438" y="260"/>
                        <a:pt x="647" y="260"/>
                      </a:cubicBezTo>
                      <a:cubicBezTo>
                        <a:pt x="988" y="260"/>
                        <a:pt x="1104" y="476"/>
                        <a:pt x="1104" y="708"/>
                      </a:cubicBezTo>
                      <a:cubicBezTo>
                        <a:pt x="1100" y="1057"/>
                        <a:pt x="833" y="1355"/>
                        <a:pt x="245" y="1912"/>
                      </a:cubicBezTo>
                      <a:lnTo>
                        <a:pt x="1" y="2151"/>
                      </a:lnTo>
                      <a:lnTo>
                        <a:pt x="1" y="2341"/>
                      </a:lnTo>
                      <a:lnTo>
                        <a:pt x="1471" y="2341"/>
                      </a:lnTo>
                      <a:lnTo>
                        <a:pt x="1471" y="2082"/>
                      </a:lnTo>
                      <a:lnTo>
                        <a:pt x="438" y="2082"/>
                      </a:lnTo>
                      <a:lnTo>
                        <a:pt x="438" y="2074"/>
                      </a:lnTo>
                      <a:lnTo>
                        <a:pt x="620" y="1904"/>
                      </a:lnTo>
                      <a:cubicBezTo>
                        <a:pt x="1107" y="1440"/>
                        <a:pt x="1413" y="1096"/>
                        <a:pt x="1413" y="669"/>
                      </a:cubicBezTo>
                      <a:cubicBezTo>
                        <a:pt x="1413" y="341"/>
                        <a:pt x="1204" y="1"/>
                        <a:pt x="7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3" name="Google Shape;7663;p54"/>
                <p:cNvSpPr/>
                <p:nvPr/>
              </p:nvSpPr>
              <p:spPr>
                <a:xfrm>
                  <a:off x="2694098" y="4429849"/>
                  <a:ext cx="14805" cy="59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692" extrusionOk="0">
                      <a:moveTo>
                        <a:pt x="213" y="1"/>
                      </a:moveTo>
                      <a:cubicBezTo>
                        <a:pt x="89" y="1"/>
                        <a:pt x="1" y="94"/>
                        <a:pt x="1" y="222"/>
                      </a:cubicBezTo>
                      <a:cubicBezTo>
                        <a:pt x="1" y="345"/>
                        <a:pt x="85" y="442"/>
                        <a:pt x="210" y="442"/>
                      </a:cubicBezTo>
                      <a:cubicBezTo>
                        <a:pt x="341" y="442"/>
                        <a:pt x="422" y="345"/>
                        <a:pt x="422" y="222"/>
                      </a:cubicBezTo>
                      <a:cubicBezTo>
                        <a:pt x="419" y="94"/>
                        <a:pt x="337" y="1"/>
                        <a:pt x="213" y="1"/>
                      </a:cubicBezTo>
                      <a:close/>
                      <a:moveTo>
                        <a:pt x="213" y="1251"/>
                      </a:moveTo>
                      <a:cubicBezTo>
                        <a:pt x="89" y="1251"/>
                        <a:pt x="1" y="1340"/>
                        <a:pt x="1" y="1472"/>
                      </a:cubicBezTo>
                      <a:cubicBezTo>
                        <a:pt x="1" y="1595"/>
                        <a:pt x="85" y="1692"/>
                        <a:pt x="210" y="1692"/>
                      </a:cubicBezTo>
                      <a:cubicBezTo>
                        <a:pt x="341" y="1692"/>
                        <a:pt x="422" y="1595"/>
                        <a:pt x="422" y="1472"/>
                      </a:cubicBezTo>
                      <a:cubicBezTo>
                        <a:pt x="419" y="1340"/>
                        <a:pt x="337" y="1251"/>
                        <a:pt x="213" y="125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4" name="Google Shape;7664;p54"/>
                <p:cNvSpPr/>
                <p:nvPr/>
              </p:nvSpPr>
              <p:spPr>
                <a:xfrm>
                  <a:off x="2718494" y="4407134"/>
                  <a:ext cx="50085" cy="81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2341" extrusionOk="0">
                      <a:moveTo>
                        <a:pt x="282" y="0"/>
                      </a:moveTo>
                      <a:lnTo>
                        <a:pt x="135" y="1107"/>
                      </a:lnTo>
                      <a:cubicBezTo>
                        <a:pt x="220" y="1095"/>
                        <a:pt x="320" y="1080"/>
                        <a:pt x="452" y="1080"/>
                      </a:cubicBezTo>
                      <a:cubicBezTo>
                        <a:pt x="913" y="1080"/>
                        <a:pt x="1110" y="1293"/>
                        <a:pt x="1114" y="1591"/>
                      </a:cubicBezTo>
                      <a:cubicBezTo>
                        <a:pt x="1114" y="1900"/>
                        <a:pt x="863" y="2089"/>
                        <a:pt x="568" y="2089"/>
                      </a:cubicBezTo>
                      <a:cubicBezTo>
                        <a:pt x="359" y="2089"/>
                        <a:pt x="174" y="2020"/>
                        <a:pt x="77" y="1962"/>
                      </a:cubicBezTo>
                      <a:lnTo>
                        <a:pt x="0" y="2198"/>
                      </a:lnTo>
                      <a:cubicBezTo>
                        <a:pt x="108" y="2271"/>
                        <a:pt x="320" y="2341"/>
                        <a:pt x="572" y="2341"/>
                      </a:cubicBezTo>
                      <a:cubicBezTo>
                        <a:pt x="1072" y="2341"/>
                        <a:pt x="1431" y="2005"/>
                        <a:pt x="1431" y="1555"/>
                      </a:cubicBezTo>
                      <a:cubicBezTo>
                        <a:pt x="1431" y="1266"/>
                        <a:pt x="1281" y="1068"/>
                        <a:pt x="1099" y="964"/>
                      </a:cubicBezTo>
                      <a:cubicBezTo>
                        <a:pt x="959" y="878"/>
                        <a:pt x="781" y="839"/>
                        <a:pt x="604" y="839"/>
                      </a:cubicBezTo>
                      <a:cubicBezTo>
                        <a:pt x="518" y="839"/>
                        <a:pt x="472" y="848"/>
                        <a:pt x="418" y="855"/>
                      </a:cubicBezTo>
                      <a:lnTo>
                        <a:pt x="506" y="264"/>
                      </a:lnTo>
                      <a:lnTo>
                        <a:pt x="1385" y="264"/>
                      </a:lnTo>
                      <a:lnTo>
                        <a:pt x="138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5" name="Google Shape;7665;p54"/>
                <p:cNvSpPr/>
                <p:nvPr/>
              </p:nvSpPr>
              <p:spPr>
                <a:xfrm>
                  <a:off x="2781285" y="4405769"/>
                  <a:ext cx="54600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0" h="2380" extrusionOk="0">
                      <a:moveTo>
                        <a:pt x="783" y="241"/>
                      </a:moveTo>
                      <a:cubicBezTo>
                        <a:pt x="1103" y="241"/>
                        <a:pt x="1251" y="616"/>
                        <a:pt x="1251" y="1180"/>
                      </a:cubicBezTo>
                      <a:cubicBezTo>
                        <a:pt x="1251" y="1769"/>
                        <a:pt x="1096" y="2140"/>
                        <a:pt x="778" y="2140"/>
                      </a:cubicBezTo>
                      <a:cubicBezTo>
                        <a:pt x="496" y="2140"/>
                        <a:pt x="310" y="1799"/>
                        <a:pt x="310" y="1200"/>
                      </a:cubicBezTo>
                      <a:cubicBezTo>
                        <a:pt x="310" y="573"/>
                        <a:pt x="508" y="241"/>
                        <a:pt x="783" y="241"/>
                      </a:cubicBezTo>
                      <a:close/>
                      <a:moveTo>
                        <a:pt x="798" y="1"/>
                      </a:moveTo>
                      <a:cubicBezTo>
                        <a:pt x="333" y="1"/>
                        <a:pt x="1" y="426"/>
                        <a:pt x="1" y="1196"/>
                      </a:cubicBezTo>
                      <a:cubicBezTo>
                        <a:pt x="8" y="1958"/>
                        <a:pt x="310" y="2380"/>
                        <a:pt x="760" y="2380"/>
                      </a:cubicBezTo>
                      <a:cubicBezTo>
                        <a:pt x="1270" y="2380"/>
                        <a:pt x="1560" y="1946"/>
                        <a:pt x="1560" y="1165"/>
                      </a:cubicBezTo>
                      <a:cubicBezTo>
                        <a:pt x="1560" y="434"/>
                        <a:pt x="1285" y="1"/>
                        <a:pt x="7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66" name="Google Shape;7666;p54"/>
              <p:cNvGrpSpPr/>
              <p:nvPr/>
            </p:nvGrpSpPr>
            <p:grpSpPr>
              <a:xfrm>
                <a:off x="6740408" y="4082745"/>
                <a:ext cx="1412936" cy="130770"/>
                <a:chOff x="2935989" y="4367723"/>
                <a:chExt cx="1685879" cy="156032"/>
              </a:xfrm>
            </p:grpSpPr>
            <p:sp>
              <p:nvSpPr>
                <p:cNvPr id="7667" name="Google Shape;7667;p54"/>
                <p:cNvSpPr/>
                <p:nvPr/>
              </p:nvSpPr>
              <p:spPr>
                <a:xfrm>
                  <a:off x="2935989" y="4376368"/>
                  <a:ext cx="179165" cy="138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9" h="3963" extrusionOk="0">
                      <a:moveTo>
                        <a:pt x="1323" y="1761"/>
                      </a:moveTo>
                      <a:lnTo>
                        <a:pt x="1323" y="2202"/>
                      </a:lnTo>
                      <a:lnTo>
                        <a:pt x="495" y="2202"/>
                      </a:lnTo>
                      <a:lnTo>
                        <a:pt x="495" y="1761"/>
                      </a:lnTo>
                      <a:close/>
                      <a:moveTo>
                        <a:pt x="4515" y="1761"/>
                      </a:moveTo>
                      <a:lnTo>
                        <a:pt x="4515" y="2202"/>
                      </a:lnTo>
                      <a:lnTo>
                        <a:pt x="1872" y="2202"/>
                      </a:lnTo>
                      <a:lnTo>
                        <a:pt x="1872" y="1761"/>
                      </a:lnTo>
                      <a:close/>
                      <a:moveTo>
                        <a:pt x="3191" y="2698"/>
                      </a:moveTo>
                      <a:lnTo>
                        <a:pt x="3191" y="3139"/>
                      </a:lnTo>
                      <a:lnTo>
                        <a:pt x="549" y="3139"/>
                      </a:lnTo>
                      <a:lnTo>
                        <a:pt x="549" y="2698"/>
                      </a:lnTo>
                      <a:close/>
                      <a:moveTo>
                        <a:pt x="4569" y="2698"/>
                      </a:moveTo>
                      <a:lnTo>
                        <a:pt x="4569" y="3139"/>
                      </a:lnTo>
                      <a:lnTo>
                        <a:pt x="3745" y="3139"/>
                      </a:lnTo>
                      <a:lnTo>
                        <a:pt x="3745" y="2698"/>
                      </a:lnTo>
                      <a:close/>
                      <a:moveTo>
                        <a:pt x="538" y="1"/>
                      </a:moveTo>
                      <a:cubicBezTo>
                        <a:pt x="240" y="1"/>
                        <a:pt x="0" y="241"/>
                        <a:pt x="0" y="539"/>
                      </a:cubicBezTo>
                      <a:lnTo>
                        <a:pt x="0" y="3429"/>
                      </a:lnTo>
                      <a:cubicBezTo>
                        <a:pt x="0" y="3723"/>
                        <a:pt x="240" y="3963"/>
                        <a:pt x="538" y="3963"/>
                      </a:cubicBezTo>
                      <a:lnTo>
                        <a:pt x="4584" y="3963"/>
                      </a:lnTo>
                      <a:cubicBezTo>
                        <a:pt x="4878" y="3963"/>
                        <a:pt x="5118" y="3723"/>
                        <a:pt x="5118" y="3429"/>
                      </a:cubicBezTo>
                      <a:lnTo>
                        <a:pt x="5118" y="539"/>
                      </a:lnTo>
                      <a:cubicBezTo>
                        <a:pt x="5118" y="241"/>
                        <a:pt x="4878" y="1"/>
                        <a:pt x="458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8" name="Google Shape;7668;p54"/>
                <p:cNvSpPr/>
                <p:nvPr/>
              </p:nvSpPr>
              <p:spPr>
                <a:xfrm>
                  <a:off x="3835089" y="4383858"/>
                  <a:ext cx="196525" cy="12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5" h="3536" extrusionOk="0">
                      <a:moveTo>
                        <a:pt x="5119" y="495"/>
                      </a:moveTo>
                      <a:lnTo>
                        <a:pt x="5119" y="3041"/>
                      </a:lnTo>
                      <a:lnTo>
                        <a:pt x="496" y="3041"/>
                      </a:lnTo>
                      <a:lnTo>
                        <a:pt x="496" y="495"/>
                      </a:lnTo>
                      <a:close/>
                      <a:moveTo>
                        <a:pt x="248" y="0"/>
                      </a:moveTo>
                      <a:cubicBezTo>
                        <a:pt x="109" y="0"/>
                        <a:pt x="0" y="112"/>
                        <a:pt x="0" y="247"/>
                      </a:cubicBezTo>
                      <a:lnTo>
                        <a:pt x="0" y="3288"/>
                      </a:lnTo>
                      <a:cubicBezTo>
                        <a:pt x="0" y="3424"/>
                        <a:pt x="109" y="3536"/>
                        <a:pt x="248" y="3536"/>
                      </a:cubicBezTo>
                      <a:lnTo>
                        <a:pt x="5367" y="3536"/>
                      </a:lnTo>
                      <a:cubicBezTo>
                        <a:pt x="5502" y="3536"/>
                        <a:pt x="5614" y="3424"/>
                        <a:pt x="5614" y="3288"/>
                      </a:cubicBezTo>
                      <a:lnTo>
                        <a:pt x="5614" y="247"/>
                      </a:lnTo>
                      <a:cubicBezTo>
                        <a:pt x="5614" y="112"/>
                        <a:pt x="5502" y="0"/>
                        <a:pt x="53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9" name="Google Shape;7669;p54"/>
                <p:cNvSpPr/>
                <p:nvPr/>
              </p:nvSpPr>
              <p:spPr>
                <a:xfrm>
                  <a:off x="3239271" y="4379378"/>
                  <a:ext cx="129115" cy="132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9" h="3792" extrusionOk="0">
                      <a:moveTo>
                        <a:pt x="1847" y="1173"/>
                      </a:moveTo>
                      <a:cubicBezTo>
                        <a:pt x="2245" y="1173"/>
                        <a:pt x="2570" y="1498"/>
                        <a:pt x="2570" y="1896"/>
                      </a:cubicBezTo>
                      <a:cubicBezTo>
                        <a:pt x="2570" y="2298"/>
                        <a:pt x="2245" y="2619"/>
                        <a:pt x="1847" y="2619"/>
                      </a:cubicBezTo>
                      <a:cubicBezTo>
                        <a:pt x="1444" y="2619"/>
                        <a:pt x="1119" y="2298"/>
                        <a:pt x="1119" y="1896"/>
                      </a:cubicBezTo>
                      <a:cubicBezTo>
                        <a:pt x="1119" y="1498"/>
                        <a:pt x="1444" y="1173"/>
                        <a:pt x="1847" y="1173"/>
                      </a:cubicBezTo>
                      <a:close/>
                      <a:moveTo>
                        <a:pt x="1336" y="0"/>
                      </a:moveTo>
                      <a:lnTo>
                        <a:pt x="1258" y="766"/>
                      </a:lnTo>
                      <a:lnTo>
                        <a:pt x="589" y="391"/>
                      </a:lnTo>
                      <a:lnTo>
                        <a:pt x="1" y="1223"/>
                      </a:lnTo>
                      <a:lnTo>
                        <a:pt x="783" y="1896"/>
                      </a:lnTo>
                      <a:lnTo>
                        <a:pt x="1" y="2569"/>
                      </a:lnTo>
                      <a:lnTo>
                        <a:pt x="589" y="3405"/>
                      </a:lnTo>
                      <a:lnTo>
                        <a:pt x="1258" y="3025"/>
                      </a:lnTo>
                      <a:lnTo>
                        <a:pt x="1336" y="3791"/>
                      </a:lnTo>
                      <a:lnTo>
                        <a:pt x="2353" y="3791"/>
                      </a:lnTo>
                      <a:lnTo>
                        <a:pt x="2431" y="3025"/>
                      </a:lnTo>
                      <a:lnTo>
                        <a:pt x="3100" y="3405"/>
                      </a:lnTo>
                      <a:lnTo>
                        <a:pt x="3688" y="2569"/>
                      </a:lnTo>
                      <a:lnTo>
                        <a:pt x="2910" y="1896"/>
                      </a:lnTo>
                      <a:lnTo>
                        <a:pt x="3688" y="1223"/>
                      </a:lnTo>
                      <a:lnTo>
                        <a:pt x="3100" y="391"/>
                      </a:lnTo>
                      <a:lnTo>
                        <a:pt x="2431" y="766"/>
                      </a:lnTo>
                      <a:lnTo>
                        <a:pt x="235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0" name="Google Shape;7670;p54"/>
                <p:cNvSpPr/>
                <p:nvPr/>
              </p:nvSpPr>
              <p:spPr>
                <a:xfrm>
                  <a:off x="3313227" y="4379378"/>
                  <a:ext cx="82880" cy="58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1676" extrusionOk="0">
                      <a:moveTo>
                        <a:pt x="0" y="0"/>
                      </a:moveTo>
                      <a:lnTo>
                        <a:pt x="0" y="1675"/>
                      </a:lnTo>
                      <a:lnTo>
                        <a:pt x="2368" y="1675"/>
                      </a:lnTo>
                      <a:lnTo>
                        <a:pt x="23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1" name="Google Shape;7671;p54"/>
                <p:cNvSpPr/>
                <p:nvPr/>
              </p:nvSpPr>
              <p:spPr>
                <a:xfrm>
                  <a:off x="3329468" y="4393588"/>
                  <a:ext cx="24535" cy="3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1" extrusionOk="0">
                      <a:moveTo>
                        <a:pt x="1" y="1"/>
                      </a:moveTo>
                      <a:lnTo>
                        <a:pt x="1" y="940"/>
                      </a:lnTo>
                      <a:lnTo>
                        <a:pt x="124" y="940"/>
                      </a:lnTo>
                      <a:lnTo>
                        <a:pt x="124" y="499"/>
                      </a:lnTo>
                      <a:lnTo>
                        <a:pt x="577" y="499"/>
                      </a:lnTo>
                      <a:lnTo>
                        <a:pt x="577" y="940"/>
                      </a:lnTo>
                      <a:lnTo>
                        <a:pt x="701" y="940"/>
                      </a:lnTo>
                      <a:lnTo>
                        <a:pt x="701" y="1"/>
                      </a:lnTo>
                      <a:lnTo>
                        <a:pt x="577" y="1"/>
                      </a:lnTo>
                      <a:lnTo>
                        <a:pt x="577" y="395"/>
                      </a:lnTo>
                      <a:lnTo>
                        <a:pt x="124" y="395"/>
                      </a:lnTo>
                      <a:lnTo>
                        <a:pt x="12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2" name="Google Shape;7672;p54"/>
                <p:cNvSpPr/>
                <p:nvPr/>
              </p:nvSpPr>
              <p:spPr>
                <a:xfrm>
                  <a:off x="3361283" y="4393308"/>
                  <a:ext cx="26985" cy="33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956" extrusionOk="0">
                      <a:moveTo>
                        <a:pt x="264" y="97"/>
                      </a:moveTo>
                      <a:cubicBezTo>
                        <a:pt x="520" y="97"/>
                        <a:pt x="647" y="241"/>
                        <a:pt x="647" y="461"/>
                      </a:cubicBezTo>
                      <a:cubicBezTo>
                        <a:pt x="647" y="713"/>
                        <a:pt x="504" y="859"/>
                        <a:pt x="245" y="859"/>
                      </a:cubicBezTo>
                      <a:cubicBezTo>
                        <a:pt x="198" y="859"/>
                        <a:pt x="152" y="856"/>
                        <a:pt x="120" y="852"/>
                      </a:cubicBezTo>
                      <a:lnTo>
                        <a:pt x="120" y="109"/>
                      </a:lnTo>
                      <a:cubicBezTo>
                        <a:pt x="156" y="105"/>
                        <a:pt x="202" y="97"/>
                        <a:pt x="264" y="97"/>
                      </a:cubicBezTo>
                      <a:close/>
                      <a:moveTo>
                        <a:pt x="260" y="0"/>
                      </a:moveTo>
                      <a:cubicBezTo>
                        <a:pt x="163" y="0"/>
                        <a:pt x="74" y="9"/>
                        <a:pt x="1" y="20"/>
                      </a:cubicBezTo>
                      <a:lnTo>
                        <a:pt x="1" y="945"/>
                      </a:lnTo>
                      <a:cubicBezTo>
                        <a:pt x="63" y="952"/>
                        <a:pt x="136" y="956"/>
                        <a:pt x="222" y="956"/>
                      </a:cubicBezTo>
                      <a:cubicBezTo>
                        <a:pt x="404" y="956"/>
                        <a:pt x="550" y="909"/>
                        <a:pt x="636" y="821"/>
                      </a:cubicBezTo>
                      <a:cubicBezTo>
                        <a:pt x="724" y="736"/>
                        <a:pt x="770" y="608"/>
                        <a:pt x="770" y="457"/>
                      </a:cubicBezTo>
                      <a:cubicBezTo>
                        <a:pt x="770" y="302"/>
                        <a:pt x="724" y="194"/>
                        <a:pt x="639" y="120"/>
                      </a:cubicBezTo>
                      <a:cubicBezTo>
                        <a:pt x="558" y="43"/>
                        <a:pt x="434" y="0"/>
                        <a:pt x="26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3" name="Google Shape;7673;p54"/>
                <p:cNvSpPr/>
                <p:nvPr/>
              </p:nvSpPr>
              <p:spPr>
                <a:xfrm>
                  <a:off x="3520257" y="4370558"/>
                  <a:ext cx="190715" cy="1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9" h="4295" extrusionOk="0">
                      <a:moveTo>
                        <a:pt x="4747" y="334"/>
                      </a:moveTo>
                      <a:cubicBezTo>
                        <a:pt x="4953" y="334"/>
                        <a:pt x="5119" y="500"/>
                        <a:pt x="5119" y="705"/>
                      </a:cubicBezTo>
                      <a:lnTo>
                        <a:pt x="5119" y="3595"/>
                      </a:lnTo>
                      <a:cubicBezTo>
                        <a:pt x="5119" y="3800"/>
                        <a:pt x="4953" y="3966"/>
                        <a:pt x="4747" y="3966"/>
                      </a:cubicBezTo>
                      <a:lnTo>
                        <a:pt x="701" y="3966"/>
                      </a:lnTo>
                      <a:cubicBezTo>
                        <a:pt x="496" y="3966"/>
                        <a:pt x="330" y="3800"/>
                        <a:pt x="330" y="3595"/>
                      </a:cubicBezTo>
                      <a:lnTo>
                        <a:pt x="330" y="705"/>
                      </a:lnTo>
                      <a:cubicBezTo>
                        <a:pt x="330" y="500"/>
                        <a:pt x="496" y="334"/>
                        <a:pt x="701" y="334"/>
                      </a:cubicBezTo>
                      <a:close/>
                      <a:moveTo>
                        <a:pt x="701" y="0"/>
                      </a:moveTo>
                      <a:cubicBezTo>
                        <a:pt x="314" y="0"/>
                        <a:pt x="1" y="318"/>
                        <a:pt x="1" y="705"/>
                      </a:cubicBezTo>
                      <a:lnTo>
                        <a:pt x="1" y="3595"/>
                      </a:lnTo>
                      <a:cubicBezTo>
                        <a:pt x="1" y="3982"/>
                        <a:pt x="314" y="4295"/>
                        <a:pt x="701" y="4295"/>
                      </a:cubicBezTo>
                      <a:lnTo>
                        <a:pt x="4747" y="4295"/>
                      </a:lnTo>
                      <a:cubicBezTo>
                        <a:pt x="5135" y="4295"/>
                        <a:pt x="5448" y="3982"/>
                        <a:pt x="5448" y="3595"/>
                      </a:cubicBezTo>
                      <a:lnTo>
                        <a:pt x="5448" y="705"/>
                      </a:lnTo>
                      <a:cubicBezTo>
                        <a:pt x="5448" y="318"/>
                        <a:pt x="5135" y="0"/>
                        <a:pt x="474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4" name="Google Shape;7674;p54"/>
                <p:cNvSpPr/>
                <p:nvPr/>
              </p:nvSpPr>
              <p:spPr>
                <a:xfrm>
                  <a:off x="3623579" y="4446544"/>
                  <a:ext cx="59080" cy="45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8" h="1304" extrusionOk="0">
                      <a:moveTo>
                        <a:pt x="179" y="0"/>
                      </a:moveTo>
                      <a:cubicBezTo>
                        <a:pt x="82" y="0"/>
                        <a:pt x="1" y="77"/>
                        <a:pt x="1" y="174"/>
                      </a:cubicBezTo>
                      <a:lnTo>
                        <a:pt x="1" y="1129"/>
                      </a:lnTo>
                      <a:cubicBezTo>
                        <a:pt x="1" y="1227"/>
                        <a:pt x="82" y="1304"/>
                        <a:pt x="179" y="1304"/>
                      </a:cubicBezTo>
                      <a:lnTo>
                        <a:pt x="1513" y="1304"/>
                      </a:lnTo>
                      <a:cubicBezTo>
                        <a:pt x="1610" y="1304"/>
                        <a:pt x="1688" y="1227"/>
                        <a:pt x="1688" y="1129"/>
                      </a:cubicBezTo>
                      <a:lnTo>
                        <a:pt x="1688" y="174"/>
                      </a:lnTo>
                      <a:cubicBezTo>
                        <a:pt x="1688" y="77"/>
                        <a:pt x="1610" y="0"/>
                        <a:pt x="151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5" name="Google Shape;7675;p54"/>
                <p:cNvSpPr/>
                <p:nvPr/>
              </p:nvSpPr>
              <p:spPr>
                <a:xfrm>
                  <a:off x="4156710" y="4370558"/>
                  <a:ext cx="190680" cy="1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8" h="4295" extrusionOk="0">
                      <a:moveTo>
                        <a:pt x="700" y="0"/>
                      </a:moveTo>
                      <a:cubicBezTo>
                        <a:pt x="314" y="0"/>
                        <a:pt x="0" y="318"/>
                        <a:pt x="0" y="705"/>
                      </a:cubicBezTo>
                      <a:lnTo>
                        <a:pt x="329" y="705"/>
                      </a:lnTo>
                      <a:cubicBezTo>
                        <a:pt x="329" y="500"/>
                        <a:pt x="496" y="334"/>
                        <a:pt x="700" y="334"/>
                      </a:cubicBezTo>
                      <a:lnTo>
                        <a:pt x="4748" y="334"/>
                      </a:lnTo>
                      <a:cubicBezTo>
                        <a:pt x="4953" y="334"/>
                        <a:pt x="5119" y="500"/>
                        <a:pt x="5119" y="705"/>
                      </a:cubicBezTo>
                      <a:lnTo>
                        <a:pt x="5119" y="3595"/>
                      </a:lnTo>
                      <a:cubicBezTo>
                        <a:pt x="5119" y="3800"/>
                        <a:pt x="4953" y="3966"/>
                        <a:pt x="4748" y="3966"/>
                      </a:cubicBezTo>
                      <a:lnTo>
                        <a:pt x="3769" y="3966"/>
                      </a:lnTo>
                      <a:lnTo>
                        <a:pt x="3769" y="4295"/>
                      </a:lnTo>
                      <a:lnTo>
                        <a:pt x="4748" y="4295"/>
                      </a:lnTo>
                      <a:cubicBezTo>
                        <a:pt x="5134" y="4295"/>
                        <a:pt x="5448" y="3982"/>
                        <a:pt x="5448" y="3595"/>
                      </a:cubicBezTo>
                      <a:lnTo>
                        <a:pt x="5448" y="705"/>
                      </a:lnTo>
                      <a:cubicBezTo>
                        <a:pt x="5448" y="318"/>
                        <a:pt x="5134" y="0"/>
                        <a:pt x="474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6" name="Google Shape;7676;p54"/>
                <p:cNvSpPr/>
                <p:nvPr/>
              </p:nvSpPr>
              <p:spPr>
                <a:xfrm>
                  <a:off x="4155765" y="4407239"/>
                  <a:ext cx="111755" cy="111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3193" extrusionOk="0">
                      <a:moveTo>
                        <a:pt x="0" y="1"/>
                      </a:moveTo>
                      <a:lnTo>
                        <a:pt x="0" y="477"/>
                      </a:lnTo>
                      <a:cubicBezTo>
                        <a:pt x="1498" y="477"/>
                        <a:pt x="2716" y="1695"/>
                        <a:pt x="2716" y="3193"/>
                      </a:cubicBezTo>
                      <a:lnTo>
                        <a:pt x="3192" y="3193"/>
                      </a:lnTo>
                      <a:cubicBezTo>
                        <a:pt x="3192" y="1433"/>
                        <a:pt x="1761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7" name="Google Shape;7677;p54"/>
                <p:cNvSpPr/>
                <p:nvPr/>
              </p:nvSpPr>
              <p:spPr>
                <a:xfrm>
                  <a:off x="4155765" y="4445179"/>
                  <a:ext cx="73815" cy="73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" h="2109" extrusionOk="0">
                      <a:moveTo>
                        <a:pt x="0" y="0"/>
                      </a:moveTo>
                      <a:lnTo>
                        <a:pt x="0" y="477"/>
                      </a:lnTo>
                      <a:cubicBezTo>
                        <a:pt x="902" y="477"/>
                        <a:pt x="1632" y="1207"/>
                        <a:pt x="1632" y="2109"/>
                      </a:cubicBezTo>
                      <a:lnTo>
                        <a:pt x="2109" y="2109"/>
                      </a:lnTo>
                      <a:cubicBezTo>
                        <a:pt x="2109" y="945"/>
                        <a:pt x="1164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8" name="Google Shape;7678;p54"/>
                <p:cNvSpPr/>
                <p:nvPr/>
              </p:nvSpPr>
              <p:spPr>
                <a:xfrm>
                  <a:off x="4155765" y="4487145"/>
                  <a:ext cx="31850" cy="3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" h="910" extrusionOk="0">
                      <a:moveTo>
                        <a:pt x="0" y="1"/>
                      </a:moveTo>
                      <a:lnTo>
                        <a:pt x="0" y="910"/>
                      </a:lnTo>
                      <a:lnTo>
                        <a:pt x="909" y="910"/>
                      </a:lnTo>
                      <a:cubicBezTo>
                        <a:pt x="909" y="407"/>
                        <a:pt x="503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9" name="Google Shape;7679;p54"/>
                <p:cNvSpPr/>
                <p:nvPr/>
              </p:nvSpPr>
              <p:spPr>
                <a:xfrm>
                  <a:off x="4471542" y="4367723"/>
                  <a:ext cx="68530" cy="68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8" h="1958" extrusionOk="0">
                      <a:moveTo>
                        <a:pt x="248" y="1"/>
                      </a:moveTo>
                      <a:cubicBezTo>
                        <a:pt x="113" y="1"/>
                        <a:pt x="1" y="113"/>
                        <a:pt x="1" y="248"/>
                      </a:cubicBezTo>
                      <a:lnTo>
                        <a:pt x="1" y="1710"/>
                      </a:lnTo>
                      <a:cubicBezTo>
                        <a:pt x="1" y="1849"/>
                        <a:pt x="113" y="1958"/>
                        <a:pt x="248" y="1958"/>
                      </a:cubicBezTo>
                      <a:cubicBezTo>
                        <a:pt x="383" y="1958"/>
                        <a:pt x="495" y="1849"/>
                        <a:pt x="495" y="1710"/>
                      </a:cubicBezTo>
                      <a:lnTo>
                        <a:pt x="495" y="496"/>
                      </a:lnTo>
                      <a:lnTo>
                        <a:pt x="1710" y="496"/>
                      </a:lnTo>
                      <a:cubicBezTo>
                        <a:pt x="1845" y="496"/>
                        <a:pt x="1958" y="383"/>
                        <a:pt x="1958" y="248"/>
                      </a:cubicBezTo>
                      <a:cubicBezTo>
                        <a:pt x="1958" y="113"/>
                        <a:pt x="1845" y="1"/>
                        <a:pt x="171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0" name="Google Shape;7680;p54"/>
                <p:cNvSpPr/>
                <p:nvPr/>
              </p:nvSpPr>
              <p:spPr>
                <a:xfrm>
                  <a:off x="4553164" y="4367723"/>
                  <a:ext cx="68705" cy="68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958" extrusionOk="0">
                      <a:moveTo>
                        <a:pt x="249" y="1"/>
                      </a:moveTo>
                      <a:cubicBezTo>
                        <a:pt x="113" y="1"/>
                        <a:pt x="1" y="113"/>
                        <a:pt x="1" y="248"/>
                      </a:cubicBezTo>
                      <a:cubicBezTo>
                        <a:pt x="1" y="383"/>
                        <a:pt x="113" y="496"/>
                        <a:pt x="249" y="496"/>
                      </a:cubicBezTo>
                      <a:lnTo>
                        <a:pt x="1467" y="496"/>
                      </a:lnTo>
                      <a:lnTo>
                        <a:pt x="1467" y="1710"/>
                      </a:lnTo>
                      <a:cubicBezTo>
                        <a:pt x="1467" y="1849"/>
                        <a:pt x="1576" y="1958"/>
                        <a:pt x="1715" y="1958"/>
                      </a:cubicBezTo>
                      <a:cubicBezTo>
                        <a:pt x="1851" y="1958"/>
                        <a:pt x="1963" y="1849"/>
                        <a:pt x="1963" y="1710"/>
                      </a:cubicBezTo>
                      <a:lnTo>
                        <a:pt x="1963" y="248"/>
                      </a:lnTo>
                      <a:cubicBezTo>
                        <a:pt x="1963" y="113"/>
                        <a:pt x="1851" y="1"/>
                        <a:pt x="171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1" name="Google Shape;7681;p54"/>
                <p:cNvSpPr/>
                <p:nvPr/>
              </p:nvSpPr>
              <p:spPr>
                <a:xfrm>
                  <a:off x="4553164" y="4455190"/>
                  <a:ext cx="68705" cy="68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959" extrusionOk="0">
                      <a:moveTo>
                        <a:pt x="1715" y="0"/>
                      </a:moveTo>
                      <a:cubicBezTo>
                        <a:pt x="1576" y="0"/>
                        <a:pt x="1467" y="113"/>
                        <a:pt x="1467" y="248"/>
                      </a:cubicBezTo>
                      <a:lnTo>
                        <a:pt x="1467" y="1463"/>
                      </a:lnTo>
                      <a:lnTo>
                        <a:pt x="249" y="1463"/>
                      </a:lnTo>
                      <a:cubicBezTo>
                        <a:pt x="113" y="1463"/>
                        <a:pt x="1" y="1575"/>
                        <a:pt x="1" y="1711"/>
                      </a:cubicBezTo>
                      <a:cubicBezTo>
                        <a:pt x="1" y="1850"/>
                        <a:pt x="113" y="1959"/>
                        <a:pt x="249" y="1959"/>
                      </a:cubicBezTo>
                      <a:lnTo>
                        <a:pt x="1715" y="1959"/>
                      </a:lnTo>
                      <a:cubicBezTo>
                        <a:pt x="1851" y="1959"/>
                        <a:pt x="1963" y="1850"/>
                        <a:pt x="1963" y="1711"/>
                      </a:cubicBezTo>
                      <a:lnTo>
                        <a:pt x="1963" y="248"/>
                      </a:lnTo>
                      <a:cubicBezTo>
                        <a:pt x="1963" y="113"/>
                        <a:pt x="1851" y="0"/>
                        <a:pt x="171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2" name="Google Shape;7682;p54"/>
                <p:cNvSpPr/>
                <p:nvPr/>
              </p:nvSpPr>
              <p:spPr>
                <a:xfrm>
                  <a:off x="4471542" y="4455190"/>
                  <a:ext cx="68530" cy="68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8" h="1959" extrusionOk="0">
                      <a:moveTo>
                        <a:pt x="248" y="0"/>
                      </a:moveTo>
                      <a:cubicBezTo>
                        <a:pt x="113" y="0"/>
                        <a:pt x="1" y="113"/>
                        <a:pt x="1" y="248"/>
                      </a:cubicBezTo>
                      <a:lnTo>
                        <a:pt x="1" y="1711"/>
                      </a:lnTo>
                      <a:cubicBezTo>
                        <a:pt x="1" y="1850"/>
                        <a:pt x="113" y="1959"/>
                        <a:pt x="248" y="1959"/>
                      </a:cubicBezTo>
                      <a:lnTo>
                        <a:pt x="1710" y="1959"/>
                      </a:lnTo>
                      <a:cubicBezTo>
                        <a:pt x="1845" y="1959"/>
                        <a:pt x="1958" y="1850"/>
                        <a:pt x="1958" y="1711"/>
                      </a:cubicBezTo>
                      <a:cubicBezTo>
                        <a:pt x="1958" y="1575"/>
                        <a:pt x="1845" y="1463"/>
                        <a:pt x="1710" y="1463"/>
                      </a:cubicBezTo>
                      <a:lnTo>
                        <a:pt x="495" y="1463"/>
                      </a:lnTo>
                      <a:lnTo>
                        <a:pt x="495" y="248"/>
                      </a:lnTo>
                      <a:cubicBezTo>
                        <a:pt x="495" y="113"/>
                        <a:pt x="383" y="0"/>
                        <a:pt x="24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Rectangle 1"/>
          <p:cNvSpPr/>
          <p:nvPr/>
        </p:nvSpPr>
        <p:spPr>
          <a:xfrm>
            <a:off x="3337295" y="390898"/>
            <a:ext cx="26661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4000" b="1" dirty="0">
                <a:solidFill>
                  <a:schemeClr val="tx1"/>
                </a:solidFill>
              </a:rPr>
              <a:t>Reference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957" t="26222" r="12970" b="15124"/>
          <a:stretch/>
        </p:blipFill>
        <p:spPr>
          <a:xfrm>
            <a:off x="4745985" y="1363069"/>
            <a:ext cx="3504030" cy="1956050"/>
          </a:xfrm>
          <a:prstGeom prst="rect">
            <a:avLst/>
          </a:prstGeom>
        </p:spPr>
      </p:pic>
      <p:grpSp>
        <p:nvGrpSpPr>
          <p:cNvPr id="7684" name="Google Shape;7684;p54"/>
          <p:cNvGrpSpPr/>
          <p:nvPr/>
        </p:nvGrpSpPr>
        <p:grpSpPr>
          <a:xfrm>
            <a:off x="6092982" y="2018029"/>
            <a:ext cx="646112" cy="646129"/>
            <a:chOff x="2389708" y="2922863"/>
            <a:chExt cx="300378" cy="300385"/>
          </a:xfrm>
        </p:grpSpPr>
        <p:sp>
          <p:nvSpPr>
            <p:cNvPr id="7685" name="Google Shape;7685;p54"/>
            <p:cNvSpPr/>
            <p:nvPr/>
          </p:nvSpPr>
          <p:spPr>
            <a:xfrm>
              <a:off x="2389708" y="2922863"/>
              <a:ext cx="300378" cy="300385"/>
            </a:xfrm>
            <a:custGeom>
              <a:avLst/>
              <a:gdLst/>
              <a:ahLst/>
              <a:cxnLst/>
              <a:rect l="l" t="t" r="r" b="b"/>
              <a:pathLst>
                <a:path w="39680" h="39681" extrusionOk="0">
                  <a:moveTo>
                    <a:pt x="19840" y="1"/>
                  </a:moveTo>
                  <a:cubicBezTo>
                    <a:pt x="8884" y="1"/>
                    <a:pt x="1" y="8884"/>
                    <a:pt x="1" y="19840"/>
                  </a:cubicBezTo>
                  <a:cubicBezTo>
                    <a:pt x="1" y="30797"/>
                    <a:pt x="8884" y="39680"/>
                    <a:pt x="19840" y="39680"/>
                  </a:cubicBezTo>
                  <a:cubicBezTo>
                    <a:pt x="30797" y="39680"/>
                    <a:pt x="39680" y="30797"/>
                    <a:pt x="39680" y="19840"/>
                  </a:cubicBezTo>
                  <a:cubicBezTo>
                    <a:pt x="39680" y="8884"/>
                    <a:pt x="30797" y="1"/>
                    <a:pt x="19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54"/>
            <p:cNvSpPr/>
            <p:nvPr/>
          </p:nvSpPr>
          <p:spPr>
            <a:xfrm>
              <a:off x="2488850" y="3005373"/>
              <a:ext cx="135374" cy="135374"/>
            </a:xfrm>
            <a:custGeom>
              <a:avLst/>
              <a:gdLst/>
              <a:ahLst/>
              <a:cxnLst/>
              <a:rect l="l" t="t" r="r" b="b"/>
              <a:pathLst>
                <a:path w="17883" h="17883" extrusionOk="0">
                  <a:moveTo>
                    <a:pt x="0" y="1"/>
                  </a:moveTo>
                  <a:lnTo>
                    <a:pt x="0" y="17882"/>
                  </a:lnTo>
                  <a:lnTo>
                    <a:pt x="17883" y="89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800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3" name="Google Shape;7723;p57"/>
          <p:cNvGrpSpPr/>
          <p:nvPr/>
        </p:nvGrpSpPr>
        <p:grpSpPr>
          <a:xfrm>
            <a:off x="5346172" y="1068318"/>
            <a:ext cx="2372725" cy="3609825"/>
            <a:chOff x="5577050" y="971313"/>
            <a:chExt cx="2372725" cy="3609825"/>
          </a:xfrm>
        </p:grpSpPr>
        <p:sp>
          <p:nvSpPr>
            <p:cNvPr id="7724" name="Google Shape;7724;p57"/>
            <p:cNvSpPr/>
            <p:nvPr/>
          </p:nvSpPr>
          <p:spPr>
            <a:xfrm>
              <a:off x="5647825" y="4029888"/>
              <a:ext cx="2267150" cy="551250"/>
            </a:xfrm>
            <a:custGeom>
              <a:avLst/>
              <a:gdLst/>
              <a:ahLst/>
              <a:cxnLst/>
              <a:rect l="l" t="t" r="r" b="b"/>
              <a:pathLst>
                <a:path w="90686" h="22050" extrusionOk="0">
                  <a:moveTo>
                    <a:pt x="45331" y="1"/>
                  </a:moveTo>
                  <a:cubicBezTo>
                    <a:pt x="20292" y="1"/>
                    <a:pt x="0" y="4931"/>
                    <a:pt x="0" y="11025"/>
                  </a:cubicBezTo>
                  <a:cubicBezTo>
                    <a:pt x="0" y="17120"/>
                    <a:pt x="20292" y="22050"/>
                    <a:pt x="45331" y="22050"/>
                  </a:cubicBezTo>
                  <a:cubicBezTo>
                    <a:pt x="70394" y="22050"/>
                    <a:pt x="90685" y="17120"/>
                    <a:pt x="90685" y="11025"/>
                  </a:cubicBezTo>
                  <a:cubicBezTo>
                    <a:pt x="90685" y="4931"/>
                    <a:pt x="70394" y="1"/>
                    <a:pt x="45331" y="1"/>
                  </a:cubicBezTo>
                  <a:close/>
                </a:path>
              </a:pathLst>
            </a:custGeom>
            <a:solidFill>
              <a:srgbClr val="3EE7F0">
                <a:alpha val="5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57"/>
            <p:cNvSpPr/>
            <p:nvPr/>
          </p:nvSpPr>
          <p:spPr>
            <a:xfrm>
              <a:off x="5647825" y="3878663"/>
              <a:ext cx="2267150" cy="551275"/>
            </a:xfrm>
            <a:custGeom>
              <a:avLst/>
              <a:gdLst/>
              <a:ahLst/>
              <a:cxnLst/>
              <a:rect l="l" t="t" r="r" b="b"/>
              <a:pathLst>
                <a:path w="90686" h="22051" extrusionOk="0">
                  <a:moveTo>
                    <a:pt x="45331" y="1"/>
                  </a:moveTo>
                  <a:cubicBezTo>
                    <a:pt x="20292" y="1"/>
                    <a:pt x="0" y="4931"/>
                    <a:pt x="0" y="11026"/>
                  </a:cubicBezTo>
                  <a:cubicBezTo>
                    <a:pt x="0" y="17120"/>
                    <a:pt x="20292" y="22050"/>
                    <a:pt x="45331" y="22050"/>
                  </a:cubicBezTo>
                  <a:cubicBezTo>
                    <a:pt x="70394" y="22050"/>
                    <a:pt x="90685" y="17120"/>
                    <a:pt x="90685" y="11026"/>
                  </a:cubicBezTo>
                  <a:cubicBezTo>
                    <a:pt x="90685" y="4931"/>
                    <a:pt x="70394" y="1"/>
                    <a:pt x="45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57"/>
            <p:cNvSpPr/>
            <p:nvPr/>
          </p:nvSpPr>
          <p:spPr>
            <a:xfrm>
              <a:off x="5647825" y="3997363"/>
              <a:ext cx="2267150" cy="320050"/>
            </a:xfrm>
            <a:custGeom>
              <a:avLst/>
              <a:gdLst/>
              <a:ahLst/>
              <a:cxnLst/>
              <a:rect l="l" t="t" r="r" b="b"/>
              <a:pathLst>
                <a:path w="90686" h="12802" extrusionOk="0">
                  <a:moveTo>
                    <a:pt x="0" y="1"/>
                  </a:moveTo>
                  <a:lnTo>
                    <a:pt x="0" y="6278"/>
                  </a:lnTo>
                  <a:cubicBezTo>
                    <a:pt x="14086" y="11178"/>
                    <a:pt x="28996" y="12801"/>
                    <a:pt x="42568" y="12801"/>
                  </a:cubicBezTo>
                  <a:cubicBezTo>
                    <a:pt x="69202" y="12801"/>
                    <a:pt x="90685" y="6551"/>
                    <a:pt x="90685" y="6551"/>
                  </a:cubicBezTo>
                  <a:lnTo>
                    <a:pt x="906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57"/>
            <p:cNvSpPr/>
            <p:nvPr/>
          </p:nvSpPr>
          <p:spPr>
            <a:xfrm>
              <a:off x="5647825" y="3721763"/>
              <a:ext cx="2267150" cy="551250"/>
            </a:xfrm>
            <a:custGeom>
              <a:avLst/>
              <a:gdLst/>
              <a:ahLst/>
              <a:cxnLst/>
              <a:rect l="l" t="t" r="r" b="b"/>
              <a:pathLst>
                <a:path w="90686" h="22050" extrusionOk="0">
                  <a:moveTo>
                    <a:pt x="45331" y="0"/>
                  </a:moveTo>
                  <a:cubicBezTo>
                    <a:pt x="20292" y="0"/>
                    <a:pt x="0" y="4930"/>
                    <a:pt x="0" y="11025"/>
                  </a:cubicBezTo>
                  <a:cubicBezTo>
                    <a:pt x="0" y="17119"/>
                    <a:pt x="20292" y="22049"/>
                    <a:pt x="45331" y="22049"/>
                  </a:cubicBezTo>
                  <a:cubicBezTo>
                    <a:pt x="70394" y="22049"/>
                    <a:pt x="90685" y="17119"/>
                    <a:pt x="90685" y="11025"/>
                  </a:cubicBezTo>
                  <a:cubicBezTo>
                    <a:pt x="90685" y="4930"/>
                    <a:pt x="70394" y="0"/>
                    <a:pt x="45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57"/>
            <p:cNvSpPr/>
            <p:nvPr/>
          </p:nvSpPr>
          <p:spPr>
            <a:xfrm>
              <a:off x="5941125" y="3765113"/>
              <a:ext cx="1431750" cy="348125"/>
            </a:xfrm>
            <a:custGeom>
              <a:avLst/>
              <a:gdLst/>
              <a:ahLst/>
              <a:cxnLst/>
              <a:rect l="l" t="t" r="r" b="b"/>
              <a:pathLst>
                <a:path w="57270" h="13925" extrusionOk="0">
                  <a:moveTo>
                    <a:pt x="1" y="6962"/>
                  </a:moveTo>
                  <a:cubicBezTo>
                    <a:pt x="1" y="10797"/>
                    <a:pt x="12828" y="13924"/>
                    <a:pt x="28624" y="13924"/>
                  </a:cubicBezTo>
                  <a:lnTo>
                    <a:pt x="28624" y="13924"/>
                  </a:lnTo>
                  <a:cubicBezTo>
                    <a:pt x="44441" y="13924"/>
                    <a:pt x="57269" y="10797"/>
                    <a:pt x="57269" y="6962"/>
                  </a:cubicBezTo>
                  <a:lnTo>
                    <a:pt x="57269" y="6962"/>
                  </a:lnTo>
                  <a:cubicBezTo>
                    <a:pt x="57269" y="3105"/>
                    <a:pt x="44441" y="1"/>
                    <a:pt x="28624" y="1"/>
                  </a:cubicBezTo>
                  <a:lnTo>
                    <a:pt x="28624" y="1"/>
                  </a:lnTo>
                  <a:cubicBezTo>
                    <a:pt x="12828" y="1"/>
                    <a:pt x="1" y="3105"/>
                    <a:pt x="1" y="6962"/>
                  </a:cubicBezTo>
                  <a:close/>
                </a:path>
              </a:pathLst>
            </a:custGeom>
            <a:solidFill>
              <a:srgbClr val="00E0FF">
                <a:alpha val="2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57"/>
            <p:cNvSpPr/>
            <p:nvPr/>
          </p:nvSpPr>
          <p:spPr>
            <a:xfrm>
              <a:off x="5577050" y="971313"/>
              <a:ext cx="2372725" cy="3237225"/>
            </a:xfrm>
            <a:custGeom>
              <a:avLst/>
              <a:gdLst/>
              <a:ahLst/>
              <a:cxnLst/>
              <a:rect l="l" t="t" r="r" b="b"/>
              <a:pathLst>
                <a:path w="94909" h="129489" extrusionOk="0">
                  <a:moveTo>
                    <a:pt x="2831" y="0"/>
                  </a:moveTo>
                  <a:lnTo>
                    <a:pt x="2831" y="116112"/>
                  </a:lnTo>
                  <a:cubicBezTo>
                    <a:pt x="1" y="129235"/>
                    <a:pt x="44534" y="129488"/>
                    <a:pt x="47975" y="129488"/>
                  </a:cubicBezTo>
                  <a:cubicBezTo>
                    <a:pt x="48113" y="129488"/>
                    <a:pt x="48185" y="129488"/>
                    <a:pt x="48185" y="129488"/>
                  </a:cubicBezTo>
                  <a:cubicBezTo>
                    <a:pt x="94909" y="128073"/>
                    <a:pt x="93516" y="118441"/>
                    <a:pt x="93516" y="118441"/>
                  </a:cubicBezTo>
                  <a:lnTo>
                    <a:pt x="93516" y="0"/>
                  </a:lnTo>
                  <a:close/>
                </a:path>
              </a:pathLst>
            </a:custGeom>
            <a:gradFill>
              <a:gsLst>
                <a:gs pos="0">
                  <a:srgbClr val="00E0FF">
                    <a:alpha val="5490"/>
                    <a:alpha val="25580"/>
                  </a:srgbClr>
                </a:gs>
                <a:gs pos="100000">
                  <a:srgbClr val="00E0FF">
                    <a:alpha val="59215"/>
                    <a:alpha val="2558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57"/>
            <p:cNvSpPr/>
            <p:nvPr/>
          </p:nvSpPr>
          <p:spPr>
            <a:xfrm>
              <a:off x="5947600" y="2571746"/>
              <a:ext cx="1640975" cy="1503175"/>
            </a:xfrm>
            <a:custGeom>
              <a:avLst/>
              <a:gdLst/>
              <a:ahLst/>
              <a:cxnLst/>
              <a:rect l="l" t="t" r="r" b="b"/>
              <a:pathLst>
                <a:path w="65639" h="89568" extrusionOk="0">
                  <a:moveTo>
                    <a:pt x="1978" y="1"/>
                  </a:moveTo>
                  <a:lnTo>
                    <a:pt x="1978" y="80323"/>
                  </a:lnTo>
                  <a:cubicBezTo>
                    <a:pt x="1" y="89398"/>
                    <a:pt x="30897" y="89567"/>
                    <a:pt x="33205" y="89567"/>
                  </a:cubicBezTo>
                  <a:cubicBezTo>
                    <a:pt x="33294" y="89567"/>
                    <a:pt x="33340" y="89567"/>
                    <a:pt x="33340" y="89567"/>
                  </a:cubicBezTo>
                  <a:cubicBezTo>
                    <a:pt x="65638" y="88585"/>
                    <a:pt x="64702" y="81920"/>
                    <a:pt x="64702" y="81920"/>
                  </a:cubicBezTo>
                  <a:lnTo>
                    <a:pt x="64702" y="1"/>
                  </a:lnTo>
                  <a:close/>
                </a:path>
              </a:pathLst>
            </a:custGeom>
            <a:gradFill>
              <a:gsLst>
                <a:gs pos="0">
                  <a:srgbClr val="00E0FF">
                    <a:alpha val="5490"/>
                    <a:alpha val="25580"/>
                  </a:srgbClr>
                </a:gs>
                <a:gs pos="100000">
                  <a:srgbClr val="00E0FF">
                    <a:alpha val="59215"/>
                    <a:alpha val="2558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57"/>
            <p:cNvSpPr/>
            <p:nvPr/>
          </p:nvSpPr>
          <p:spPr>
            <a:xfrm>
              <a:off x="6097050" y="3029563"/>
              <a:ext cx="666950" cy="909625"/>
            </a:xfrm>
            <a:custGeom>
              <a:avLst/>
              <a:gdLst/>
              <a:ahLst/>
              <a:cxnLst/>
              <a:rect l="l" t="t" r="r" b="b"/>
              <a:pathLst>
                <a:path w="26678" h="36385" extrusionOk="0">
                  <a:moveTo>
                    <a:pt x="794" y="1"/>
                  </a:moveTo>
                  <a:lnTo>
                    <a:pt x="794" y="32618"/>
                  </a:lnTo>
                  <a:cubicBezTo>
                    <a:pt x="0" y="36321"/>
                    <a:pt x="12634" y="36385"/>
                    <a:pt x="13506" y="36385"/>
                  </a:cubicBezTo>
                  <a:cubicBezTo>
                    <a:pt x="13537" y="36385"/>
                    <a:pt x="13553" y="36384"/>
                    <a:pt x="13553" y="36384"/>
                  </a:cubicBezTo>
                  <a:cubicBezTo>
                    <a:pt x="26678" y="35996"/>
                    <a:pt x="26290" y="33280"/>
                    <a:pt x="26290" y="33280"/>
                  </a:cubicBezTo>
                  <a:lnTo>
                    <a:pt x="26290" y="1"/>
                  </a:lnTo>
                  <a:close/>
                </a:path>
              </a:pathLst>
            </a:custGeom>
            <a:gradFill>
              <a:gsLst>
                <a:gs pos="0">
                  <a:srgbClr val="00E0FF">
                    <a:alpha val="5490"/>
                    <a:alpha val="25580"/>
                  </a:srgbClr>
                </a:gs>
                <a:gs pos="100000">
                  <a:srgbClr val="00E0FF">
                    <a:alpha val="59215"/>
                    <a:alpha val="2558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57"/>
            <p:cNvSpPr/>
            <p:nvPr/>
          </p:nvSpPr>
          <p:spPr>
            <a:xfrm>
              <a:off x="6673250" y="2153088"/>
              <a:ext cx="161525" cy="142100"/>
            </a:xfrm>
            <a:custGeom>
              <a:avLst/>
              <a:gdLst/>
              <a:ahLst/>
              <a:cxnLst/>
              <a:rect l="l" t="t" r="r" b="b"/>
              <a:pathLst>
                <a:path w="6461" h="5684" extrusionOk="0">
                  <a:moveTo>
                    <a:pt x="0" y="0"/>
                  </a:moveTo>
                  <a:cubicBezTo>
                    <a:pt x="1872" y="1575"/>
                    <a:pt x="3470" y="3493"/>
                    <a:pt x="4657" y="5684"/>
                  </a:cubicBezTo>
                  <a:cubicBezTo>
                    <a:pt x="5182" y="4657"/>
                    <a:pt x="5775" y="3675"/>
                    <a:pt x="6460" y="2762"/>
                  </a:cubicBezTo>
                  <a:cubicBezTo>
                    <a:pt x="4520" y="1621"/>
                    <a:pt x="2374" y="685"/>
                    <a:pt x="0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57"/>
            <p:cNvSpPr/>
            <p:nvPr/>
          </p:nvSpPr>
          <p:spPr>
            <a:xfrm>
              <a:off x="6673250" y="2153088"/>
              <a:ext cx="161525" cy="142100"/>
            </a:xfrm>
            <a:custGeom>
              <a:avLst/>
              <a:gdLst/>
              <a:ahLst/>
              <a:cxnLst/>
              <a:rect l="l" t="t" r="r" b="b"/>
              <a:pathLst>
                <a:path w="6461" h="5684" extrusionOk="0">
                  <a:moveTo>
                    <a:pt x="4657" y="5684"/>
                  </a:moveTo>
                  <a:cubicBezTo>
                    <a:pt x="5182" y="4657"/>
                    <a:pt x="5775" y="3675"/>
                    <a:pt x="6460" y="2762"/>
                  </a:cubicBezTo>
                  <a:lnTo>
                    <a:pt x="6460" y="2762"/>
                  </a:lnTo>
                  <a:cubicBezTo>
                    <a:pt x="4520" y="1621"/>
                    <a:pt x="2374" y="685"/>
                    <a:pt x="0" y="0"/>
                  </a:cubicBezTo>
                  <a:lnTo>
                    <a:pt x="0" y="0"/>
                  </a:lnTo>
                  <a:cubicBezTo>
                    <a:pt x="1872" y="1575"/>
                    <a:pt x="3470" y="3493"/>
                    <a:pt x="4657" y="5684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57"/>
            <p:cNvSpPr/>
            <p:nvPr/>
          </p:nvSpPr>
          <p:spPr>
            <a:xfrm>
              <a:off x="6794225" y="2750538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37" y="0"/>
                  </a:moveTo>
                  <a:cubicBezTo>
                    <a:pt x="92" y="92"/>
                    <a:pt x="46" y="183"/>
                    <a:pt x="0" y="252"/>
                  </a:cubicBezTo>
                  <a:cubicBezTo>
                    <a:pt x="92" y="252"/>
                    <a:pt x="183" y="229"/>
                    <a:pt x="252" y="229"/>
                  </a:cubicBezTo>
                  <a:cubicBezTo>
                    <a:pt x="229" y="160"/>
                    <a:pt x="183" y="69"/>
                    <a:pt x="137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57"/>
            <p:cNvSpPr/>
            <p:nvPr/>
          </p:nvSpPr>
          <p:spPr>
            <a:xfrm>
              <a:off x="6794225" y="2750538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0" y="252"/>
                  </a:moveTo>
                  <a:cubicBezTo>
                    <a:pt x="92" y="252"/>
                    <a:pt x="183" y="229"/>
                    <a:pt x="252" y="229"/>
                  </a:cubicBezTo>
                  <a:lnTo>
                    <a:pt x="252" y="229"/>
                  </a:lnTo>
                  <a:cubicBezTo>
                    <a:pt x="229" y="160"/>
                    <a:pt x="183" y="69"/>
                    <a:pt x="137" y="0"/>
                  </a:cubicBezTo>
                  <a:lnTo>
                    <a:pt x="137" y="0"/>
                  </a:lnTo>
                  <a:cubicBezTo>
                    <a:pt x="92" y="92"/>
                    <a:pt x="46" y="183"/>
                    <a:pt x="0" y="252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57"/>
            <p:cNvSpPr/>
            <p:nvPr/>
          </p:nvSpPr>
          <p:spPr>
            <a:xfrm>
              <a:off x="6623600" y="2096013"/>
              <a:ext cx="230000" cy="111300"/>
            </a:xfrm>
            <a:custGeom>
              <a:avLst/>
              <a:gdLst/>
              <a:ahLst/>
              <a:cxnLst/>
              <a:rect l="l" t="t" r="r" b="b"/>
              <a:pathLst>
                <a:path w="9200" h="4452" extrusionOk="0">
                  <a:moveTo>
                    <a:pt x="1644" y="1"/>
                  </a:moveTo>
                  <a:cubicBezTo>
                    <a:pt x="1028" y="275"/>
                    <a:pt x="480" y="549"/>
                    <a:pt x="1" y="823"/>
                  </a:cubicBezTo>
                  <a:cubicBezTo>
                    <a:pt x="571" y="1211"/>
                    <a:pt x="1142" y="1621"/>
                    <a:pt x="1690" y="2055"/>
                  </a:cubicBezTo>
                  <a:cubicBezTo>
                    <a:pt x="3561" y="2466"/>
                    <a:pt x="6163" y="3196"/>
                    <a:pt x="8903" y="4452"/>
                  </a:cubicBezTo>
                  <a:cubicBezTo>
                    <a:pt x="9017" y="4338"/>
                    <a:pt x="9108" y="4224"/>
                    <a:pt x="9199" y="4087"/>
                  </a:cubicBezTo>
                  <a:cubicBezTo>
                    <a:pt x="6415" y="3311"/>
                    <a:pt x="3812" y="1895"/>
                    <a:pt x="1644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57"/>
            <p:cNvSpPr/>
            <p:nvPr/>
          </p:nvSpPr>
          <p:spPr>
            <a:xfrm>
              <a:off x="6623600" y="2096013"/>
              <a:ext cx="230000" cy="111300"/>
            </a:xfrm>
            <a:custGeom>
              <a:avLst/>
              <a:gdLst/>
              <a:ahLst/>
              <a:cxnLst/>
              <a:rect l="l" t="t" r="r" b="b"/>
              <a:pathLst>
                <a:path w="9200" h="4452" extrusionOk="0">
                  <a:moveTo>
                    <a:pt x="1" y="823"/>
                  </a:moveTo>
                  <a:cubicBezTo>
                    <a:pt x="571" y="1211"/>
                    <a:pt x="1142" y="1621"/>
                    <a:pt x="1690" y="2055"/>
                  </a:cubicBezTo>
                  <a:lnTo>
                    <a:pt x="1690" y="2055"/>
                  </a:lnTo>
                  <a:cubicBezTo>
                    <a:pt x="3561" y="2466"/>
                    <a:pt x="6163" y="3196"/>
                    <a:pt x="8903" y="4452"/>
                  </a:cubicBezTo>
                  <a:lnTo>
                    <a:pt x="8903" y="4452"/>
                  </a:lnTo>
                  <a:cubicBezTo>
                    <a:pt x="9017" y="4338"/>
                    <a:pt x="9108" y="4224"/>
                    <a:pt x="9199" y="4087"/>
                  </a:cubicBezTo>
                  <a:lnTo>
                    <a:pt x="9199" y="4087"/>
                  </a:lnTo>
                  <a:cubicBezTo>
                    <a:pt x="6415" y="3311"/>
                    <a:pt x="3812" y="1895"/>
                    <a:pt x="1644" y="1"/>
                  </a:cubicBezTo>
                  <a:lnTo>
                    <a:pt x="1644" y="1"/>
                  </a:lnTo>
                  <a:cubicBezTo>
                    <a:pt x="1028" y="275"/>
                    <a:pt x="480" y="549"/>
                    <a:pt x="1" y="823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57"/>
            <p:cNvSpPr/>
            <p:nvPr/>
          </p:nvSpPr>
          <p:spPr>
            <a:xfrm>
              <a:off x="6393650" y="3018738"/>
              <a:ext cx="23400" cy="14275"/>
            </a:xfrm>
            <a:custGeom>
              <a:avLst/>
              <a:gdLst/>
              <a:ahLst/>
              <a:cxnLst/>
              <a:rect l="l" t="t" r="r" b="b"/>
              <a:pathLst>
                <a:path w="936" h="571" extrusionOk="0">
                  <a:moveTo>
                    <a:pt x="936" y="0"/>
                  </a:moveTo>
                  <a:cubicBezTo>
                    <a:pt x="639" y="46"/>
                    <a:pt x="320" y="69"/>
                    <a:pt x="0" y="92"/>
                  </a:cubicBezTo>
                  <a:cubicBezTo>
                    <a:pt x="228" y="274"/>
                    <a:pt x="434" y="411"/>
                    <a:pt x="662" y="571"/>
                  </a:cubicBezTo>
                  <a:cubicBezTo>
                    <a:pt x="753" y="366"/>
                    <a:pt x="845" y="183"/>
                    <a:pt x="93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57"/>
            <p:cNvSpPr/>
            <p:nvPr/>
          </p:nvSpPr>
          <p:spPr>
            <a:xfrm>
              <a:off x="6393650" y="3018738"/>
              <a:ext cx="23400" cy="14275"/>
            </a:xfrm>
            <a:custGeom>
              <a:avLst/>
              <a:gdLst/>
              <a:ahLst/>
              <a:cxnLst/>
              <a:rect l="l" t="t" r="r" b="b"/>
              <a:pathLst>
                <a:path w="936" h="571" extrusionOk="0">
                  <a:moveTo>
                    <a:pt x="0" y="92"/>
                  </a:moveTo>
                  <a:cubicBezTo>
                    <a:pt x="228" y="274"/>
                    <a:pt x="434" y="411"/>
                    <a:pt x="662" y="571"/>
                  </a:cubicBezTo>
                  <a:lnTo>
                    <a:pt x="662" y="571"/>
                  </a:lnTo>
                  <a:cubicBezTo>
                    <a:pt x="753" y="366"/>
                    <a:pt x="845" y="183"/>
                    <a:pt x="936" y="0"/>
                  </a:cubicBezTo>
                  <a:lnTo>
                    <a:pt x="936" y="0"/>
                  </a:lnTo>
                  <a:cubicBezTo>
                    <a:pt x="639" y="46"/>
                    <a:pt x="320" y="69"/>
                    <a:pt x="0" y="92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57"/>
            <p:cNvSpPr/>
            <p:nvPr/>
          </p:nvSpPr>
          <p:spPr>
            <a:xfrm>
              <a:off x="6665825" y="2147388"/>
              <a:ext cx="180350" cy="74775"/>
            </a:xfrm>
            <a:custGeom>
              <a:avLst/>
              <a:gdLst/>
              <a:ahLst/>
              <a:cxnLst/>
              <a:rect l="l" t="t" r="r" b="b"/>
              <a:pathLst>
                <a:path w="7214" h="2991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9"/>
                    <a:pt x="183" y="160"/>
                    <a:pt x="297" y="228"/>
                  </a:cubicBezTo>
                  <a:cubicBezTo>
                    <a:pt x="2671" y="913"/>
                    <a:pt x="4817" y="1849"/>
                    <a:pt x="6757" y="2990"/>
                  </a:cubicBezTo>
                  <a:cubicBezTo>
                    <a:pt x="6917" y="2785"/>
                    <a:pt x="7077" y="2579"/>
                    <a:pt x="7214" y="2397"/>
                  </a:cubicBezTo>
                  <a:cubicBezTo>
                    <a:pt x="4474" y="1141"/>
                    <a:pt x="1872" y="411"/>
                    <a:pt x="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57"/>
            <p:cNvSpPr/>
            <p:nvPr/>
          </p:nvSpPr>
          <p:spPr>
            <a:xfrm>
              <a:off x="6665825" y="2147388"/>
              <a:ext cx="180350" cy="74775"/>
            </a:xfrm>
            <a:custGeom>
              <a:avLst/>
              <a:gdLst/>
              <a:ahLst/>
              <a:cxnLst/>
              <a:rect l="l" t="t" r="r" b="b"/>
              <a:pathLst>
                <a:path w="7214" h="2991" extrusionOk="0">
                  <a:moveTo>
                    <a:pt x="297" y="228"/>
                  </a:moveTo>
                  <a:cubicBezTo>
                    <a:pt x="2671" y="913"/>
                    <a:pt x="4817" y="1849"/>
                    <a:pt x="6757" y="2990"/>
                  </a:cubicBezTo>
                  <a:lnTo>
                    <a:pt x="6757" y="2990"/>
                  </a:lnTo>
                  <a:cubicBezTo>
                    <a:pt x="6917" y="2785"/>
                    <a:pt x="7077" y="2579"/>
                    <a:pt x="7214" y="2397"/>
                  </a:cubicBezTo>
                  <a:lnTo>
                    <a:pt x="7214" y="2397"/>
                  </a:lnTo>
                  <a:cubicBezTo>
                    <a:pt x="4474" y="1141"/>
                    <a:pt x="1872" y="411"/>
                    <a:pt x="1" y="0"/>
                  </a:cubicBezTo>
                  <a:lnTo>
                    <a:pt x="1" y="0"/>
                  </a:lnTo>
                  <a:cubicBezTo>
                    <a:pt x="92" y="69"/>
                    <a:pt x="183" y="160"/>
                    <a:pt x="297" y="228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57"/>
            <p:cNvSpPr/>
            <p:nvPr/>
          </p:nvSpPr>
          <p:spPr>
            <a:xfrm>
              <a:off x="6665825" y="2147388"/>
              <a:ext cx="180350" cy="74775"/>
            </a:xfrm>
            <a:custGeom>
              <a:avLst/>
              <a:gdLst/>
              <a:ahLst/>
              <a:cxnLst/>
              <a:rect l="l" t="t" r="r" b="b"/>
              <a:pathLst>
                <a:path w="7214" h="2991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9"/>
                    <a:pt x="183" y="160"/>
                    <a:pt x="297" y="228"/>
                  </a:cubicBezTo>
                  <a:cubicBezTo>
                    <a:pt x="2671" y="913"/>
                    <a:pt x="4817" y="1849"/>
                    <a:pt x="6757" y="2990"/>
                  </a:cubicBezTo>
                  <a:cubicBezTo>
                    <a:pt x="6917" y="2785"/>
                    <a:pt x="7077" y="2579"/>
                    <a:pt x="7214" y="2397"/>
                  </a:cubicBezTo>
                  <a:cubicBezTo>
                    <a:pt x="4474" y="1141"/>
                    <a:pt x="1872" y="411"/>
                    <a:pt x="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57"/>
            <p:cNvSpPr/>
            <p:nvPr/>
          </p:nvSpPr>
          <p:spPr>
            <a:xfrm>
              <a:off x="6353700" y="2132538"/>
              <a:ext cx="443975" cy="888500"/>
            </a:xfrm>
            <a:custGeom>
              <a:avLst/>
              <a:gdLst/>
              <a:ahLst/>
              <a:cxnLst/>
              <a:rect l="l" t="t" r="r" b="b"/>
              <a:pathLst>
                <a:path w="17759" h="35540" extrusionOk="0">
                  <a:moveTo>
                    <a:pt x="7555" y="1"/>
                  </a:moveTo>
                  <a:cubicBezTo>
                    <a:pt x="10386" y="2557"/>
                    <a:pt x="12509" y="5935"/>
                    <a:pt x="13467" y="9930"/>
                  </a:cubicBezTo>
                  <a:cubicBezTo>
                    <a:pt x="15978" y="20155"/>
                    <a:pt x="9975" y="30450"/>
                    <a:pt x="0" y="33417"/>
                  </a:cubicBezTo>
                  <a:cubicBezTo>
                    <a:pt x="434" y="34330"/>
                    <a:pt x="982" y="35015"/>
                    <a:pt x="1598" y="35540"/>
                  </a:cubicBezTo>
                  <a:cubicBezTo>
                    <a:pt x="1918" y="35517"/>
                    <a:pt x="2237" y="35494"/>
                    <a:pt x="2534" y="35448"/>
                  </a:cubicBezTo>
                  <a:cubicBezTo>
                    <a:pt x="5068" y="30587"/>
                    <a:pt x="9587" y="26798"/>
                    <a:pt x="15339" y="25405"/>
                  </a:cubicBezTo>
                  <a:cubicBezTo>
                    <a:pt x="16092" y="25200"/>
                    <a:pt x="16868" y="25063"/>
                    <a:pt x="17621" y="24972"/>
                  </a:cubicBezTo>
                  <a:cubicBezTo>
                    <a:pt x="17667" y="24903"/>
                    <a:pt x="17713" y="24812"/>
                    <a:pt x="17758" y="24720"/>
                  </a:cubicBezTo>
                  <a:cubicBezTo>
                    <a:pt x="16959" y="23260"/>
                    <a:pt x="16343" y="21662"/>
                    <a:pt x="15932" y="19973"/>
                  </a:cubicBezTo>
                  <a:cubicBezTo>
                    <a:pt x="14768" y="15271"/>
                    <a:pt x="15430" y="10546"/>
                    <a:pt x="17439" y="6506"/>
                  </a:cubicBezTo>
                  <a:cubicBezTo>
                    <a:pt x="16252" y="4315"/>
                    <a:pt x="14654" y="2397"/>
                    <a:pt x="12782" y="822"/>
                  </a:cubicBezTo>
                  <a:cubicBezTo>
                    <a:pt x="11755" y="526"/>
                    <a:pt x="10683" y="275"/>
                    <a:pt x="9564" y="92"/>
                  </a:cubicBezTo>
                  <a:cubicBezTo>
                    <a:pt x="8879" y="23"/>
                    <a:pt x="8217" y="1"/>
                    <a:pt x="7555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57"/>
            <p:cNvSpPr/>
            <p:nvPr/>
          </p:nvSpPr>
          <p:spPr>
            <a:xfrm>
              <a:off x="6353700" y="2132538"/>
              <a:ext cx="443975" cy="888500"/>
            </a:xfrm>
            <a:custGeom>
              <a:avLst/>
              <a:gdLst/>
              <a:ahLst/>
              <a:cxnLst/>
              <a:rect l="l" t="t" r="r" b="b"/>
              <a:pathLst>
                <a:path w="17759" h="35540" extrusionOk="0">
                  <a:moveTo>
                    <a:pt x="13467" y="9930"/>
                  </a:moveTo>
                  <a:cubicBezTo>
                    <a:pt x="15978" y="20155"/>
                    <a:pt x="9975" y="30450"/>
                    <a:pt x="0" y="33417"/>
                  </a:cubicBezTo>
                  <a:lnTo>
                    <a:pt x="0" y="33417"/>
                  </a:lnTo>
                  <a:cubicBezTo>
                    <a:pt x="434" y="34330"/>
                    <a:pt x="982" y="35015"/>
                    <a:pt x="1598" y="35540"/>
                  </a:cubicBezTo>
                  <a:lnTo>
                    <a:pt x="1598" y="35540"/>
                  </a:lnTo>
                  <a:cubicBezTo>
                    <a:pt x="1918" y="35517"/>
                    <a:pt x="2237" y="35494"/>
                    <a:pt x="2534" y="35448"/>
                  </a:cubicBezTo>
                  <a:lnTo>
                    <a:pt x="2534" y="35448"/>
                  </a:lnTo>
                  <a:cubicBezTo>
                    <a:pt x="5068" y="30587"/>
                    <a:pt x="9587" y="26798"/>
                    <a:pt x="15339" y="25405"/>
                  </a:cubicBezTo>
                  <a:lnTo>
                    <a:pt x="15339" y="25405"/>
                  </a:lnTo>
                  <a:cubicBezTo>
                    <a:pt x="16092" y="25200"/>
                    <a:pt x="16868" y="25063"/>
                    <a:pt x="17621" y="24972"/>
                  </a:cubicBezTo>
                  <a:lnTo>
                    <a:pt x="17621" y="24972"/>
                  </a:lnTo>
                  <a:cubicBezTo>
                    <a:pt x="17667" y="24903"/>
                    <a:pt x="17713" y="24812"/>
                    <a:pt x="17758" y="24720"/>
                  </a:cubicBezTo>
                  <a:lnTo>
                    <a:pt x="17758" y="24720"/>
                  </a:lnTo>
                  <a:cubicBezTo>
                    <a:pt x="16959" y="23260"/>
                    <a:pt x="16343" y="21662"/>
                    <a:pt x="15932" y="19973"/>
                  </a:cubicBezTo>
                  <a:lnTo>
                    <a:pt x="15932" y="19973"/>
                  </a:lnTo>
                  <a:cubicBezTo>
                    <a:pt x="14768" y="15271"/>
                    <a:pt x="15430" y="10546"/>
                    <a:pt x="17439" y="6506"/>
                  </a:cubicBezTo>
                  <a:lnTo>
                    <a:pt x="17439" y="6506"/>
                  </a:lnTo>
                  <a:cubicBezTo>
                    <a:pt x="16252" y="4315"/>
                    <a:pt x="14654" y="2397"/>
                    <a:pt x="12782" y="822"/>
                  </a:cubicBezTo>
                  <a:lnTo>
                    <a:pt x="12782" y="822"/>
                  </a:lnTo>
                  <a:cubicBezTo>
                    <a:pt x="11755" y="526"/>
                    <a:pt x="10683" y="275"/>
                    <a:pt x="9564" y="92"/>
                  </a:cubicBezTo>
                  <a:lnTo>
                    <a:pt x="9564" y="92"/>
                  </a:lnTo>
                  <a:cubicBezTo>
                    <a:pt x="8879" y="23"/>
                    <a:pt x="8217" y="1"/>
                    <a:pt x="7555" y="1"/>
                  </a:cubicBezTo>
                  <a:lnTo>
                    <a:pt x="7555" y="1"/>
                  </a:lnTo>
                  <a:cubicBezTo>
                    <a:pt x="10386" y="2557"/>
                    <a:pt x="12509" y="5935"/>
                    <a:pt x="13467" y="9930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57"/>
            <p:cNvSpPr/>
            <p:nvPr/>
          </p:nvSpPr>
          <p:spPr>
            <a:xfrm>
              <a:off x="6353700" y="2132538"/>
              <a:ext cx="443975" cy="888500"/>
            </a:xfrm>
            <a:custGeom>
              <a:avLst/>
              <a:gdLst/>
              <a:ahLst/>
              <a:cxnLst/>
              <a:rect l="l" t="t" r="r" b="b"/>
              <a:pathLst>
                <a:path w="17759" h="35540" extrusionOk="0">
                  <a:moveTo>
                    <a:pt x="7555" y="1"/>
                  </a:moveTo>
                  <a:cubicBezTo>
                    <a:pt x="10386" y="2557"/>
                    <a:pt x="12509" y="5935"/>
                    <a:pt x="13467" y="9930"/>
                  </a:cubicBezTo>
                  <a:cubicBezTo>
                    <a:pt x="15978" y="20155"/>
                    <a:pt x="9975" y="30450"/>
                    <a:pt x="0" y="33417"/>
                  </a:cubicBezTo>
                  <a:cubicBezTo>
                    <a:pt x="434" y="34330"/>
                    <a:pt x="982" y="35015"/>
                    <a:pt x="1598" y="35540"/>
                  </a:cubicBezTo>
                  <a:cubicBezTo>
                    <a:pt x="1918" y="35517"/>
                    <a:pt x="2237" y="35494"/>
                    <a:pt x="2534" y="35448"/>
                  </a:cubicBezTo>
                  <a:cubicBezTo>
                    <a:pt x="5068" y="30587"/>
                    <a:pt x="9587" y="26798"/>
                    <a:pt x="15339" y="25405"/>
                  </a:cubicBezTo>
                  <a:cubicBezTo>
                    <a:pt x="16092" y="25200"/>
                    <a:pt x="16868" y="25063"/>
                    <a:pt x="17621" y="24972"/>
                  </a:cubicBezTo>
                  <a:cubicBezTo>
                    <a:pt x="17667" y="24903"/>
                    <a:pt x="17713" y="24812"/>
                    <a:pt x="17758" y="24720"/>
                  </a:cubicBezTo>
                  <a:cubicBezTo>
                    <a:pt x="16959" y="23260"/>
                    <a:pt x="16343" y="21662"/>
                    <a:pt x="15932" y="19973"/>
                  </a:cubicBezTo>
                  <a:cubicBezTo>
                    <a:pt x="14768" y="15271"/>
                    <a:pt x="15430" y="10546"/>
                    <a:pt x="17439" y="6506"/>
                  </a:cubicBezTo>
                  <a:cubicBezTo>
                    <a:pt x="16252" y="4315"/>
                    <a:pt x="14654" y="2397"/>
                    <a:pt x="12782" y="822"/>
                  </a:cubicBezTo>
                  <a:cubicBezTo>
                    <a:pt x="11755" y="526"/>
                    <a:pt x="10683" y="275"/>
                    <a:pt x="9564" y="92"/>
                  </a:cubicBezTo>
                  <a:cubicBezTo>
                    <a:pt x="8879" y="23"/>
                    <a:pt x="8217" y="1"/>
                    <a:pt x="7555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57"/>
            <p:cNvSpPr/>
            <p:nvPr/>
          </p:nvSpPr>
          <p:spPr>
            <a:xfrm>
              <a:off x="6592800" y="2116563"/>
              <a:ext cx="73050" cy="30850"/>
            </a:xfrm>
            <a:custGeom>
              <a:avLst/>
              <a:gdLst/>
              <a:ahLst/>
              <a:cxnLst/>
              <a:rect l="l" t="t" r="r" b="b"/>
              <a:pathLst>
                <a:path w="2922" h="1234" extrusionOk="0">
                  <a:moveTo>
                    <a:pt x="1233" y="1"/>
                  </a:moveTo>
                  <a:cubicBezTo>
                    <a:pt x="776" y="252"/>
                    <a:pt x="365" y="503"/>
                    <a:pt x="0" y="731"/>
                  </a:cubicBezTo>
                  <a:cubicBezTo>
                    <a:pt x="0" y="731"/>
                    <a:pt x="1141" y="845"/>
                    <a:pt x="2922" y="1233"/>
                  </a:cubicBezTo>
                  <a:cubicBezTo>
                    <a:pt x="2374" y="799"/>
                    <a:pt x="1803" y="389"/>
                    <a:pt x="1233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57"/>
            <p:cNvSpPr/>
            <p:nvPr/>
          </p:nvSpPr>
          <p:spPr>
            <a:xfrm>
              <a:off x="6592800" y="2116563"/>
              <a:ext cx="73050" cy="30850"/>
            </a:xfrm>
            <a:custGeom>
              <a:avLst/>
              <a:gdLst/>
              <a:ahLst/>
              <a:cxnLst/>
              <a:rect l="l" t="t" r="r" b="b"/>
              <a:pathLst>
                <a:path w="2922" h="1234" extrusionOk="0">
                  <a:moveTo>
                    <a:pt x="0" y="731"/>
                  </a:moveTo>
                  <a:cubicBezTo>
                    <a:pt x="0" y="731"/>
                    <a:pt x="1141" y="845"/>
                    <a:pt x="2922" y="1233"/>
                  </a:cubicBezTo>
                  <a:lnTo>
                    <a:pt x="2922" y="1233"/>
                  </a:lnTo>
                  <a:cubicBezTo>
                    <a:pt x="2374" y="799"/>
                    <a:pt x="1803" y="389"/>
                    <a:pt x="1233" y="1"/>
                  </a:cubicBezTo>
                  <a:lnTo>
                    <a:pt x="1233" y="1"/>
                  </a:lnTo>
                  <a:cubicBezTo>
                    <a:pt x="776" y="252"/>
                    <a:pt x="365" y="503"/>
                    <a:pt x="0" y="73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57"/>
            <p:cNvSpPr/>
            <p:nvPr/>
          </p:nvSpPr>
          <p:spPr>
            <a:xfrm>
              <a:off x="6592800" y="2116563"/>
              <a:ext cx="73050" cy="30850"/>
            </a:xfrm>
            <a:custGeom>
              <a:avLst/>
              <a:gdLst/>
              <a:ahLst/>
              <a:cxnLst/>
              <a:rect l="l" t="t" r="r" b="b"/>
              <a:pathLst>
                <a:path w="2922" h="1234" extrusionOk="0">
                  <a:moveTo>
                    <a:pt x="1233" y="1"/>
                  </a:moveTo>
                  <a:cubicBezTo>
                    <a:pt x="776" y="252"/>
                    <a:pt x="365" y="503"/>
                    <a:pt x="0" y="731"/>
                  </a:cubicBezTo>
                  <a:cubicBezTo>
                    <a:pt x="0" y="731"/>
                    <a:pt x="1141" y="845"/>
                    <a:pt x="2922" y="1233"/>
                  </a:cubicBezTo>
                  <a:cubicBezTo>
                    <a:pt x="2374" y="799"/>
                    <a:pt x="1803" y="389"/>
                    <a:pt x="1233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57"/>
            <p:cNvSpPr/>
            <p:nvPr/>
          </p:nvSpPr>
          <p:spPr>
            <a:xfrm>
              <a:off x="6592800" y="2134813"/>
              <a:ext cx="80475" cy="18300"/>
            </a:xfrm>
            <a:custGeom>
              <a:avLst/>
              <a:gdLst/>
              <a:ahLst/>
              <a:cxnLst/>
              <a:rect l="l" t="t" r="r" b="b"/>
              <a:pathLst>
                <a:path w="3219" h="732" extrusionOk="0">
                  <a:moveTo>
                    <a:pt x="0" y="1"/>
                  </a:moveTo>
                  <a:lnTo>
                    <a:pt x="0" y="1"/>
                  </a:lnTo>
                  <a:cubicBezTo>
                    <a:pt x="1119" y="184"/>
                    <a:pt x="2191" y="435"/>
                    <a:pt x="3218" y="731"/>
                  </a:cubicBezTo>
                  <a:cubicBezTo>
                    <a:pt x="3104" y="663"/>
                    <a:pt x="3013" y="572"/>
                    <a:pt x="2922" y="503"/>
                  </a:cubicBezTo>
                  <a:cubicBezTo>
                    <a:pt x="1142" y="11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57"/>
            <p:cNvSpPr/>
            <p:nvPr/>
          </p:nvSpPr>
          <p:spPr>
            <a:xfrm>
              <a:off x="6592800" y="2134813"/>
              <a:ext cx="80475" cy="18300"/>
            </a:xfrm>
            <a:custGeom>
              <a:avLst/>
              <a:gdLst/>
              <a:ahLst/>
              <a:cxnLst/>
              <a:rect l="l" t="t" r="r" b="b"/>
              <a:pathLst>
                <a:path w="3219" h="732" extrusionOk="0">
                  <a:moveTo>
                    <a:pt x="3218" y="731"/>
                  </a:moveTo>
                  <a:cubicBezTo>
                    <a:pt x="3104" y="663"/>
                    <a:pt x="3013" y="572"/>
                    <a:pt x="2922" y="503"/>
                  </a:cubicBezTo>
                  <a:lnTo>
                    <a:pt x="2922" y="503"/>
                  </a:lnTo>
                  <a:cubicBezTo>
                    <a:pt x="1141" y="115"/>
                    <a:pt x="0" y="1"/>
                    <a:pt x="0" y="1"/>
                  </a:cubicBezTo>
                  <a:lnTo>
                    <a:pt x="0" y="1"/>
                  </a:lnTo>
                  <a:cubicBezTo>
                    <a:pt x="1119" y="184"/>
                    <a:pt x="2191" y="435"/>
                    <a:pt x="3218" y="73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57"/>
            <p:cNvSpPr/>
            <p:nvPr/>
          </p:nvSpPr>
          <p:spPr>
            <a:xfrm>
              <a:off x="6592800" y="2134813"/>
              <a:ext cx="80475" cy="18300"/>
            </a:xfrm>
            <a:custGeom>
              <a:avLst/>
              <a:gdLst/>
              <a:ahLst/>
              <a:cxnLst/>
              <a:rect l="l" t="t" r="r" b="b"/>
              <a:pathLst>
                <a:path w="3219" h="732" extrusionOk="0">
                  <a:moveTo>
                    <a:pt x="0" y="1"/>
                  </a:moveTo>
                  <a:lnTo>
                    <a:pt x="0" y="1"/>
                  </a:lnTo>
                  <a:cubicBezTo>
                    <a:pt x="1119" y="184"/>
                    <a:pt x="2191" y="435"/>
                    <a:pt x="3218" y="731"/>
                  </a:cubicBezTo>
                  <a:cubicBezTo>
                    <a:pt x="3104" y="663"/>
                    <a:pt x="3013" y="572"/>
                    <a:pt x="2922" y="503"/>
                  </a:cubicBezTo>
                  <a:cubicBezTo>
                    <a:pt x="1142" y="11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57"/>
            <p:cNvSpPr/>
            <p:nvPr/>
          </p:nvSpPr>
          <p:spPr>
            <a:xfrm>
              <a:off x="6592800" y="2134813"/>
              <a:ext cx="80475" cy="18300"/>
            </a:xfrm>
            <a:custGeom>
              <a:avLst/>
              <a:gdLst/>
              <a:ahLst/>
              <a:cxnLst/>
              <a:rect l="l" t="t" r="r" b="b"/>
              <a:pathLst>
                <a:path w="3219" h="732" extrusionOk="0">
                  <a:moveTo>
                    <a:pt x="0" y="1"/>
                  </a:moveTo>
                  <a:lnTo>
                    <a:pt x="0" y="1"/>
                  </a:lnTo>
                  <a:cubicBezTo>
                    <a:pt x="1119" y="184"/>
                    <a:pt x="2191" y="435"/>
                    <a:pt x="3218" y="731"/>
                  </a:cubicBezTo>
                  <a:cubicBezTo>
                    <a:pt x="3104" y="663"/>
                    <a:pt x="3013" y="572"/>
                    <a:pt x="2922" y="503"/>
                  </a:cubicBezTo>
                  <a:cubicBezTo>
                    <a:pt x="1142" y="11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57"/>
            <p:cNvSpPr/>
            <p:nvPr/>
          </p:nvSpPr>
          <p:spPr>
            <a:xfrm>
              <a:off x="6410175" y="2756238"/>
              <a:ext cx="500475" cy="303025"/>
            </a:xfrm>
            <a:custGeom>
              <a:avLst/>
              <a:gdLst/>
              <a:ahLst/>
              <a:cxnLst/>
              <a:rect l="l" t="t" r="r" b="b"/>
              <a:pathLst>
                <a:path w="20019" h="12121" extrusionOk="0">
                  <a:moveTo>
                    <a:pt x="15614" y="1"/>
                  </a:moveTo>
                  <a:cubicBezTo>
                    <a:pt x="15545" y="1"/>
                    <a:pt x="15454" y="24"/>
                    <a:pt x="15362" y="24"/>
                  </a:cubicBezTo>
                  <a:cubicBezTo>
                    <a:pt x="12852" y="4885"/>
                    <a:pt x="8309" y="8674"/>
                    <a:pt x="2580" y="10089"/>
                  </a:cubicBezTo>
                  <a:cubicBezTo>
                    <a:pt x="1804" y="10272"/>
                    <a:pt x="1051" y="10409"/>
                    <a:pt x="275" y="10500"/>
                  </a:cubicBezTo>
                  <a:cubicBezTo>
                    <a:pt x="184" y="10683"/>
                    <a:pt x="92" y="10866"/>
                    <a:pt x="1" y="11071"/>
                  </a:cubicBezTo>
                  <a:cubicBezTo>
                    <a:pt x="1325" y="11870"/>
                    <a:pt x="2809" y="12098"/>
                    <a:pt x="3995" y="12121"/>
                  </a:cubicBezTo>
                  <a:cubicBezTo>
                    <a:pt x="6575" y="9108"/>
                    <a:pt x="10067" y="6871"/>
                    <a:pt x="14221" y="5867"/>
                  </a:cubicBezTo>
                  <a:cubicBezTo>
                    <a:pt x="15764" y="5486"/>
                    <a:pt x="17307" y="5307"/>
                    <a:pt x="18838" y="5307"/>
                  </a:cubicBezTo>
                  <a:cubicBezTo>
                    <a:pt x="19232" y="5307"/>
                    <a:pt x="19626" y="5318"/>
                    <a:pt x="20019" y="5342"/>
                  </a:cubicBezTo>
                  <a:cubicBezTo>
                    <a:pt x="18261" y="3858"/>
                    <a:pt x="16778" y="2055"/>
                    <a:pt x="15614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57"/>
            <p:cNvSpPr/>
            <p:nvPr/>
          </p:nvSpPr>
          <p:spPr>
            <a:xfrm>
              <a:off x="6410175" y="2756238"/>
              <a:ext cx="500475" cy="303025"/>
            </a:xfrm>
            <a:custGeom>
              <a:avLst/>
              <a:gdLst/>
              <a:ahLst/>
              <a:cxnLst/>
              <a:rect l="l" t="t" r="r" b="b"/>
              <a:pathLst>
                <a:path w="20019" h="12121" extrusionOk="0">
                  <a:moveTo>
                    <a:pt x="15362" y="24"/>
                  </a:moveTo>
                  <a:cubicBezTo>
                    <a:pt x="12852" y="4885"/>
                    <a:pt x="8309" y="8674"/>
                    <a:pt x="2580" y="10089"/>
                  </a:cubicBezTo>
                  <a:lnTo>
                    <a:pt x="2580" y="10089"/>
                  </a:lnTo>
                  <a:cubicBezTo>
                    <a:pt x="1804" y="10272"/>
                    <a:pt x="1051" y="10409"/>
                    <a:pt x="275" y="10500"/>
                  </a:cubicBezTo>
                  <a:lnTo>
                    <a:pt x="275" y="10500"/>
                  </a:lnTo>
                  <a:cubicBezTo>
                    <a:pt x="184" y="10683"/>
                    <a:pt x="92" y="10866"/>
                    <a:pt x="1" y="11071"/>
                  </a:cubicBezTo>
                  <a:lnTo>
                    <a:pt x="1" y="11071"/>
                  </a:lnTo>
                  <a:cubicBezTo>
                    <a:pt x="1325" y="11870"/>
                    <a:pt x="2809" y="12098"/>
                    <a:pt x="3995" y="12121"/>
                  </a:cubicBezTo>
                  <a:lnTo>
                    <a:pt x="3995" y="12121"/>
                  </a:lnTo>
                  <a:cubicBezTo>
                    <a:pt x="6575" y="9108"/>
                    <a:pt x="10067" y="6871"/>
                    <a:pt x="14221" y="5867"/>
                  </a:cubicBezTo>
                  <a:lnTo>
                    <a:pt x="14221" y="5867"/>
                  </a:lnTo>
                  <a:cubicBezTo>
                    <a:pt x="16161" y="5387"/>
                    <a:pt x="18101" y="5228"/>
                    <a:pt x="20019" y="5342"/>
                  </a:cubicBezTo>
                  <a:lnTo>
                    <a:pt x="20019" y="5342"/>
                  </a:lnTo>
                  <a:cubicBezTo>
                    <a:pt x="18261" y="3858"/>
                    <a:pt x="16778" y="2055"/>
                    <a:pt x="15614" y="1"/>
                  </a:cubicBezTo>
                  <a:lnTo>
                    <a:pt x="15614" y="1"/>
                  </a:lnTo>
                  <a:cubicBezTo>
                    <a:pt x="15545" y="1"/>
                    <a:pt x="15454" y="24"/>
                    <a:pt x="15362" y="24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57"/>
            <p:cNvSpPr/>
            <p:nvPr/>
          </p:nvSpPr>
          <p:spPr>
            <a:xfrm>
              <a:off x="6410175" y="2756238"/>
              <a:ext cx="500475" cy="303025"/>
            </a:xfrm>
            <a:custGeom>
              <a:avLst/>
              <a:gdLst/>
              <a:ahLst/>
              <a:cxnLst/>
              <a:rect l="l" t="t" r="r" b="b"/>
              <a:pathLst>
                <a:path w="20019" h="12121" extrusionOk="0">
                  <a:moveTo>
                    <a:pt x="15614" y="1"/>
                  </a:moveTo>
                  <a:cubicBezTo>
                    <a:pt x="15545" y="1"/>
                    <a:pt x="15454" y="24"/>
                    <a:pt x="15362" y="24"/>
                  </a:cubicBezTo>
                  <a:cubicBezTo>
                    <a:pt x="12852" y="4885"/>
                    <a:pt x="8309" y="8674"/>
                    <a:pt x="2580" y="10089"/>
                  </a:cubicBezTo>
                  <a:cubicBezTo>
                    <a:pt x="1804" y="10272"/>
                    <a:pt x="1051" y="10409"/>
                    <a:pt x="275" y="10500"/>
                  </a:cubicBezTo>
                  <a:cubicBezTo>
                    <a:pt x="184" y="10683"/>
                    <a:pt x="92" y="10866"/>
                    <a:pt x="1" y="11071"/>
                  </a:cubicBezTo>
                  <a:cubicBezTo>
                    <a:pt x="1325" y="11870"/>
                    <a:pt x="2809" y="12098"/>
                    <a:pt x="3995" y="12121"/>
                  </a:cubicBezTo>
                  <a:cubicBezTo>
                    <a:pt x="6575" y="9108"/>
                    <a:pt x="10067" y="6871"/>
                    <a:pt x="14221" y="5867"/>
                  </a:cubicBezTo>
                  <a:cubicBezTo>
                    <a:pt x="15764" y="5486"/>
                    <a:pt x="17307" y="5307"/>
                    <a:pt x="18838" y="5307"/>
                  </a:cubicBezTo>
                  <a:cubicBezTo>
                    <a:pt x="19232" y="5307"/>
                    <a:pt x="19626" y="5318"/>
                    <a:pt x="20019" y="5342"/>
                  </a:cubicBezTo>
                  <a:cubicBezTo>
                    <a:pt x="18261" y="3858"/>
                    <a:pt x="16778" y="2055"/>
                    <a:pt x="15614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57"/>
            <p:cNvSpPr/>
            <p:nvPr/>
          </p:nvSpPr>
          <p:spPr>
            <a:xfrm>
              <a:off x="7201075" y="3005038"/>
              <a:ext cx="73650" cy="61650"/>
            </a:xfrm>
            <a:custGeom>
              <a:avLst/>
              <a:gdLst/>
              <a:ahLst/>
              <a:cxnLst/>
              <a:rect l="l" t="t" r="r" b="b"/>
              <a:pathLst>
                <a:path w="2946" h="2466" extrusionOk="0">
                  <a:moveTo>
                    <a:pt x="2945" y="0"/>
                  </a:moveTo>
                  <a:lnTo>
                    <a:pt x="2945" y="0"/>
                  </a:lnTo>
                  <a:cubicBezTo>
                    <a:pt x="2337" y="56"/>
                    <a:pt x="1737" y="86"/>
                    <a:pt x="1146" y="86"/>
                  </a:cubicBezTo>
                  <a:cubicBezTo>
                    <a:pt x="761" y="86"/>
                    <a:pt x="379" y="73"/>
                    <a:pt x="1" y="46"/>
                  </a:cubicBezTo>
                  <a:lnTo>
                    <a:pt x="1" y="46"/>
                  </a:lnTo>
                  <a:cubicBezTo>
                    <a:pt x="845" y="777"/>
                    <a:pt x="1644" y="1575"/>
                    <a:pt x="2375" y="2466"/>
                  </a:cubicBezTo>
                  <a:cubicBezTo>
                    <a:pt x="2512" y="1621"/>
                    <a:pt x="2694" y="799"/>
                    <a:pt x="2945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57"/>
            <p:cNvSpPr/>
            <p:nvPr/>
          </p:nvSpPr>
          <p:spPr>
            <a:xfrm>
              <a:off x="7201075" y="3005038"/>
              <a:ext cx="73650" cy="61650"/>
            </a:xfrm>
            <a:custGeom>
              <a:avLst/>
              <a:gdLst/>
              <a:ahLst/>
              <a:cxnLst/>
              <a:rect l="l" t="t" r="r" b="b"/>
              <a:pathLst>
                <a:path w="2946" h="2466" extrusionOk="0">
                  <a:moveTo>
                    <a:pt x="1" y="46"/>
                  </a:moveTo>
                  <a:cubicBezTo>
                    <a:pt x="845" y="777"/>
                    <a:pt x="1644" y="1575"/>
                    <a:pt x="2375" y="2466"/>
                  </a:cubicBezTo>
                  <a:lnTo>
                    <a:pt x="2375" y="2466"/>
                  </a:lnTo>
                  <a:cubicBezTo>
                    <a:pt x="2512" y="1621"/>
                    <a:pt x="2694" y="799"/>
                    <a:pt x="2945" y="0"/>
                  </a:cubicBezTo>
                  <a:lnTo>
                    <a:pt x="2945" y="0"/>
                  </a:lnTo>
                  <a:cubicBezTo>
                    <a:pt x="1941" y="92"/>
                    <a:pt x="960" y="115"/>
                    <a:pt x="1" y="46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57"/>
            <p:cNvSpPr/>
            <p:nvPr/>
          </p:nvSpPr>
          <p:spPr>
            <a:xfrm>
              <a:off x="7201075" y="3005038"/>
              <a:ext cx="73650" cy="61650"/>
            </a:xfrm>
            <a:custGeom>
              <a:avLst/>
              <a:gdLst/>
              <a:ahLst/>
              <a:cxnLst/>
              <a:rect l="l" t="t" r="r" b="b"/>
              <a:pathLst>
                <a:path w="2946" h="2466" extrusionOk="0">
                  <a:moveTo>
                    <a:pt x="2945" y="0"/>
                  </a:moveTo>
                  <a:lnTo>
                    <a:pt x="2945" y="0"/>
                  </a:lnTo>
                  <a:cubicBezTo>
                    <a:pt x="2337" y="56"/>
                    <a:pt x="1737" y="86"/>
                    <a:pt x="1146" y="86"/>
                  </a:cubicBezTo>
                  <a:cubicBezTo>
                    <a:pt x="761" y="86"/>
                    <a:pt x="379" y="73"/>
                    <a:pt x="1" y="46"/>
                  </a:cubicBezTo>
                  <a:lnTo>
                    <a:pt x="1" y="46"/>
                  </a:lnTo>
                  <a:cubicBezTo>
                    <a:pt x="845" y="777"/>
                    <a:pt x="1644" y="1575"/>
                    <a:pt x="2375" y="2466"/>
                  </a:cubicBezTo>
                  <a:cubicBezTo>
                    <a:pt x="2512" y="1621"/>
                    <a:pt x="2694" y="799"/>
                    <a:pt x="2945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57"/>
            <p:cNvSpPr/>
            <p:nvPr/>
          </p:nvSpPr>
          <p:spPr>
            <a:xfrm>
              <a:off x="6417025" y="2756813"/>
              <a:ext cx="377225" cy="261950"/>
            </a:xfrm>
            <a:custGeom>
              <a:avLst/>
              <a:gdLst/>
              <a:ahLst/>
              <a:cxnLst/>
              <a:rect l="l" t="t" r="r" b="b"/>
              <a:pathLst>
                <a:path w="15089" h="10478" extrusionOk="0">
                  <a:moveTo>
                    <a:pt x="15088" y="1"/>
                  </a:moveTo>
                  <a:lnTo>
                    <a:pt x="15088" y="1"/>
                  </a:lnTo>
                  <a:cubicBezTo>
                    <a:pt x="14335" y="92"/>
                    <a:pt x="13559" y="229"/>
                    <a:pt x="12806" y="434"/>
                  </a:cubicBezTo>
                  <a:cubicBezTo>
                    <a:pt x="7054" y="1827"/>
                    <a:pt x="2535" y="5616"/>
                    <a:pt x="1" y="10477"/>
                  </a:cubicBezTo>
                  <a:cubicBezTo>
                    <a:pt x="777" y="10386"/>
                    <a:pt x="1530" y="10249"/>
                    <a:pt x="2306" y="10066"/>
                  </a:cubicBezTo>
                  <a:cubicBezTo>
                    <a:pt x="8035" y="8651"/>
                    <a:pt x="12578" y="4862"/>
                    <a:pt x="15088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57"/>
            <p:cNvSpPr/>
            <p:nvPr/>
          </p:nvSpPr>
          <p:spPr>
            <a:xfrm>
              <a:off x="6417025" y="2756813"/>
              <a:ext cx="377225" cy="261950"/>
            </a:xfrm>
            <a:custGeom>
              <a:avLst/>
              <a:gdLst/>
              <a:ahLst/>
              <a:cxnLst/>
              <a:rect l="l" t="t" r="r" b="b"/>
              <a:pathLst>
                <a:path w="15089" h="10478" extrusionOk="0">
                  <a:moveTo>
                    <a:pt x="12806" y="434"/>
                  </a:moveTo>
                  <a:cubicBezTo>
                    <a:pt x="7054" y="1827"/>
                    <a:pt x="2535" y="5616"/>
                    <a:pt x="1" y="10477"/>
                  </a:cubicBezTo>
                  <a:lnTo>
                    <a:pt x="1" y="10477"/>
                  </a:lnTo>
                  <a:cubicBezTo>
                    <a:pt x="777" y="10386"/>
                    <a:pt x="1530" y="10249"/>
                    <a:pt x="2306" y="10066"/>
                  </a:cubicBezTo>
                  <a:lnTo>
                    <a:pt x="2306" y="10066"/>
                  </a:lnTo>
                  <a:cubicBezTo>
                    <a:pt x="8035" y="8651"/>
                    <a:pt x="12578" y="4862"/>
                    <a:pt x="15088" y="1"/>
                  </a:cubicBezTo>
                  <a:lnTo>
                    <a:pt x="15088" y="1"/>
                  </a:lnTo>
                  <a:cubicBezTo>
                    <a:pt x="14335" y="92"/>
                    <a:pt x="13559" y="229"/>
                    <a:pt x="12806" y="434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57"/>
            <p:cNvSpPr/>
            <p:nvPr/>
          </p:nvSpPr>
          <p:spPr>
            <a:xfrm>
              <a:off x="6417025" y="2756813"/>
              <a:ext cx="377225" cy="261950"/>
            </a:xfrm>
            <a:custGeom>
              <a:avLst/>
              <a:gdLst/>
              <a:ahLst/>
              <a:cxnLst/>
              <a:rect l="l" t="t" r="r" b="b"/>
              <a:pathLst>
                <a:path w="15089" h="10478" extrusionOk="0">
                  <a:moveTo>
                    <a:pt x="15088" y="1"/>
                  </a:moveTo>
                  <a:lnTo>
                    <a:pt x="15088" y="1"/>
                  </a:lnTo>
                  <a:cubicBezTo>
                    <a:pt x="14335" y="92"/>
                    <a:pt x="13559" y="229"/>
                    <a:pt x="12806" y="434"/>
                  </a:cubicBezTo>
                  <a:cubicBezTo>
                    <a:pt x="7054" y="1827"/>
                    <a:pt x="2535" y="5616"/>
                    <a:pt x="1" y="10477"/>
                  </a:cubicBezTo>
                  <a:cubicBezTo>
                    <a:pt x="777" y="10386"/>
                    <a:pt x="1530" y="10249"/>
                    <a:pt x="2306" y="10066"/>
                  </a:cubicBezTo>
                  <a:cubicBezTo>
                    <a:pt x="8035" y="8651"/>
                    <a:pt x="12578" y="4862"/>
                    <a:pt x="15088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57"/>
            <p:cNvSpPr/>
            <p:nvPr/>
          </p:nvSpPr>
          <p:spPr>
            <a:xfrm>
              <a:off x="6417025" y="2756813"/>
              <a:ext cx="377225" cy="261950"/>
            </a:xfrm>
            <a:custGeom>
              <a:avLst/>
              <a:gdLst/>
              <a:ahLst/>
              <a:cxnLst/>
              <a:rect l="l" t="t" r="r" b="b"/>
              <a:pathLst>
                <a:path w="15089" h="10478" extrusionOk="0">
                  <a:moveTo>
                    <a:pt x="15088" y="1"/>
                  </a:moveTo>
                  <a:lnTo>
                    <a:pt x="15088" y="1"/>
                  </a:lnTo>
                  <a:cubicBezTo>
                    <a:pt x="14335" y="92"/>
                    <a:pt x="13559" y="229"/>
                    <a:pt x="12806" y="434"/>
                  </a:cubicBezTo>
                  <a:cubicBezTo>
                    <a:pt x="7054" y="1827"/>
                    <a:pt x="2535" y="5616"/>
                    <a:pt x="1" y="10477"/>
                  </a:cubicBezTo>
                  <a:cubicBezTo>
                    <a:pt x="777" y="10386"/>
                    <a:pt x="1530" y="10249"/>
                    <a:pt x="2306" y="10066"/>
                  </a:cubicBezTo>
                  <a:cubicBezTo>
                    <a:pt x="8035" y="8651"/>
                    <a:pt x="12578" y="4862"/>
                    <a:pt x="15088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57"/>
            <p:cNvSpPr/>
            <p:nvPr/>
          </p:nvSpPr>
          <p:spPr>
            <a:xfrm>
              <a:off x="6510050" y="2888888"/>
              <a:ext cx="750400" cy="338150"/>
            </a:xfrm>
            <a:custGeom>
              <a:avLst/>
              <a:gdLst/>
              <a:ahLst/>
              <a:cxnLst/>
              <a:rect l="l" t="t" r="r" b="b"/>
              <a:pathLst>
                <a:path w="30016" h="13526" extrusionOk="0">
                  <a:moveTo>
                    <a:pt x="14843" y="1"/>
                  </a:moveTo>
                  <a:cubicBezTo>
                    <a:pt x="13312" y="1"/>
                    <a:pt x="11769" y="180"/>
                    <a:pt x="10226" y="561"/>
                  </a:cubicBezTo>
                  <a:cubicBezTo>
                    <a:pt x="6072" y="1565"/>
                    <a:pt x="2580" y="3802"/>
                    <a:pt x="0" y="6815"/>
                  </a:cubicBezTo>
                  <a:cubicBezTo>
                    <a:pt x="1233" y="6815"/>
                    <a:pt x="2146" y="6587"/>
                    <a:pt x="2146" y="6587"/>
                  </a:cubicBezTo>
                  <a:lnTo>
                    <a:pt x="2146" y="6587"/>
                  </a:lnTo>
                  <a:cubicBezTo>
                    <a:pt x="2146" y="6587"/>
                    <a:pt x="1598" y="8846"/>
                    <a:pt x="3173" y="10809"/>
                  </a:cubicBezTo>
                  <a:cubicBezTo>
                    <a:pt x="5113" y="9440"/>
                    <a:pt x="7350" y="8413"/>
                    <a:pt x="9792" y="7819"/>
                  </a:cubicBezTo>
                  <a:cubicBezTo>
                    <a:pt x="11352" y="7442"/>
                    <a:pt x="12913" y="7261"/>
                    <a:pt x="14449" y="7261"/>
                  </a:cubicBezTo>
                  <a:cubicBezTo>
                    <a:pt x="19971" y="7261"/>
                    <a:pt x="25173" y="9597"/>
                    <a:pt x="28852" y="13526"/>
                  </a:cubicBezTo>
                  <a:cubicBezTo>
                    <a:pt x="29194" y="13183"/>
                    <a:pt x="29536" y="12818"/>
                    <a:pt x="29879" y="12407"/>
                  </a:cubicBezTo>
                  <a:cubicBezTo>
                    <a:pt x="29673" y="10604"/>
                    <a:pt x="29742" y="8824"/>
                    <a:pt x="30016" y="7112"/>
                  </a:cubicBezTo>
                  <a:cubicBezTo>
                    <a:pt x="29285" y="6221"/>
                    <a:pt x="28486" y="5423"/>
                    <a:pt x="27642" y="4692"/>
                  </a:cubicBezTo>
                  <a:cubicBezTo>
                    <a:pt x="23305" y="4441"/>
                    <a:pt x="19242" y="2775"/>
                    <a:pt x="16024" y="36"/>
                  </a:cubicBezTo>
                  <a:cubicBezTo>
                    <a:pt x="15631" y="12"/>
                    <a:pt x="15237" y="1"/>
                    <a:pt x="14843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57"/>
            <p:cNvSpPr/>
            <p:nvPr/>
          </p:nvSpPr>
          <p:spPr>
            <a:xfrm>
              <a:off x="6510050" y="2888638"/>
              <a:ext cx="750400" cy="338400"/>
            </a:xfrm>
            <a:custGeom>
              <a:avLst/>
              <a:gdLst/>
              <a:ahLst/>
              <a:cxnLst/>
              <a:rect l="l" t="t" r="r" b="b"/>
              <a:pathLst>
                <a:path w="30016" h="13536" extrusionOk="0">
                  <a:moveTo>
                    <a:pt x="10226" y="571"/>
                  </a:moveTo>
                  <a:cubicBezTo>
                    <a:pt x="6072" y="1575"/>
                    <a:pt x="2580" y="3812"/>
                    <a:pt x="0" y="6825"/>
                  </a:cubicBezTo>
                  <a:lnTo>
                    <a:pt x="0" y="6825"/>
                  </a:lnTo>
                  <a:cubicBezTo>
                    <a:pt x="1233" y="6825"/>
                    <a:pt x="2146" y="6597"/>
                    <a:pt x="2146" y="6597"/>
                  </a:cubicBezTo>
                  <a:lnTo>
                    <a:pt x="2146" y="6597"/>
                  </a:lnTo>
                  <a:cubicBezTo>
                    <a:pt x="2146" y="6597"/>
                    <a:pt x="1598" y="8856"/>
                    <a:pt x="3173" y="10819"/>
                  </a:cubicBezTo>
                  <a:lnTo>
                    <a:pt x="3173" y="10819"/>
                  </a:lnTo>
                  <a:cubicBezTo>
                    <a:pt x="5113" y="9450"/>
                    <a:pt x="7350" y="8423"/>
                    <a:pt x="9792" y="7829"/>
                  </a:cubicBezTo>
                  <a:lnTo>
                    <a:pt x="9792" y="7829"/>
                  </a:lnTo>
                  <a:cubicBezTo>
                    <a:pt x="16960" y="6094"/>
                    <a:pt x="24150" y="8514"/>
                    <a:pt x="28852" y="13536"/>
                  </a:cubicBezTo>
                  <a:lnTo>
                    <a:pt x="28852" y="13536"/>
                  </a:lnTo>
                  <a:cubicBezTo>
                    <a:pt x="29194" y="13193"/>
                    <a:pt x="29536" y="12828"/>
                    <a:pt x="29879" y="12417"/>
                  </a:cubicBezTo>
                  <a:lnTo>
                    <a:pt x="29879" y="12417"/>
                  </a:lnTo>
                  <a:cubicBezTo>
                    <a:pt x="29673" y="10614"/>
                    <a:pt x="29742" y="8834"/>
                    <a:pt x="30016" y="7122"/>
                  </a:cubicBezTo>
                  <a:lnTo>
                    <a:pt x="30016" y="7122"/>
                  </a:lnTo>
                  <a:cubicBezTo>
                    <a:pt x="29285" y="6231"/>
                    <a:pt x="28486" y="5433"/>
                    <a:pt x="27642" y="4702"/>
                  </a:cubicBezTo>
                  <a:lnTo>
                    <a:pt x="27642" y="4702"/>
                  </a:lnTo>
                  <a:cubicBezTo>
                    <a:pt x="23305" y="4451"/>
                    <a:pt x="19242" y="2785"/>
                    <a:pt x="16024" y="46"/>
                  </a:cubicBezTo>
                  <a:lnTo>
                    <a:pt x="16024" y="46"/>
                  </a:lnTo>
                  <a:cubicBezTo>
                    <a:pt x="15636" y="23"/>
                    <a:pt x="15271" y="0"/>
                    <a:pt x="14883" y="0"/>
                  </a:cubicBezTo>
                  <a:lnTo>
                    <a:pt x="14883" y="0"/>
                  </a:lnTo>
                  <a:cubicBezTo>
                    <a:pt x="13353" y="0"/>
                    <a:pt x="11778" y="183"/>
                    <a:pt x="10226" y="571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57"/>
            <p:cNvSpPr/>
            <p:nvPr/>
          </p:nvSpPr>
          <p:spPr>
            <a:xfrm>
              <a:off x="6510050" y="2888888"/>
              <a:ext cx="750400" cy="338150"/>
            </a:xfrm>
            <a:custGeom>
              <a:avLst/>
              <a:gdLst/>
              <a:ahLst/>
              <a:cxnLst/>
              <a:rect l="l" t="t" r="r" b="b"/>
              <a:pathLst>
                <a:path w="30016" h="13526" extrusionOk="0">
                  <a:moveTo>
                    <a:pt x="14843" y="1"/>
                  </a:moveTo>
                  <a:cubicBezTo>
                    <a:pt x="13312" y="1"/>
                    <a:pt x="11769" y="180"/>
                    <a:pt x="10226" y="561"/>
                  </a:cubicBezTo>
                  <a:cubicBezTo>
                    <a:pt x="6072" y="1565"/>
                    <a:pt x="2580" y="3802"/>
                    <a:pt x="0" y="6815"/>
                  </a:cubicBezTo>
                  <a:cubicBezTo>
                    <a:pt x="1233" y="6815"/>
                    <a:pt x="2146" y="6587"/>
                    <a:pt x="2146" y="6587"/>
                  </a:cubicBezTo>
                  <a:lnTo>
                    <a:pt x="2146" y="6587"/>
                  </a:lnTo>
                  <a:cubicBezTo>
                    <a:pt x="2146" y="6587"/>
                    <a:pt x="1598" y="8846"/>
                    <a:pt x="3173" y="10809"/>
                  </a:cubicBezTo>
                  <a:cubicBezTo>
                    <a:pt x="5113" y="9440"/>
                    <a:pt x="7350" y="8413"/>
                    <a:pt x="9792" y="7819"/>
                  </a:cubicBezTo>
                  <a:cubicBezTo>
                    <a:pt x="11352" y="7442"/>
                    <a:pt x="12913" y="7261"/>
                    <a:pt x="14449" y="7261"/>
                  </a:cubicBezTo>
                  <a:cubicBezTo>
                    <a:pt x="19971" y="7261"/>
                    <a:pt x="25173" y="9597"/>
                    <a:pt x="28852" y="13526"/>
                  </a:cubicBezTo>
                  <a:cubicBezTo>
                    <a:pt x="29194" y="13183"/>
                    <a:pt x="29536" y="12818"/>
                    <a:pt x="29879" y="12407"/>
                  </a:cubicBezTo>
                  <a:cubicBezTo>
                    <a:pt x="29673" y="10604"/>
                    <a:pt x="29742" y="8824"/>
                    <a:pt x="30016" y="7112"/>
                  </a:cubicBezTo>
                  <a:cubicBezTo>
                    <a:pt x="29285" y="6221"/>
                    <a:pt x="28486" y="5423"/>
                    <a:pt x="27642" y="4692"/>
                  </a:cubicBezTo>
                  <a:cubicBezTo>
                    <a:pt x="23305" y="4441"/>
                    <a:pt x="19242" y="2775"/>
                    <a:pt x="16024" y="36"/>
                  </a:cubicBezTo>
                  <a:cubicBezTo>
                    <a:pt x="15631" y="12"/>
                    <a:pt x="15237" y="1"/>
                    <a:pt x="14843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57"/>
            <p:cNvSpPr/>
            <p:nvPr/>
          </p:nvSpPr>
          <p:spPr>
            <a:xfrm>
              <a:off x="6510050" y="2888888"/>
              <a:ext cx="750400" cy="338150"/>
            </a:xfrm>
            <a:custGeom>
              <a:avLst/>
              <a:gdLst/>
              <a:ahLst/>
              <a:cxnLst/>
              <a:rect l="l" t="t" r="r" b="b"/>
              <a:pathLst>
                <a:path w="30016" h="13526" extrusionOk="0">
                  <a:moveTo>
                    <a:pt x="14843" y="1"/>
                  </a:moveTo>
                  <a:cubicBezTo>
                    <a:pt x="13312" y="1"/>
                    <a:pt x="11769" y="180"/>
                    <a:pt x="10226" y="561"/>
                  </a:cubicBezTo>
                  <a:cubicBezTo>
                    <a:pt x="6072" y="1565"/>
                    <a:pt x="2580" y="3802"/>
                    <a:pt x="0" y="6815"/>
                  </a:cubicBezTo>
                  <a:cubicBezTo>
                    <a:pt x="1233" y="6815"/>
                    <a:pt x="2146" y="6587"/>
                    <a:pt x="2146" y="6587"/>
                  </a:cubicBezTo>
                  <a:lnTo>
                    <a:pt x="2146" y="6587"/>
                  </a:lnTo>
                  <a:cubicBezTo>
                    <a:pt x="2146" y="6587"/>
                    <a:pt x="1598" y="8846"/>
                    <a:pt x="3173" y="10809"/>
                  </a:cubicBezTo>
                  <a:cubicBezTo>
                    <a:pt x="5113" y="9440"/>
                    <a:pt x="7350" y="8413"/>
                    <a:pt x="9792" y="7819"/>
                  </a:cubicBezTo>
                  <a:cubicBezTo>
                    <a:pt x="11352" y="7442"/>
                    <a:pt x="12913" y="7261"/>
                    <a:pt x="14449" y="7261"/>
                  </a:cubicBezTo>
                  <a:cubicBezTo>
                    <a:pt x="19971" y="7261"/>
                    <a:pt x="25173" y="9597"/>
                    <a:pt x="28852" y="13526"/>
                  </a:cubicBezTo>
                  <a:cubicBezTo>
                    <a:pt x="29194" y="13183"/>
                    <a:pt x="29536" y="12818"/>
                    <a:pt x="29879" y="12407"/>
                  </a:cubicBezTo>
                  <a:cubicBezTo>
                    <a:pt x="29673" y="10604"/>
                    <a:pt x="29742" y="8824"/>
                    <a:pt x="30016" y="7112"/>
                  </a:cubicBezTo>
                  <a:cubicBezTo>
                    <a:pt x="29285" y="6221"/>
                    <a:pt x="28486" y="5423"/>
                    <a:pt x="27642" y="4692"/>
                  </a:cubicBezTo>
                  <a:cubicBezTo>
                    <a:pt x="23305" y="4441"/>
                    <a:pt x="19242" y="2775"/>
                    <a:pt x="16024" y="36"/>
                  </a:cubicBezTo>
                  <a:cubicBezTo>
                    <a:pt x="15631" y="12"/>
                    <a:pt x="15237" y="1"/>
                    <a:pt x="14843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57"/>
            <p:cNvSpPr/>
            <p:nvPr/>
          </p:nvSpPr>
          <p:spPr>
            <a:xfrm>
              <a:off x="7286675" y="2946838"/>
              <a:ext cx="8600" cy="16000"/>
            </a:xfrm>
            <a:custGeom>
              <a:avLst/>
              <a:gdLst/>
              <a:ahLst/>
              <a:cxnLst/>
              <a:rect l="l" t="t" r="r" b="b"/>
              <a:pathLst>
                <a:path w="344" h="640" extrusionOk="0">
                  <a:moveTo>
                    <a:pt x="1" y="0"/>
                  </a:moveTo>
                  <a:lnTo>
                    <a:pt x="1" y="0"/>
                  </a:lnTo>
                  <a:cubicBezTo>
                    <a:pt x="46" y="229"/>
                    <a:pt x="69" y="434"/>
                    <a:pt x="92" y="639"/>
                  </a:cubicBezTo>
                  <a:cubicBezTo>
                    <a:pt x="183" y="457"/>
                    <a:pt x="252" y="251"/>
                    <a:pt x="343" y="69"/>
                  </a:cubicBezTo>
                  <a:cubicBezTo>
                    <a:pt x="229" y="46"/>
                    <a:pt x="115" y="23"/>
                    <a:pt x="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57"/>
            <p:cNvSpPr/>
            <p:nvPr/>
          </p:nvSpPr>
          <p:spPr>
            <a:xfrm>
              <a:off x="7286675" y="2946838"/>
              <a:ext cx="8600" cy="16000"/>
            </a:xfrm>
            <a:custGeom>
              <a:avLst/>
              <a:gdLst/>
              <a:ahLst/>
              <a:cxnLst/>
              <a:rect l="l" t="t" r="r" b="b"/>
              <a:pathLst>
                <a:path w="344" h="640" extrusionOk="0">
                  <a:moveTo>
                    <a:pt x="92" y="639"/>
                  </a:moveTo>
                  <a:cubicBezTo>
                    <a:pt x="183" y="457"/>
                    <a:pt x="252" y="251"/>
                    <a:pt x="343" y="69"/>
                  </a:cubicBezTo>
                  <a:lnTo>
                    <a:pt x="343" y="69"/>
                  </a:lnTo>
                  <a:cubicBezTo>
                    <a:pt x="229" y="46"/>
                    <a:pt x="115" y="23"/>
                    <a:pt x="1" y="0"/>
                  </a:cubicBezTo>
                  <a:lnTo>
                    <a:pt x="1" y="0"/>
                  </a:lnTo>
                  <a:cubicBezTo>
                    <a:pt x="46" y="229"/>
                    <a:pt x="69" y="434"/>
                    <a:pt x="92" y="639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57"/>
            <p:cNvSpPr/>
            <p:nvPr/>
          </p:nvSpPr>
          <p:spPr>
            <a:xfrm>
              <a:off x="7286675" y="2946838"/>
              <a:ext cx="8600" cy="16000"/>
            </a:xfrm>
            <a:custGeom>
              <a:avLst/>
              <a:gdLst/>
              <a:ahLst/>
              <a:cxnLst/>
              <a:rect l="l" t="t" r="r" b="b"/>
              <a:pathLst>
                <a:path w="344" h="640" extrusionOk="0">
                  <a:moveTo>
                    <a:pt x="1" y="0"/>
                  </a:moveTo>
                  <a:lnTo>
                    <a:pt x="1" y="0"/>
                  </a:lnTo>
                  <a:cubicBezTo>
                    <a:pt x="46" y="229"/>
                    <a:pt x="69" y="434"/>
                    <a:pt x="92" y="639"/>
                  </a:cubicBezTo>
                  <a:cubicBezTo>
                    <a:pt x="183" y="457"/>
                    <a:pt x="252" y="251"/>
                    <a:pt x="343" y="69"/>
                  </a:cubicBezTo>
                  <a:cubicBezTo>
                    <a:pt x="229" y="46"/>
                    <a:pt x="115" y="23"/>
                    <a:pt x="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57"/>
            <p:cNvSpPr/>
            <p:nvPr/>
          </p:nvSpPr>
          <p:spPr>
            <a:xfrm>
              <a:off x="6846150" y="2198163"/>
              <a:ext cx="122150" cy="63375"/>
            </a:xfrm>
            <a:custGeom>
              <a:avLst/>
              <a:gdLst/>
              <a:ahLst/>
              <a:cxnLst/>
              <a:rect l="l" t="t" r="r" b="b"/>
              <a:pathLst>
                <a:path w="4886" h="2535" extrusionOk="0">
                  <a:moveTo>
                    <a:pt x="297" y="1"/>
                  </a:moveTo>
                  <a:cubicBezTo>
                    <a:pt x="206" y="138"/>
                    <a:pt x="115" y="252"/>
                    <a:pt x="1" y="366"/>
                  </a:cubicBezTo>
                  <a:cubicBezTo>
                    <a:pt x="1324" y="959"/>
                    <a:pt x="2648" y="1667"/>
                    <a:pt x="3949" y="2534"/>
                  </a:cubicBezTo>
                  <a:cubicBezTo>
                    <a:pt x="4246" y="1918"/>
                    <a:pt x="4543" y="1324"/>
                    <a:pt x="4885" y="731"/>
                  </a:cubicBezTo>
                  <a:cubicBezTo>
                    <a:pt x="3333" y="685"/>
                    <a:pt x="1781" y="434"/>
                    <a:pt x="297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57"/>
            <p:cNvSpPr/>
            <p:nvPr/>
          </p:nvSpPr>
          <p:spPr>
            <a:xfrm>
              <a:off x="6846150" y="2198163"/>
              <a:ext cx="122150" cy="63375"/>
            </a:xfrm>
            <a:custGeom>
              <a:avLst/>
              <a:gdLst/>
              <a:ahLst/>
              <a:cxnLst/>
              <a:rect l="l" t="t" r="r" b="b"/>
              <a:pathLst>
                <a:path w="4886" h="2535" extrusionOk="0">
                  <a:moveTo>
                    <a:pt x="1" y="366"/>
                  </a:moveTo>
                  <a:cubicBezTo>
                    <a:pt x="1324" y="959"/>
                    <a:pt x="2648" y="1667"/>
                    <a:pt x="3949" y="2534"/>
                  </a:cubicBezTo>
                  <a:lnTo>
                    <a:pt x="3949" y="2534"/>
                  </a:lnTo>
                  <a:cubicBezTo>
                    <a:pt x="4246" y="1918"/>
                    <a:pt x="4543" y="1324"/>
                    <a:pt x="4885" y="731"/>
                  </a:cubicBezTo>
                  <a:lnTo>
                    <a:pt x="4885" y="731"/>
                  </a:lnTo>
                  <a:cubicBezTo>
                    <a:pt x="3310" y="685"/>
                    <a:pt x="1781" y="434"/>
                    <a:pt x="297" y="1"/>
                  </a:cubicBezTo>
                  <a:lnTo>
                    <a:pt x="297" y="1"/>
                  </a:lnTo>
                  <a:cubicBezTo>
                    <a:pt x="206" y="138"/>
                    <a:pt x="115" y="252"/>
                    <a:pt x="1" y="366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57"/>
            <p:cNvSpPr/>
            <p:nvPr/>
          </p:nvSpPr>
          <p:spPr>
            <a:xfrm>
              <a:off x="6846150" y="2198163"/>
              <a:ext cx="122150" cy="63375"/>
            </a:xfrm>
            <a:custGeom>
              <a:avLst/>
              <a:gdLst/>
              <a:ahLst/>
              <a:cxnLst/>
              <a:rect l="l" t="t" r="r" b="b"/>
              <a:pathLst>
                <a:path w="4886" h="2535" extrusionOk="0">
                  <a:moveTo>
                    <a:pt x="297" y="1"/>
                  </a:moveTo>
                  <a:cubicBezTo>
                    <a:pt x="206" y="138"/>
                    <a:pt x="115" y="252"/>
                    <a:pt x="1" y="366"/>
                  </a:cubicBezTo>
                  <a:cubicBezTo>
                    <a:pt x="1324" y="959"/>
                    <a:pt x="2648" y="1667"/>
                    <a:pt x="3949" y="2534"/>
                  </a:cubicBezTo>
                  <a:cubicBezTo>
                    <a:pt x="4246" y="1918"/>
                    <a:pt x="4543" y="1324"/>
                    <a:pt x="4885" y="731"/>
                  </a:cubicBezTo>
                  <a:cubicBezTo>
                    <a:pt x="3333" y="685"/>
                    <a:pt x="1781" y="434"/>
                    <a:pt x="297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57"/>
            <p:cNvSpPr/>
            <p:nvPr/>
          </p:nvSpPr>
          <p:spPr>
            <a:xfrm>
              <a:off x="6789650" y="2222138"/>
              <a:ext cx="223150" cy="557525"/>
            </a:xfrm>
            <a:custGeom>
              <a:avLst/>
              <a:gdLst/>
              <a:ahLst/>
              <a:cxnLst/>
              <a:rect l="l" t="t" r="r" b="b"/>
              <a:pathLst>
                <a:path w="8926" h="22301" extrusionOk="0">
                  <a:moveTo>
                    <a:pt x="1804" y="0"/>
                  </a:moveTo>
                  <a:cubicBezTo>
                    <a:pt x="1119" y="913"/>
                    <a:pt x="526" y="1895"/>
                    <a:pt x="1" y="2922"/>
                  </a:cubicBezTo>
                  <a:cubicBezTo>
                    <a:pt x="800" y="4406"/>
                    <a:pt x="1416" y="5980"/>
                    <a:pt x="1827" y="7670"/>
                  </a:cubicBezTo>
                  <a:cubicBezTo>
                    <a:pt x="2991" y="12394"/>
                    <a:pt x="2329" y="17119"/>
                    <a:pt x="320" y="21136"/>
                  </a:cubicBezTo>
                  <a:cubicBezTo>
                    <a:pt x="366" y="21205"/>
                    <a:pt x="412" y="21296"/>
                    <a:pt x="435" y="21365"/>
                  </a:cubicBezTo>
                  <a:cubicBezTo>
                    <a:pt x="1157" y="21286"/>
                    <a:pt x="1876" y="21248"/>
                    <a:pt x="2589" y="21248"/>
                  </a:cubicBezTo>
                  <a:cubicBezTo>
                    <a:pt x="4779" y="21248"/>
                    <a:pt x="6911" y="21612"/>
                    <a:pt x="8926" y="22301"/>
                  </a:cubicBezTo>
                  <a:cubicBezTo>
                    <a:pt x="7077" y="20086"/>
                    <a:pt x="5707" y="17439"/>
                    <a:pt x="4977" y="14449"/>
                  </a:cubicBezTo>
                  <a:cubicBezTo>
                    <a:pt x="3995" y="10386"/>
                    <a:pt x="4338" y="6346"/>
                    <a:pt x="5730" y="2739"/>
                  </a:cubicBezTo>
                  <a:cubicBezTo>
                    <a:pt x="4520" y="1735"/>
                    <a:pt x="3219" y="822"/>
                    <a:pt x="1804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57"/>
            <p:cNvSpPr/>
            <p:nvPr/>
          </p:nvSpPr>
          <p:spPr>
            <a:xfrm>
              <a:off x="6789650" y="2222138"/>
              <a:ext cx="223150" cy="557525"/>
            </a:xfrm>
            <a:custGeom>
              <a:avLst/>
              <a:gdLst/>
              <a:ahLst/>
              <a:cxnLst/>
              <a:rect l="l" t="t" r="r" b="b"/>
              <a:pathLst>
                <a:path w="8926" h="22301" extrusionOk="0">
                  <a:moveTo>
                    <a:pt x="1" y="2922"/>
                  </a:moveTo>
                  <a:cubicBezTo>
                    <a:pt x="800" y="4406"/>
                    <a:pt x="1416" y="5980"/>
                    <a:pt x="1827" y="7670"/>
                  </a:cubicBezTo>
                  <a:lnTo>
                    <a:pt x="1827" y="7670"/>
                  </a:lnTo>
                  <a:cubicBezTo>
                    <a:pt x="2991" y="12394"/>
                    <a:pt x="2329" y="17119"/>
                    <a:pt x="320" y="21136"/>
                  </a:cubicBezTo>
                  <a:lnTo>
                    <a:pt x="320" y="21136"/>
                  </a:lnTo>
                  <a:cubicBezTo>
                    <a:pt x="366" y="21205"/>
                    <a:pt x="412" y="21296"/>
                    <a:pt x="435" y="21365"/>
                  </a:cubicBezTo>
                  <a:lnTo>
                    <a:pt x="435" y="21365"/>
                  </a:lnTo>
                  <a:cubicBezTo>
                    <a:pt x="3379" y="21045"/>
                    <a:pt x="6255" y="21388"/>
                    <a:pt x="8926" y="22301"/>
                  </a:cubicBezTo>
                  <a:lnTo>
                    <a:pt x="8926" y="22301"/>
                  </a:lnTo>
                  <a:cubicBezTo>
                    <a:pt x="7077" y="20086"/>
                    <a:pt x="5707" y="17439"/>
                    <a:pt x="4977" y="14449"/>
                  </a:cubicBezTo>
                  <a:lnTo>
                    <a:pt x="4977" y="14449"/>
                  </a:lnTo>
                  <a:cubicBezTo>
                    <a:pt x="3995" y="10386"/>
                    <a:pt x="4338" y="6346"/>
                    <a:pt x="5730" y="2739"/>
                  </a:cubicBezTo>
                  <a:lnTo>
                    <a:pt x="5730" y="2739"/>
                  </a:lnTo>
                  <a:cubicBezTo>
                    <a:pt x="4520" y="1735"/>
                    <a:pt x="3219" y="822"/>
                    <a:pt x="1804" y="0"/>
                  </a:cubicBezTo>
                  <a:lnTo>
                    <a:pt x="1804" y="0"/>
                  </a:lnTo>
                  <a:cubicBezTo>
                    <a:pt x="1119" y="913"/>
                    <a:pt x="526" y="1895"/>
                    <a:pt x="1" y="2922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57"/>
            <p:cNvSpPr/>
            <p:nvPr/>
          </p:nvSpPr>
          <p:spPr>
            <a:xfrm>
              <a:off x="6789650" y="2222138"/>
              <a:ext cx="223150" cy="557525"/>
            </a:xfrm>
            <a:custGeom>
              <a:avLst/>
              <a:gdLst/>
              <a:ahLst/>
              <a:cxnLst/>
              <a:rect l="l" t="t" r="r" b="b"/>
              <a:pathLst>
                <a:path w="8926" h="22301" extrusionOk="0">
                  <a:moveTo>
                    <a:pt x="1804" y="0"/>
                  </a:moveTo>
                  <a:cubicBezTo>
                    <a:pt x="1119" y="913"/>
                    <a:pt x="526" y="1895"/>
                    <a:pt x="1" y="2922"/>
                  </a:cubicBezTo>
                  <a:cubicBezTo>
                    <a:pt x="800" y="4406"/>
                    <a:pt x="1416" y="5980"/>
                    <a:pt x="1827" y="7670"/>
                  </a:cubicBezTo>
                  <a:cubicBezTo>
                    <a:pt x="2991" y="12394"/>
                    <a:pt x="2329" y="17119"/>
                    <a:pt x="320" y="21136"/>
                  </a:cubicBezTo>
                  <a:cubicBezTo>
                    <a:pt x="366" y="21205"/>
                    <a:pt x="412" y="21296"/>
                    <a:pt x="435" y="21365"/>
                  </a:cubicBezTo>
                  <a:cubicBezTo>
                    <a:pt x="1157" y="21286"/>
                    <a:pt x="1876" y="21248"/>
                    <a:pt x="2589" y="21248"/>
                  </a:cubicBezTo>
                  <a:cubicBezTo>
                    <a:pt x="4779" y="21248"/>
                    <a:pt x="6911" y="21612"/>
                    <a:pt x="8926" y="22301"/>
                  </a:cubicBezTo>
                  <a:cubicBezTo>
                    <a:pt x="7077" y="20086"/>
                    <a:pt x="5707" y="17439"/>
                    <a:pt x="4977" y="14449"/>
                  </a:cubicBezTo>
                  <a:cubicBezTo>
                    <a:pt x="3995" y="10386"/>
                    <a:pt x="4338" y="6346"/>
                    <a:pt x="5730" y="2739"/>
                  </a:cubicBezTo>
                  <a:cubicBezTo>
                    <a:pt x="4520" y="1735"/>
                    <a:pt x="3219" y="822"/>
                    <a:pt x="1804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57"/>
            <p:cNvSpPr/>
            <p:nvPr/>
          </p:nvSpPr>
          <p:spPr>
            <a:xfrm>
              <a:off x="7232475" y="2931988"/>
              <a:ext cx="51950" cy="63950"/>
            </a:xfrm>
            <a:custGeom>
              <a:avLst/>
              <a:gdLst/>
              <a:ahLst/>
              <a:cxnLst/>
              <a:rect l="l" t="t" r="r" b="b"/>
              <a:pathLst>
                <a:path w="2078" h="2558" extrusionOk="0">
                  <a:moveTo>
                    <a:pt x="0" y="1"/>
                  </a:moveTo>
                  <a:lnTo>
                    <a:pt x="0" y="1"/>
                  </a:lnTo>
                  <a:cubicBezTo>
                    <a:pt x="662" y="777"/>
                    <a:pt x="1256" y="1644"/>
                    <a:pt x="1803" y="2557"/>
                  </a:cubicBezTo>
                  <a:cubicBezTo>
                    <a:pt x="1895" y="2261"/>
                    <a:pt x="1986" y="1964"/>
                    <a:pt x="2077" y="1690"/>
                  </a:cubicBezTo>
                  <a:cubicBezTo>
                    <a:pt x="2032" y="1325"/>
                    <a:pt x="1963" y="937"/>
                    <a:pt x="1872" y="526"/>
                  </a:cubicBezTo>
                  <a:cubicBezTo>
                    <a:pt x="1233" y="389"/>
                    <a:pt x="617" y="206"/>
                    <a:pt x="0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57"/>
            <p:cNvSpPr/>
            <p:nvPr/>
          </p:nvSpPr>
          <p:spPr>
            <a:xfrm>
              <a:off x="7232475" y="2931988"/>
              <a:ext cx="51950" cy="63950"/>
            </a:xfrm>
            <a:custGeom>
              <a:avLst/>
              <a:gdLst/>
              <a:ahLst/>
              <a:cxnLst/>
              <a:rect l="l" t="t" r="r" b="b"/>
              <a:pathLst>
                <a:path w="2078" h="2558" extrusionOk="0">
                  <a:moveTo>
                    <a:pt x="1803" y="2557"/>
                  </a:moveTo>
                  <a:cubicBezTo>
                    <a:pt x="1895" y="2261"/>
                    <a:pt x="1986" y="1964"/>
                    <a:pt x="2077" y="1690"/>
                  </a:cubicBezTo>
                  <a:lnTo>
                    <a:pt x="2077" y="1690"/>
                  </a:lnTo>
                  <a:cubicBezTo>
                    <a:pt x="2032" y="1325"/>
                    <a:pt x="1963" y="937"/>
                    <a:pt x="1872" y="526"/>
                  </a:cubicBezTo>
                  <a:lnTo>
                    <a:pt x="1872" y="526"/>
                  </a:lnTo>
                  <a:cubicBezTo>
                    <a:pt x="1233" y="389"/>
                    <a:pt x="617" y="206"/>
                    <a:pt x="0" y="1"/>
                  </a:cubicBezTo>
                  <a:lnTo>
                    <a:pt x="0" y="1"/>
                  </a:lnTo>
                  <a:cubicBezTo>
                    <a:pt x="662" y="777"/>
                    <a:pt x="1256" y="1644"/>
                    <a:pt x="1803" y="2557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57"/>
            <p:cNvSpPr/>
            <p:nvPr/>
          </p:nvSpPr>
          <p:spPr>
            <a:xfrm>
              <a:off x="7232475" y="2931988"/>
              <a:ext cx="51950" cy="63950"/>
            </a:xfrm>
            <a:custGeom>
              <a:avLst/>
              <a:gdLst/>
              <a:ahLst/>
              <a:cxnLst/>
              <a:rect l="l" t="t" r="r" b="b"/>
              <a:pathLst>
                <a:path w="2078" h="2558" extrusionOk="0">
                  <a:moveTo>
                    <a:pt x="0" y="1"/>
                  </a:moveTo>
                  <a:lnTo>
                    <a:pt x="0" y="1"/>
                  </a:lnTo>
                  <a:cubicBezTo>
                    <a:pt x="662" y="777"/>
                    <a:pt x="1256" y="1644"/>
                    <a:pt x="1803" y="2557"/>
                  </a:cubicBezTo>
                  <a:cubicBezTo>
                    <a:pt x="1895" y="2261"/>
                    <a:pt x="1986" y="1964"/>
                    <a:pt x="2077" y="1690"/>
                  </a:cubicBezTo>
                  <a:cubicBezTo>
                    <a:pt x="2032" y="1325"/>
                    <a:pt x="1963" y="937"/>
                    <a:pt x="1872" y="526"/>
                  </a:cubicBezTo>
                  <a:cubicBezTo>
                    <a:pt x="1233" y="389"/>
                    <a:pt x="617" y="206"/>
                    <a:pt x="0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57"/>
            <p:cNvSpPr/>
            <p:nvPr/>
          </p:nvSpPr>
          <p:spPr>
            <a:xfrm>
              <a:off x="7279250" y="2945113"/>
              <a:ext cx="9725" cy="29125"/>
            </a:xfrm>
            <a:custGeom>
              <a:avLst/>
              <a:gdLst/>
              <a:ahLst/>
              <a:cxnLst/>
              <a:rect l="l" t="t" r="r" b="b"/>
              <a:pathLst>
                <a:path w="389" h="1165" extrusionOk="0">
                  <a:moveTo>
                    <a:pt x="1" y="1"/>
                  </a:moveTo>
                  <a:cubicBezTo>
                    <a:pt x="92" y="412"/>
                    <a:pt x="161" y="800"/>
                    <a:pt x="206" y="1165"/>
                  </a:cubicBezTo>
                  <a:cubicBezTo>
                    <a:pt x="275" y="1005"/>
                    <a:pt x="343" y="868"/>
                    <a:pt x="389" y="708"/>
                  </a:cubicBezTo>
                  <a:cubicBezTo>
                    <a:pt x="366" y="503"/>
                    <a:pt x="343" y="298"/>
                    <a:pt x="298" y="69"/>
                  </a:cubicBezTo>
                  <a:cubicBezTo>
                    <a:pt x="206" y="46"/>
                    <a:pt x="115" y="24"/>
                    <a:pt x="1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57"/>
            <p:cNvSpPr/>
            <p:nvPr/>
          </p:nvSpPr>
          <p:spPr>
            <a:xfrm>
              <a:off x="7279250" y="2945113"/>
              <a:ext cx="9725" cy="29125"/>
            </a:xfrm>
            <a:custGeom>
              <a:avLst/>
              <a:gdLst/>
              <a:ahLst/>
              <a:cxnLst/>
              <a:rect l="l" t="t" r="r" b="b"/>
              <a:pathLst>
                <a:path w="389" h="1165" extrusionOk="0">
                  <a:moveTo>
                    <a:pt x="206" y="1165"/>
                  </a:moveTo>
                  <a:cubicBezTo>
                    <a:pt x="275" y="1005"/>
                    <a:pt x="343" y="868"/>
                    <a:pt x="389" y="708"/>
                  </a:cubicBezTo>
                  <a:lnTo>
                    <a:pt x="389" y="708"/>
                  </a:lnTo>
                  <a:cubicBezTo>
                    <a:pt x="366" y="503"/>
                    <a:pt x="343" y="298"/>
                    <a:pt x="298" y="69"/>
                  </a:cubicBezTo>
                  <a:lnTo>
                    <a:pt x="298" y="69"/>
                  </a:lnTo>
                  <a:cubicBezTo>
                    <a:pt x="206" y="46"/>
                    <a:pt x="92" y="24"/>
                    <a:pt x="1" y="1"/>
                  </a:cubicBezTo>
                  <a:lnTo>
                    <a:pt x="1" y="1"/>
                  </a:lnTo>
                  <a:cubicBezTo>
                    <a:pt x="92" y="412"/>
                    <a:pt x="161" y="800"/>
                    <a:pt x="206" y="1165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57"/>
            <p:cNvSpPr/>
            <p:nvPr/>
          </p:nvSpPr>
          <p:spPr>
            <a:xfrm>
              <a:off x="7279250" y="2945113"/>
              <a:ext cx="9725" cy="29125"/>
            </a:xfrm>
            <a:custGeom>
              <a:avLst/>
              <a:gdLst/>
              <a:ahLst/>
              <a:cxnLst/>
              <a:rect l="l" t="t" r="r" b="b"/>
              <a:pathLst>
                <a:path w="389" h="1165" extrusionOk="0">
                  <a:moveTo>
                    <a:pt x="1" y="1"/>
                  </a:moveTo>
                  <a:cubicBezTo>
                    <a:pt x="92" y="412"/>
                    <a:pt x="161" y="800"/>
                    <a:pt x="206" y="1165"/>
                  </a:cubicBezTo>
                  <a:cubicBezTo>
                    <a:pt x="275" y="1005"/>
                    <a:pt x="343" y="868"/>
                    <a:pt x="389" y="708"/>
                  </a:cubicBezTo>
                  <a:cubicBezTo>
                    <a:pt x="366" y="503"/>
                    <a:pt x="343" y="298"/>
                    <a:pt x="298" y="69"/>
                  </a:cubicBezTo>
                  <a:cubicBezTo>
                    <a:pt x="206" y="46"/>
                    <a:pt x="92" y="24"/>
                    <a:pt x="1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57"/>
            <p:cNvSpPr/>
            <p:nvPr/>
          </p:nvSpPr>
          <p:spPr>
            <a:xfrm>
              <a:off x="7279250" y="2945113"/>
              <a:ext cx="9725" cy="29125"/>
            </a:xfrm>
            <a:custGeom>
              <a:avLst/>
              <a:gdLst/>
              <a:ahLst/>
              <a:cxnLst/>
              <a:rect l="l" t="t" r="r" b="b"/>
              <a:pathLst>
                <a:path w="389" h="1165" extrusionOk="0">
                  <a:moveTo>
                    <a:pt x="1" y="1"/>
                  </a:moveTo>
                  <a:cubicBezTo>
                    <a:pt x="92" y="412"/>
                    <a:pt x="161" y="800"/>
                    <a:pt x="206" y="1165"/>
                  </a:cubicBezTo>
                  <a:cubicBezTo>
                    <a:pt x="275" y="1005"/>
                    <a:pt x="343" y="868"/>
                    <a:pt x="389" y="708"/>
                  </a:cubicBezTo>
                  <a:cubicBezTo>
                    <a:pt x="366" y="503"/>
                    <a:pt x="343" y="298"/>
                    <a:pt x="298" y="69"/>
                  </a:cubicBezTo>
                  <a:cubicBezTo>
                    <a:pt x="206" y="46"/>
                    <a:pt x="115" y="24"/>
                    <a:pt x="1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57"/>
            <p:cNvSpPr/>
            <p:nvPr/>
          </p:nvSpPr>
          <p:spPr>
            <a:xfrm>
              <a:off x="6834750" y="2207288"/>
              <a:ext cx="110150" cy="83350"/>
            </a:xfrm>
            <a:custGeom>
              <a:avLst/>
              <a:gdLst/>
              <a:ahLst/>
              <a:cxnLst/>
              <a:rect l="l" t="t" r="r" b="b"/>
              <a:pathLst>
                <a:path w="4406" h="3334" extrusionOk="0">
                  <a:moveTo>
                    <a:pt x="457" y="1"/>
                  </a:moveTo>
                  <a:cubicBezTo>
                    <a:pt x="320" y="183"/>
                    <a:pt x="160" y="389"/>
                    <a:pt x="0" y="594"/>
                  </a:cubicBezTo>
                  <a:cubicBezTo>
                    <a:pt x="1415" y="1416"/>
                    <a:pt x="2716" y="2329"/>
                    <a:pt x="3926" y="3333"/>
                  </a:cubicBezTo>
                  <a:cubicBezTo>
                    <a:pt x="4063" y="2922"/>
                    <a:pt x="4246" y="2534"/>
                    <a:pt x="4405" y="2169"/>
                  </a:cubicBezTo>
                  <a:cubicBezTo>
                    <a:pt x="3104" y="1302"/>
                    <a:pt x="1780" y="594"/>
                    <a:pt x="457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57"/>
            <p:cNvSpPr/>
            <p:nvPr/>
          </p:nvSpPr>
          <p:spPr>
            <a:xfrm>
              <a:off x="6834750" y="2207288"/>
              <a:ext cx="110150" cy="83350"/>
            </a:xfrm>
            <a:custGeom>
              <a:avLst/>
              <a:gdLst/>
              <a:ahLst/>
              <a:cxnLst/>
              <a:rect l="l" t="t" r="r" b="b"/>
              <a:pathLst>
                <a:path w="4406" h="3334" extrusionOk="0">
                  <a:moveTo>
                    <a:pt x="0" y="594"/>
                  </a:moveTo>
                  <a:cubicBezTo>
                    <a:pt x="1415" y="1416"/>
                    <a:pt x="2716" y="2329"/>
                    <a:pt x="3926" y="3333"/>
                  </a:cubicBezTo>
                  <a:lnTo>
                    <a:pt x="3926" y="3333"/>
                  </a:lnTo>
                  <a:cubicBezTo>
                    <a:pt x="4063" y="2922"/>
                    <a:pt x="4246" y="2534"/>
                    <a:pt x="4405" y="2169"/>
                  </a:cubicBezTo>
                  <a:lnTo>
                    <a:pt x="4405" y="2169"/>
                  </a:lnTo>
                  <a:cubicBezTo>
                    <a:pt x="3104" y="1302"/>
                    <a:pt x="1780" y="594"/>
                    <a:pt x="457" y="1"/>
                  </a:cubicBezTo>
                  <a:lnTo>
                    <a:pt x="457" y="1"/>
                  </a:lnTo>
                  <a:cubicBezTo>
                    <a:pt x="320" y="183"/>
                    <a:pt x="160" y="389"/>
                    <a:pt x="0" y="594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57"/>
            <p:cNvSpPr/>
            <p:nvPr/>
          </p:nvSpPr>
          <p:spPr>
            <a:xfrm>
              <a:off x="6834750" y="2207288"/>
              <a:ext cx="110150" cy="83350"/>
            </a:xfrm>
            <a:custGeom>
              <a:avLst/>
              <a:gdLst/>
              <a:ahLst/>
              <a:cxnLst/>
              <a:rect l="l" t="t" r="r" b="b"/>
              <a:pathLst>
                <a:path w="4406" h="3334" extrusionOk="0">
                  <a:moveTo>
                    <a:pt x="457" y="1"/>
                  </a:moveTo>
                  <a:cubicBezTo>
                    <a:pt x="320" y="183"/>
                    <a:pt x="160" y="389"/>
                    <a:pt x="0" y="594"/>
                  </a:cubicBezTo>
                  <a:cubicBezTo>
                    <a:pt x="1415" y="1416"/>
                    <a:pt x="2716" y="2329"/>
                    <a:pt x="3926" y="3333"/>
                  </a:cubicBezTo>
                  <a:cubicBezTo>
                    <a:pt x="4063" y="2922"/>
                    <a:pt x="4246" y="2534"/>
                    <a:pt x="4405" y="2169"/>
                  </a:cubicBezTo>
                  <a:cubicBezTo>
                    <a:pt x="3104" y="1302"/>
                    <a:pt x="1780" y="594"/>
                    <a:pt x="457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57"/>
            <p:cNvSpPr/>
            <p:nvPr/>
          </p:nvSpPr>
          <p:spPr>
            <a:xfrm>
              <a:off x="6834750" y="2207288"/>
              <a:ext cx="110150" cy="83350"/>
            </a:xfrm>
            <a:custGeom>
              <a:avLst/>
              <a:gdLst/>
              <a:ahLst/>
              <a:cxnLst/>
              <a:rect l="l" t="t" r="r" b="b"/>
              <a:pathLst>
                <a:path w="4406" h="3334" extrusionOk="0">
                  <a:moveTo>
                    <a:pt x="457" y="1"/>
                  </a:moveTo>
                  <a:cubicBezTo>
                    <a:pt x="320" y="183"/>
                    <a:pt x="160" y="389"/>
                    <a:pt x="0" y="594"/>
                  </a:cubicBezTo>
                  <a:cubicBezTo>
                    <a:pt x="1415" y="1416"/>
                    <a:pt x="2716" y="2329"/>
                    <a:pt x="3926" y="3333"/>
                  </a:cubicBezTo>
                  <a:cubicBezTo>
                    <a:pt x="4063" y="2922"/>
                    <a:pt x="4246" y="2534"/>
                    <a:pt x="4405" y="2169"/>
                  </a:cubicBezTo>
                  <a:cubicBezTo>
                    <a:pt x="3104" y="1302"/>
                    <a:pt x="1780" y="594"/>
                    <a:pt x="457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57"/>
            <p:cNvSpPr/>
            <p:nvPr/>
          </p:nvSpPr>
          <p:spPr>
            <a:xfrm>
              <a:off x="6722900" y="2295163"/>
              <a:ext cx="141525" cy="455400"/>
            </a:xfrm>
            <a:custGeom>
              <a:avLst/>
              <a:gdLst/>
              <a:ahLst/>
              <a:cxnLst/>
              <a:rect l="l" t="t" r="r" b="b"/>
              <a:pathLst>
                <a:path w="5661" h="18216" extrusionOk="0">
                  <a:moveTo>
                    <a:pt x="2671" y="1"/>
                  </a:moveTo>
                  <a:cubicBezTo>
                    <a:pt x="662" y="4041"/>
                    <a:pt x="0" y="8766"/>
                    <a:pt x="1164" y="13468"/>
                  </a:cubicBezTo>
                  <a:cubicBezTo>
                    <a:pt x="1575" y="15157"/>
                    <a:pt x="2191" y="16755"/>
                    <a:pt x="2990" y="18215"/>
                  </a:cubicBezTo>
                  <a:cubicBezTo>
                    <a:pt x="4999" y="14198"/>
                    <a:pt x="5661" y="9473"/>
                    <a:pt x="4497" y="4749"/>
                  </a:cubicBezTo>
                  <a:cubicBezTo>
                    <a:pt x="4086" y="3059"/>
                    <a:pt x="3470" y="1485"/>
                    <a:pt x="2671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57"/>
            <p:cNvSpPr/>
            <p:nvPr/>
          </p:nvSpPr>
          <p:spPr>
            <a:xfrm>
              <a:off x="6722900" y="2295163"/>
              <a:ext cx="141525" cy="455400"/>
            </a:xfrm>
            <a:custGeom>
              <a:avLst/>
              <a:gdLst/>
              <a:ahLst/>
              <a:cxnLst/>
              <a:rect l="l" t="t" r="r" b="b"/>
              <a:pathLst>
                <a:path w="5661" h="18216" extrusionOk="0">
                  <a:moveTo>
                    <a:pt x="1164" y="13468"/>
                  </a:moveTo>
                  <a:cubicBezTo>
                    <a:pt x="1575" y="15157"/>
                    <a:pt x="2191" y="16755"/>
                    <a:pt x="2990" y="18215"/>
                  </a:cubicBezTo>
                  <a:lnTo>
                    <a:pt x="2990" y="18215"/>
                  </a:lnTo>
                  <a:cubicBezTo>
                    <a:pt x="4999" y="14198"/>
                    <a:pt x="5661" y="9473"/>
                    <a:pt x="4497" y="4749"/>
                  </a:cubicBezTo>
                  <a:lnTo>
                    <a:pt x="4497" y="4749"/>
                  </a:lnTo>
                  <a:cubicBezTo>
                    <a:pt x="4086" y="3059"/>
                    <a:pt x="3470" y="1485"/>
                    <a:pt x="2671" y="1"/>
                  </a:cubicBezTo>
                  <a:lnTo>
                    <a:pt x="2671" y="1"/>
                  </a:lnTo>
                  <a:cubicBezTo>
                    <a:pt x="662" y="4041"/>
                    <a:pt x="0" y="8766"/>
                    <a:pt x="1164" y="13468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57"/>
            <p:cNvSpPr/>
            <p:nvPr/>
          </p:nvSpPr>
          <p:spPr>
            <a:xfrm>
              <a:off x="6722900" y="2295163"/>
              <a:ext cx="141525" cy="455400"/>
            </a:xfrm>
            <a:custGeom>
              <a:avLst/>
              <a:gdLst/>
              <a:ahLst/>
              <a:cxnLst/>
              <a:rect l="l" t="t" r="r" b="b"/>
              <a:pathLst>
                <a:path w="5661" h="18216" extrusionOk="0">
                  <a:moveTo>
                    <a:pt x="2671" y="1"/>
                  </a:moveTo>
                  <a:cubicBezTo>
                    <a:pt x="662" y="4041"/>
                    <a:pt x="0" y="8766"/>
                    <a:pt x="1164" y="13468"/>
                  </a:cubicBezTo>
                  <a:cubicBezTo>
                    <a:pt x="1575" y="15157"/>
                    <a:pt x="2191" y="16755"/>
                    <a:pt x="2990" y="18215"/>
                  </a:cubicBezTo>
                  <a:cubicBezTo>
                    <a:pt x="4999" y="14198"/>
                    <a:pt x="5661" y="9473"/>
                    <a:pt x="4497" y="4749"/>
                  </a:cubicBezTo>
                  <a:cubicBezTo>
                    <a:pt x="4086" y="3059"/>
                    <a:pt x="3470" y="1485"/>
                    <a:pt x="2671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57"/>
            <p:cNvSpPr/>
            <p:nvPr/>
          </p:nvSpPr>
          <p:spPr>
            <a:xfrm>
              <a:off x="6722900" y="2295163"/>
              <a:ext cx="141525" cy="455400"/>
            </a:xfrm>
            <a:custGeom>
              <a:avLst/>
              <a:gdLst/>
              <a:ahLst/>
              <a:cxnLst/>
              <a:rect l="l" t="t" r="r" b="b"/>
              <a:pathLst>
                <a:path w="5661" h="18216" extrusionOk="0">
                  <a:moveTo>
                    <a:pt x="2671" y="1"/>
                  </a:moveTo>
                  <a:cubicBezTo>
                    <a:pt x="662" y="4041"/>
                    <a:pt x="0" y="8766"/>
                    <a:pt x="1164" y="13468"/>
                  </a:cubicBezTo>
                  <a:cubicBezTo>
                    <a:pt x="1575" y="15157"/>
                    <a:pt x="2191" y="16755"/>
                    <a:pt x="2990" y="18215"/>
                  </a:cubicBezTo>
                  <a:cubicBezTo>
                    <a:pt x="4999" y="14198"/>
                    <a:pt x="5661" y="9473"/>
                    <a:pt x="4497" y="4749"/>
                  </a:cubicBezTo>
                  <a:cubicBezTo>
                    <a:pt x="4086" y="3059"/>
                    <a:pt x="3470" y="1485"/>
                    <a:pt x="2671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57"/>
            <p:cNvSpPr/>
            <p:nvPr/>
          </p:nvSpPr>
          <p:spPr>
            <a:xfrm>
              <a:off x="6800500" y="2753313"/>
              <a:ext cx="477075" cy="253875"/>
            </a:xfrm>
            <a:custGeom>
              <a:avLst/>
              <a:gdLst/>
              <a:ahLst/>
              <a:cxnLst/>
              <a:rect l="l" t="t" r="r" b="b"/>
              <a:pathLst>
                <a:path w="19083" h="10155" extrusionOk="0">
                  <a:moveTo>
                    <a:pt x="2155" y="1"/>
                  </a:moveTo>
                  <a:cubicBezTo>
                    <a:pt x="1442" y="1"/>
                    <a:pt x="723" y="39"/>
                    <a:pt x="1" y="118"/>
                  </a:cubicBezTo>
                  <a:cubicBezTo>
                    <a:pt x="1165" y="2172"/>
                    <a:pt x="2648" y="3975"/>
                    <a:pt x="4406" y="5459"/>
                  </a:cubicBezTo>
                  <a:cubicBezTo>
                    <a:pt x="8720" y="5710"/>
                    <a:pt x="12805" y="7376"/>
                    <a:pt x="16024" y="10115"/>
                  </a:cubicBezTo>
                  <a:cubicBezTo>
                    <a:pt x="16402" y="10142"/>
                    <a:pt x="16784" y="10155"/>
                    <a:pt x="17169" y="10155"/>
                  </a:cubicBezTo>
                  <a:cubicBezTo>
                    <a:pt x="17760" y="10155"/>
                    <a:pt x="18360" y="10125"/>
                    <a:pt x="18968" y="10069"/>
                  </a:cubicBezTo>
                  <a:cubicBezTo>
                    <a:pt x="18991" y="9933"/>
                    <a:pt x="19037" y="9818"/>
                    <a:pt x="19082" y="9704"/>
                  </a:cubicBezTo>
                  <a:cubicBezTo>
                    <a:pt x="18535" y="8791"/>
                    <a:pt x="17941" y="7924"/>
                    <a:pt x="17279" y="7148"/>
                  </a:cubicBezTo>
                  <a:cubicBezTo>
                    <a:pt x="13855" y="5961"/>
                    <a:pt x="10820" y="3861"/>
                    <a:pt x="8492" y="1054"/>
                  </a:cubicBezTo>
                  <a:cubicBezTo>
                    <a:pt x="6477" y="365"/>
                    <a:pt x="4345" y="1"/>
                    <a:pt x="2155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57"/>
            <p:cNvSpPr/>
            <p:nvPr/>
          </p:nvSpPr>
          <p:spPr>
            <a:xfrm>
              <a:off x="6800500" y="2753388"/>
              <a:ext cx="477075" cy="254525"/>
            </a:xfrm>
            <a:custGeom>
              <a:avLst/>
              <a:gdLst/>
              <a:ahLst/>
              <a:cxnLst/>
              <a:rect l="l" t="t" r="r" b="b"/>
              <a:pathLst>
                <a:path w="19083" h="10181" extrusionOk="0">
                  <a:moveTo>
                    <a:pt x="1" y="115"/>
                  </a:moveTo>
                  <a:cubicBezTo>
                    <a:pt x="1165" y="2169"/>
                    <a:pt x="2648" y="3972"/>
                    <a:pt x="4406" y="5456"/>
                  </a:cubicBezTo>
                  <a:lnTo>
                    <a:pt x="4406" y="5456"/>
                  </a:lnTo>
                  <a:cubicBezTo>
                    <a:pt x="8720" y="5707"/>
                    <a:pt x="12783" y="7373"/>
                    <a:pt x="16024" y="10112"/>
                  </a:cubicBezTo>
                  <a:lnTo>
                    <a:pt x="16024" y="10112"/>
                  </a:lnTo>
                  <a:cubicBezTo>
                    <a:pt x="16983" y="10181"/>
                    <a:pt x="17964" y="10158"/>
                    <a:pt x="18968" y="10066"/>
                  </a:cubicBezTo>
                  <a:lnTo>
                    <a:pt x="18968" y="10066"/>
                  </a:lnTo>
                  <a:cubicBezTo>
                    <a:pt x="18991" y="9930"/>
                    <a:pt x="19037" y="9815"/>
                    <a:pt x="19082" y="9701"/>
                  </a:cubicBezTo>
                  <a:lnTo>
                    <a:pt x="19082" y="9701"/>
                  </a:lnTo>
                  <a:cubicBezTo>
                    <a:pt x="18535" y="8788"/>
                    <a:pt x="17941" y="7921"/>
                    <a:pt x="17279" y="7145"/>
                  </a:cubicBezTo>
                  <a:lnTo>
                    <a:pt x="17279" y="7145"/>
                  </a:lnTo>
                  <a:cubicBezTo>
                    <a:pt x="13855" y="5958"/>
                    <a:pt x="10820" y="3858"/>
                    <a:pt x="8492" y="1051"/>
                  </a:cubicBezTo>
                  <a:lnTo>
                    <a:pt x="8492" y="1051"/>
                  </a:lnTo>
                  <a:cubicBezTo>
                    <a:pt x="6483" y="366"/>
                    <a:pt x="4337" y="1"/>
                    <a:pt x="2146" y="1"/>
                  </a:cubicBezTo>
                  <a:lnTo>
                    <a:pt x="2146" y="1"/>
                  </a:lnTo>
                  <a:cubicBezTo>
                    <a:pt x="1438" y="1"/>
                    <a:pt x="731" y="46"/>
                    <a:pt x="1" y="115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57"/>
            <p:cNvSpPr/>
            <p:nvPr/>
          </p:nvSpPr>
          <p:spPr>
            <a:xfrm>
              <a:off x="6800500" y="2753313"/>
              <a:ext cx="477075" cy="253875"/>
            </a:xfrm>
            <a:custGeom>
              <a:avLst/>
              <a:gdLst/>
              <a:ahLst/>
              <a:cxnLst/>
              <a:rect l="l" t="t" r="r" b="b"/>
              <a:pathLst>
                <a:path w="19083" h="10155" extrusionOk="0">
                  <a:moveTo>
                    <a:pt x="2155" y="1"/>
                  </a:moveTo>
                  <a:cubicBezTo>
                    <a:pt x="1442" y="1"/>
                    <a:pt x="723" y="39"/>
                    <a:pt x="1" y="118"/>
                  </a:cubicBezTo>
                  <a:cubicBezTo>
                    <a:pt x="1165" y="2172"/>
                    <a:pt x="2648" y="3975"/>
                    <a:pt x="4406" y="5459"/>
                  </a:cubicBezTo>
                  <a:cubicBezTo>
                    <a:pt x="8720" y="5710"/>
                    <a:pt x="12805" y="7376"/>
                    <a:pt x="16024" y="10115"/>
                  </a:cubicBezTo>
                  <a:cubicBezTo>
                    <a:pt x="16402" y="10142"/>
                    <a:pt x="16784" y="10155"/>
                    <a:pt x="17169" y="10155"/>
                  </a:cubicBezTo>
                  <a:cubicBezTo>
                    <a:pt x="17760" y="10155"/>
                    <a:pt x="18360" y="10125"/>
                    <a:pt x="18968" y="10069"/>
                  </a:cubicBezTo>
                  <a:cubicBezTo>
                    <a:pt x="18991" y="9933"/>
                    <a:pt x="19037" y="9818"/>
                    <a:pt x="19082" y="9704"/>
                  </a:cubicBezTo>
                  <a:cubicBezTo>
                    <a:pt x="18535" y="8791"/>
                    <a:pt x="17941" y="7924"/>
                    <a:pt x="17279" y="7148"/>
                  </a:cubicBezTo>
                  <a:cubicBezTo>
                    <a:pt x="13855" y="5961"/>
                    <a:pt x="10820" y="3861"/>
                    <a:pt x="8492" y="1054"/>
                  </a:cubicBezTo>
                  <a:cubicBezTo>
                    <a:pt x="6477" y="365"/>
                    <a:pt x="4345" y="1"/>
                    <a:pt x="2155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57"/>
            <p:cNvSpPr/>
            <p:nvPr/>
          </p:nvSpPr>
          <p:spPr>
            <a:xfrm>
              <a:off x="6800500" y="2753313"/>
              <a:ext cx="477075" cy="253875"/>
            </a:xfrm>
            <a:custGeom>
              <a:avLst/>
              <a:gdLst/>
              <a:ahLst/>
              <a:cxnLst/>
              <a:rect l="l" t="t" r="r" b="b"/>
              <a:pathLst>
                <a:path w="19083" h="10155" extrusionOk="0">
                  <a:moveTo>
                    <a:pt x="2155" y="1"/>
                  </a:moveTo>
                  <a:cubicBezTo>
                    <a:pt x="1442" y="1"/>
                    <a:pt x="723" y="39"/>
                    <a:pt x="1" y="118"/>
                  </a:cubicBezTo>
                  <a:cubicBezTo>
                    <a:pt x="1165" y="2172"/>
                    <a:pt x="2648" y="3975"/>
                    <a:pt x="4406" y="5459"/>
                  </a:cubicBezTo>
                  <a:cubicBezTo>
                    <a:pt x="8720" y="5710"/>
                    <a:pt x="12805" y="7376"/>
                    <a:pt x="16024" y="10115"/>
                  </a:cubicBezTo>
                  <a:cubicBezTo>
                    <a:pt x="16402" y="10142"/>
                    <a:pt x="16784" y="10155"/>
                    <a:pt x="17169" y="10155"/>
                  </a:cubicBezTo>
                  <a:cubicBezTo>
                    <a:pt x="17760" y="10155"/>
                    <a:pt x="18360" y="10125"/>
                    <a:pt x="18968" y="10069"/>
                  </a:cubicBezTo>
                  <a:cubicBezTo>
                    <a:pt x="18991" y="9933"/>
                    <a:pt x="19037" y="9818"/>
                    <a:pt x="19082" y="9704"/>
                  </a:cubicBezTo>
                  <a:cubicBezTo>
                    <a:pt x="18535" y="8791"/>
                    <a:pt x="17941" y="7924"/>
                    <a:pt x="17279" y="7148"/>
                  </a:cubicBezTo>
                  <a:cubicBezTo>
                    <a:pt x="13855" y="5961"/>
                    <a:pt x="10820" y="3861"/>
                    <a:pt x="8492" y="1054"/>
                  </a:cubicBezTo>
                  <a:cubicBezTo>
                    <a:pt x="6477" y="365"/>
                    <a:pt x="4345" y="1"/>
                    <a:pt x="2155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57"/>
            <p:cNvSpPr/>
            <p:nvPr/>
          </p:nvSpPr>
          <p:spPr>
            <a:xfrm>
              <a:off x="6910625" y="2889763"/>
              <a:ext cx="290475" cy="116450"/>
            </a:xfrm>
            <a:custGeom>
              <a:avLst/>
              <a:gdLst/>
              <a:ahLst/>
              <a:cxnLst/>
              <a:rect l="l" t="t" r="r" b="b"/>
              <a:pathLst>
                <a:path w="11619" h="4658" extrusionOk="0">
                  <a:moveTo>
                    <a:pt x="1" y="1"/>
                  </a:moveTo>
                  <a:lnTo>
                    <a:pt x="1" y="1"/>
                  </a:lnTo>
                  <a:cubicBezTo>
                    <a:pt x="3219" y="2740"/>
                    <a:pt x="7282" y="4406"/>
                    <a:pt x="11619" y="4657"/>
                  </a:cubicBezTo>
                  <a:cubicBezTo>
                    <a:pt x="8400" y="1918"/>
                    <a:pt x="4315" y="252"/>
                    <a:pt x="1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57"/>
            <p:cNvSpPr/>
            <p:nvPr/>
          </p:nvSpPr>
          <p:spPr>
            <a:xfrm>
              <a:off x="6910625" y="2889763"/>
              <a:ext cx="290475" cy="116450"/>
            </a:xfrm>
            <a:custGeom>
              <a:avLst/>
              <a:gdLst/>
              <a:ahLst/>
              <a:cxnLst/>
              <a:rect l="l" t="t" r="r" b="b"/>
              <a:pathLst>
                <a:path w="11619" h="4658" extrusionOk="0">
                  <a:moveTo>
                    <a:pt x="11619" y="4657"/>
                  </a:moveTo>
                  <a:cubicBezTo>
                    <a:pt x="8378" y="1918"/>
                    <a:pt x="4315" y="252"/>
                    <a:pt x="1" y="1"/>
                  </a:cubicBezTo>
                  <a:lnTo>
                    <a:pt x="1" y="1"/>
                  </a:lnTo>
                  <a:cubicBezTo>
                    <a:pt x="3219" y="2740"/>
                    <a:pt x="7282" y="4406"/>
                    <a:pt x="11619" y="4657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57"/>
            <p:cNvSpPr/>
            <p:nvPr/>
          </p:nvSpPr>
          <p:spPr>
            <a:xfrm>
              <a:off x="6910625" y="2889763"/>
              <a:ext cx="290475" cy="116450"/>
            </a:xfrm>
            <a:custGeom>
              <a:avLst/>
              <a:gdLst/>
              <a:ahLst/>
              <a:cxnLst/>
              <a:rect l="l" t="t" r="r" b="b"/>
              <a:pathLst>
                <a:path w="11619" h="4658" extrusionOk="0">
                  <a:moveTo>
                    <a:pt x="1" y="1"/>
                  </a:moveTo>
                  <a:lnTo>
                    <a:pt x="1" y="1"/>
                  </a:lnTo>
                  <a:cubicBezTo>
                    <a:pt x="3219" y="2740"/>
                    <a:pt x="7282" y="4406"/>
                    <a:pt x="11619" y="4657"/>
                  </a:cubicBezTo>
                  <a:cubicBezTo>
                    <a:pt x="8400" y="1918"/>
                    <a:pt x="4315" y="252"/>
                    <a:pt x="1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57"/>
            <p:cNvSpPr/>
            <p:nvPr/>
          </p:nvSpPr>
          <p:spPr>
            <a:xfrm>
              <a:off x="6910625" y="2889763"/>
              <a:ext cx="290475" cy="116450"/>
            </a:xfrm>
            <a:custGeom>
              <a:avLst/>
              <a:gdLst/>
              <a:ahLst/>
              <a:cxnLst/>
              <a:rect l="l" t="t" r="r" b="b"/>
              <a:pathLst>
                <a:path w="11619" h="4658" extrusionOk="0">
                  <a:moveTo>
                    <a:pt x="1" y="1"/>
                  </a:moveTo>
                  <a:lnTo>
                    <a:pt x="1" y="1"/>
                  </a:lnTo>
                  <a:cubicBezTo>
                    <a:pt x="3219" y="2740"/>
                    <a:pt x="7282" y="4406"/>
                    <a:pt x="11619" y="4657"/>
                  </a:cubicBezTo>
                  <a:cubicBezTo>
                    <a:pt x="8400" y="1918"/>
                    <a:pt x="4315" y="252"/>
                    <a:pt x="1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57"/>
            <p:cNvSpPr/>
            <p:nvPr/>
          </p:nvSpPr>
          <p:spPr>
            <a:xfrm>
              <a:off x="6910625" y="2889763"/>
              <a:ext cx="290475" cy="116450"/>
            </a:xfrm>
            <a:custGeom>
              <a:avLst/>
              <a:gdLst/>
              <a:ahLst/>
              <a:cxnLst/>
              <a:rect l="l" t="t" r="r" b="b"/>
              <a:pathLst>
                <a:path w="11619" h="4658" extrusionOk="0">
                  <a:moveTo>
                    <a:pt x="1" y="1"/>
                  </a:moveTo>
                  <a:lnTo>
                    <a:pt x="1" y="1"/>
                  </a:lnTo>
                  <a:cubicBezTo>
                    <a:pt x="3219" y="2740"/>
                    <a:pt x="7282" y="4406"/>
                    <a:pt x="11619" y="4657"/>
                  </a:cubicBezTo>
                  <a:cubicBezTo>
                    <a:pt x="8400" y="1918"/>
                    <a:pt x="4315" y="252"/>
                    <a:pt x="1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57"/>
            <p:cNvSpPr/>
            <p:nvPr/>
          </p:nvSpPr>
          <p:spPr>
            <a:xfrm>
              <a:off x="6889525" y="2290613"/>
              <a:ext cx="389750" cy="654525"/>
            </a:xfrm>
            <a:custGeom>
              <a:avLst/>
              <a:gdLst/>
              <a:ahLst/>
              <a:cxnLst/>
              <a:rect l="l" t="t" r="r" b="b"/>
              <a:pathLst>
                <a:path w="15590" h="26181" extrusionOk="0">
                  <a:moveTo>
                    <a:pt x="1735" y="0"/>
                  </a:moveTo>
                  <a:cubicBezTo>
                    <a:pt x="343" y="3607"/>
                    <a:pt x="0" y="7647"/>
                    <a:pt x="982" y="11710"/>
                  </a:cubicBezTo>
                  <a:cubicBezTo>
                    <a:pt x="1712" y="14700"/>
                    <a:pt x="3082" y="17347"/>
                    <a:pt x="4931" y="19562"/>
                  </a:cubicBezTo>
                  <a:cubicBezTo>
                    <a:pt x="8354" y="20748"/>
                    <a:pt x="11390" y="22848"/>
                    <a:pt x="13718" y="25656"/>
                  </a:cubicBezTo>
                  <a:cubicBezTo>
                    <a:pt x="14335" y="25861"/>
                    <a:pt x="14951" y="26044"/>
                    <a:pt x="15590" y="26181"/>
                  </a:cubicBezTo>
                  <a:cubicBezTo>
                    <a:pt x="14266" y="19379"/>
                    <a:pt x="10774" y="7487"/>
                    <a:pt x="1735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57"/>
            <p:cNvSpPr/>
            <p:nvPr/>
          </p:nvSpPr>
          <p:spPr>
            <a:xfrm>
              <a:off x="6889525" y="2290613"/>
              <a:ext cx="389750" cy="654525"/>
            </a:xfrm>
            <a:custGeom>
              <a:avLst/>
              <a:gdLst/>
              <a:ahLst/>
              <a:cxnLst/>
              <a:rect l="l" t="t" r="r" b="b"/>
              <a:pathLst>
                <a:path w="15590" h="26181" extrusionOk="0">
                  <a:moveTo>
                    <a:pt x="982" y="11710"/>
                  </a:moveTo>
                  <a:cubicBezTo>
                    <a:pt x="1712" y="14700"/>
                    <a:pt x="3082" y="17347"/>
                    <a:pt x="4931" y="19562"/>
                  </a:cubicBezTo>
                  <a:lnTo>
                    <a:pt x="4931" y="19562"/>
                  </a:lnTo>
                  <a:cubicBezTo>
                    <a:pt x="8354" y="20748"/>
                    <a:pt x="11390" y="22848"/>
                    <a:pt x="13718" y="25656"/>
                  </a:cubicBezTo>
                  <a:lnTo>
                    <a:pt x="13718" y="25656"/>
                  </a:lnTo>
                  <a:cubicBezTo>
                    <a:pt x="14335" y="25861"/>
                    <a:pt x="14951" y="26044"/>
                    <a:pt x="15590" y="26181"/>
                  </a:cubicBezTo>
                  <a:lnTo>
                    <a:pt x="15590" y="26181"/>
                  </a:lnTo>
                  <a:cubicBezTo>
                    <a:pt x="14266" y="19379"/>
                    <a:pt x="10774" y="7487"/>
                    <a:pt x="1735" y="0"/>
                  </a:cubicBezTo>
                  <a:lnTo>
                    <a:pt x="1735" y="0"/>
                  </a:lnTo>
                  <a:cubicBezTo>
                    <a:pt x="343" y="3607"/>
                    <a:pt x="0" y="7647"/>
                    <a:pt x="982" y="1171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57"/>
            <p:cNvSpPr/>
            <p:nvPr/>
          </p:nvSpPr>
          <p:spPr>
            <a:xfrm>
              <a:off x="6889525" y="2290613"/>
              <a:ext cx="389750" cy="654525"/>
            </a:xfrm>
            <a:custGeom>
              <a:avLst/>
              <a:gdLst/>
              <a:ahLst/>
              <a:cxnLst/>
              <a:rect l="l" t="t" r="r" b="b"/>
              <a:pathLst>
                <a:path w="15590" h="26181" extrusionOk="0">
                  <a:moveTo>
                    <a:pt x="1735" y="0"/>
                  </a:moveTo>
                  <a:cubicBezTo>
                    <a:pt x="343" y="3607"/>
                    <a:pt x="0" y="7647"/>
                    <a:pt x="982" y="11710"/>
                  </a:cubicBezTo>
                  <a:cubicBezTo>
                    <a:pt x="1712" y="14700"/>
                    <a:pt x="3082" y="17347"/>
                    <a:pt x="4931" y="19562"/>
                  </a:cubicBezTo>
                  <a:cubicBezTo>
                    <a:pt x="8354" y="20748"/>
                    <a:pt x="11390" y="22848"/>
                    <a:pt x="13718" y="25656"/>
                  </a:cubicBezTo>
                  <a:cubicBezTo>
                    <a:pt x="14335" y="25861"/>
                    <a:pt x="14951" y="26044"/>
                    <a:pt x="15590" y="26181"/>
                  </a:cubicBezTo>
                  <a:cubicBezTo>
                    <a:pt x="14266" y="19379"/>
                    <a:pt x="10774" y="7487"/>
                    <a:pt x="1735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57"/>
            <p:cNvSpPr/>
            <p:nvPr/>
          </p:nvSpPr>
          <p:spPr>
            <a:xfrm>
              <a:off x="6889525" y="2290613"/>
              <a:ext cx="389750" cy="654525"/>
            </a:xfrm>
            <a:custGeom>
              <a:avLst/>
              <a:gdLst/>
              <a:ahLst/>
              <a:cxnLst/>
              <a:rect l="l" t="t" r="r" b="b"/>
              <a:pathLst>
                <a:path w="15590" h="26181" extrusionOk="0">
                  <a:moveTo>
                    <a:pt x="1735" y="0"/>
                  </a:moveTo>
                  <a:cubicBezTo>
                    <a:pt x="343" y="3607"/>
                    <a:pt x="0" y="7647"/>
                    <a:pt x="982" y="11710"/>
                  </a:cubicBezTo>
                  <a:cubicBezTo>
                    <a:pt x="1712" y="14700"/>
                    <a:pt x="3082" y="17347"/>
                    <a:pt x="4931" y="19562"/>
                  </a:cubicBezTo>
                  <a:cubicBezTo>
                    <a:pt x="8354" y="20748"/>
                    <a:pt x="11390" y="22848"/>
                    <a:pt x="13718" y="25656"/>
                  </a:cubicBezTo>
                  <a:cubicBezTo>
                    <a:pt x="14335" y="25861"/>
                    <a:pt x="14951" y="26044"/>
                    <a:pt x="15590" y="26181"/>
                  </a:cubicBezTo>
                  <a:cubicBezTo>
                    <a:pt x="14266" y="19379"/>
                    <a:pt x="10774" y="7487"/>
                    <a:pt x="1735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57"/>
            <p:cNvSpPr/>
            <p:nvPr/>
          </p:nvSpPr>
          <p:spPr>
            <a:xfrm>
              <a:off x="6944875" y="2130263"/>
              <a:ext cx="446250" cy="818300"/>
            </a:xfrm>
            <a:custGeom>
              <a:avLst/>
              <a:gdLst/>
              <a:ahLst/>
              <a:cxnLst/>
              <a:rect l="l" t="t" r="r" b="b"/>
              <a:pathLst>
                <a:path w="17850" h="32732" extrusionOk="0">
                  <a:moveTo>
                    <a:pt x="12851" y="0"/>
                  </a:moveTo>
                  <a:cubicBezTo>
                    <a:pt x="10934" y="1324"/>
                    <a:pt x="8765" y="2329"/>
                    <a:pt x="6369" y="2899"/>
                  </a:cubicBezTo>
                  <a:cubicBezTo>
                    <a:pt x="4811" y="3289"/>
                    <a:pt x="3253" y="3462"/>
                    <a:pt x="1723" y="3462"/>
                  </a:cubicBezTo>
                  <a:cubicBezTo>
                    <a:pt x="1460" y="3462"/>
                    <a:pt x="1197" y="3457"/>
                    <a:pt x="936" y="3447"/>
                  </a:cubicBezTo>
                  <a:cubicBezTo>
                    <a:pt x="594" y="4040"/>
                    <a:pt x="297" y="4634"/>
                    <a:pt x="0" y="5250"/>
                  </a:cubicBezTo>
                  <a:cubicBezTo>
                    <a:pt x="3447" y="7487"/>
                    <a:pt x="6711" y="10705"/>
                    <a:pt x="8628" y="15293"/>
                  </a:cubicBezTo>
                  <a:cubicBezTo>
                    <a:pt x="11733" y="22666"/>
                    <a:pt x="13079" y="28692"/>
                    <a:pt x="13673" y="32663"/>
                  </a:cubicBezTo>
                  <a:cubicBezTo>
                    <a:pt x="13787" y="32686"/>
                    <a:pt x="13901" y="32709"/>
                    <a:pt x="14015" y="32732"/>
                  </a:cubicBezTo>
                  <a:cubicBezTo>
                    <a:pt x="14928" y="30609"/>
                    <a:pt x="16229" y="28646"/>
                    <a:pt x="17850" y="26980"/>
                  </a:cubicBezTo>
                  <a:cubicBezTo>
                    <a:pt x="14357" y="24332"/>
                    <a:pt x="11733" y="20543"/>
                    <a:pt x="10614" y="15955"/>
                  </a:cubicBezTo>
                  <a:cubicBezTo>
                    <a:pt x="9245" y="10386"/>
                    <a:pt x="10409" y="4817"/>
                    <a:pt x="13353" y="388"/>
                  </a:cubicBezTo>
                  <a:cubicBezTo>
                    <a:pt x="13193" y="251"/>
                    <a:pt x="13011" y="137"/>
                    <a:pt x="1285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57"/>
            <p:cNvSpPr/>
            <p:nvPr/>
          </p:nvSpPr>
          <p:spPr>
            <a:xfrm>
              <a:off x="6944875" y="2130263"/>
              <a:ext cx="446250" cy="818300"/>
            </a:xfrm>
            <a:custGeom>
              <a:avLst/>
              <a:gdLst/>
              <a:ahLst/>
              <a:cxnLst/>
              <a:rect l="l" t="t" r="r" b="b"/>
              <a:pathLst>
                <a:path w="17850" h="32732" extrusionOk="0">
                  <a:moveTo>
                    <a:pt x="6369" y="2899"/>
                  </a:moveTo>
                  <a:cubicBezTo>
                    <a:pt x="4543" y="3356"/>
                    <a:pt x="2717" y="3515"/>
                    <a:pt x="936" y="3447"/>
                  </a:cubicBezTo>
                  <a:lnTo>
                    <a:pt x="936" y="3447"/>
                  </a:lnTo>
                  <a:cubicBezTo>
                    <a:pt x="594" y="4040"/>
                    <a:pt x="297" y="4634"/>
                    <a:pt x="0" y="5250"/>
                  </a:cubicBezTo>
                  <a:lnTo>
                    <a:pt x="0" y="5250"/>
                  </a:lnTo>
                  <a:cubicBezTo>
                    <a:pt x="3447" y="7487"/>
                    <a:pt x="6711" y="10705"/>
                    <a:pt x="8628" y="15293"/>
                  </a:cubicBezTo>
                  <a:lnTo>
                    <a:pt x="8628" y="15293"/>
                  </a:lnTo>
                  <a:cubicBezTo>
                    <a:pt x="11733" y="22666"/>
                    <a:pt x="13079" y="28692"/>
                    <a:pt x="13673" y="32663"/>
                  </a:cubicBezTo>
                  <a:lnTo>
                    <a:pt x="13673" y="32663"/>
                  </a:lnTo>
                  <a:cubicBezTo>
                    <a:pt x="13787" y="32686"/>
                    <a:pt x="13901" y="32709"/>
                    <a:pt x="14015" y="32732"/>
                  </a:cubicBezTo>
                  <a:lnTo>
                    <a:pt x="14015" y="32732"/>
                  </a:lnTo>
                  <a:cubicBezTo>
                    <a:pt x="14928" y="30609"/>
                    <a:pt x="16229" y="28646"/>
                    <a:pt x="17850" y="26980"/>
                  </a:cubicBezTo>
                  <a:lnTo>
                    <a:pt x="17850" y="26980"/>
                  </a:lnTo>
                  <a:cubicBezTo>
                    <a:pt x="14357" y="24332"/>
                    <a:pt x="11733" y="20543"/>
                    <a:pt x="10614" y="15955"/>
                  </a:cubicBezTo>
                  <a:lnTo>
                    <a:pt x="10614" y="15955"/>
                  </a:lnTo>
                  <a:cubicBezTo>
                    <a:pt x="9245" y="10386"/>
                    <a:pt x="10409" y="4817"/>
                    <a:pt x="13353" y="388"/>
                  </a:cubicBezTo>
                  <a:lnTo>
                    <a:pt x="13353" y="388"/>
                  </a:lnTo>
                  <a:cubicBezTo>
                    <a:pt x="13193" y="251"/>
                    <a:pt x="13011" y="137"/>
                    <a:pt x="12851" y="0"/>
                  </a:cubicBezTo>
                  <a:lnTo>
                    <a:pt x="12851" y="0"/>
                  </a:lnTo>
                  <a:cubicBezTo>
                    <a:pt x="10934" y="1324"/>
                    <a:pt x="8765" y="2329"/>
                    <a:pt x="6369" y="2899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57"/>
            <p:cNvSpPr/>
            <p:nvPr/>
          </p:nvSpPr>
          <p:spPr>
            <a:xfrm>
              <a:off x="6944875" y="2130263"/>
              <a:ext cx="446250" cy="818300"/>
            </a:xfrm>
            <a:custGeom>
              <a:avLst/>
              <a:gdLst/>
              <a:ahLst/>
              <a:cxnLst/>
              <a:rect l="l" t="t" r="r" b="b"/>
              <a:pathLst>
                <a:path w="17850" h="32732" extrusionOk="0">
                  <a:moveTo>
                    <a:pt x="12851" y="0"/>
                  </a:moveTo>
                  <a:cubicBezTo>
                    <a:pt x="10934" y="1324"/>
                    <a:pt x="8765" y="2329"/>
                    <a:pt x="6369" y="2899"/>
                  </a:cubicBezTo>
                  <a:cubicBezTo>
                    <a:pt x="4811" y="3289"/>
                    <a:pt x="3253" y="3462"/>
                    <a:pt x="1723" y="3462"/>
                  </a:cubicBezTo>
                  <a:cubicBezTo>
                    <a:pt x="1460" y="3462"/>
                    <a:pt x="1197" y="3457"/>
                    <a:pt x="936" y="3447"/>
                  </a:cubicBezTo>
                  <a:cubicBezTo>
                    <a:pt x="594" y="4040"/>
                    <a:pt x="297" y="4634"/>
                    <a:pt x="0" y="5250"/>
                  </a:cubicBezTo>
                  <a:cubicBezTo>
                    <a:pt x="3447" y="7487"/>
                    <a:pt x="6711" y="10705"/>
                    <a:pt x="8628" y="15293"/>
                  </a:cubicBezTo>
                  <a:cubicBezTo>
                    <a:pt x="11733" y="22666"/>
                    <a:pt x="13079" y="28692"/>
                    <a:pt x="13673" y="32663"/>
                  </a:cubicBezTo>
                  <a:cubicBezTo>
                    <a:pt x="13787" y="32686"/>
                    <a:pt x="13901" y="32709"/>
                    <a:pt x="14015" y="32732"/>
                  </a:cubicBezTo>
                  <a:cubicBezTo>
                    <a:pt x="14928" y="30609"/>
                    <a:pt x="16229" y="28646"/>
                    <a:pt x="17850" y="26980"/>
                  </a:cubicBezTo>
                  <a:cubicBezTo>
                    <a:pt x="14357" y="24332"/>
                    <a:pt x="11733" y="20543"/>
                    <a:pt x="10614" y="15955"/>
                  </a:cubicBezTo>
                  <a:cubicBezTo>
                    <a:pt x="9245" y="10386"/>
                    <a:pt x="10409" y="4817"/>
                    <a:pt x="13353" y="388"/>
                  </a:cubicBezTo>
                  <a:cubicBezTo>
                    <a:pt x="13193" y="251"/>
                    <a:pt x="13011" y="137"/>
                    <a:pt x="1285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57"/>
            <p:cNvSpPr/>
            <p:nvPr/>
          </p:nvSpPr>
          <p:spPr>
            <a:xfrm>
              <a:off x="6944875" y="2130263"/>
              <a:ext cx="446250" cy="818300"/>
            </a:xfrm>
            <a:custGeom>
              <a:avLst/>
              <a:gdLst/>
              <a:ahLst/>
              <a:cxnLst/>
              <a:rect l="l" t="t" r="r" b="b"/>
              <a:pathLst>
                <a:path w="17850" h="32732" extrusionOk="0">
                  <a:moveTo>
                    <a:pt x="12851" y="0"/>
                  </a:moveTo>
                  <a:cubicBezTo>
                    <a:pt x="10934" y="1324"/>
                    <a:pt x="8765" y="2329"/>
                    <a:pt x="6369" y="2899"/>
                  </a:cubicBezTo>
                  <a:cubicBezTo>
                    <a:pt x="4811" y="3289"/>
                    <a:pt x="3253" y="3462"/>
                    <a:pt x="1723" y="3462"/>
                  </a:cubicBezTo>
                  <a:cubicBezTo>
                    <a:pt x="1460" y="3462"/>
                    <a:pt x="1197" y="3457"/>
                    <a:pt x="936" y="3447"/>
                  </a:cubicBezTo>
                  <a:cubicBezTo>
                    <a:pt x="594" y="4040"/>
                    <a:pt x="297" y="4634"/>
                    <a:pt x="0" y="5250"/>
                  </a:cubicBezTo>
                  <a:cubicBezTo>
                    <a:pt x="3447" y="7487"/>
                    <a:pt x="6711" y="10705"/>
                    <a:pt x="8628" y="15293"/>
                  </a:cubicBezTo>
                  <a:cubicBezTo>
                    <a:pt x="11733" y="22666"/>
                    <a:pt x="13079" y="28692"/>
                    <a:pt x="13673" y="32663"/>
                  </a:cubicBezTo>
                  <a:cubicBezTo>
                    <a:pt x="13787" y="32686"/>
                    <a:pt x="13901" y="32709"/>
                    <a:pt x="14015" y="32732"/>
                  </a:cubicBezTo>
                  <a:cubicBezTo>
                    <a:pt x="14928" y="30609"/>
                    <a:pt x="16229" y="28646"/>
                    <a:pt x="17850" y="26980"/>
                  </a:cubicBezTo>
                  <a:cubicBezTo>
                    <a:pt x="14357" y="24332"/>
                    <a:pt x="11733" y="20543"/>
                    <a:pt x="10614" y="15955"/>
                  </a:cubicBezTo>
                  <a:cubicBezTo>
                    <a:pt x="9245" y="10386"/>
                    <a:pt x="10409" y="4817"/>
                    <a:pt x="13353" y="388"/>
                  </a:cubicBezTo>
                  <a:cubicBezTo>
                    <a:pt x="13193" y="251"/>
                    <a:pt x="13011" y="137"/>
                    <a:pt x="1285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57"/>
            <p:cNvSpPr/>
            <p:nvPr/>
          </p:nvSpPr>
          <p:spPr>
            <a:xfrm>
              <a:off x="6932875" y="2261513"/>
              <a:ext cx="353825" cy="685350"/>
            </a:xfrm>
            <a:custGeom>
              <a:avLst/>
              <a:gdLst/>
              <a:ahLst/>
              <a:cxnLst/>
              <a:rect l="l" t="t" r="r" b="b"/>
              <a:pathLst>
                <a:path w="14153" h="27414" extrusionOk="0">
                  <a:moveTo>
                    <a:pt x="480" y="0"/>
                  </a:moveTo>
                  <a:cubicBezTo>
                    <a:pt x="321" y="365"/>
                    <a:pt x="138" y="753"/>
                    <a:pt x="1" y="1164"/>
                  </a:cubicBezTo>
                  <a:cubicBezTo>
                    <a:pt x="9040" y="8651"/>
                    <a:pt x="12532" y="20543"/>
                    <a:pt x="13856" y="27345"/>
                  </a:cubicBezTo>
                  <a:cubicBezTo>
                    <a:pt x="13970" y="27368"/>
                    <a:pt x="14061" y="27390"/>
                    <a:pt x="14153" y="27413"/>
                  </a:cubicBezTo>
                  <a:cubicBezTo>
                    <a:pt x="13559" y="23442"/>
                    <a:pt x="12213" y="17416"/>
                    <a:pt x="9108" y="10043"/>
                  </a:cubicBezTo>
                  <a:cubicBezTo>
                    <a:pt x="7191" y="5455"/>
                    <a:pt x="3927" y="2237"/>
                    <a:pt x="480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57"/>
            <p:cNvSpPr/>
            <p:nvPr/>
          </p:nvSpPr>
          <p:spPr>
            <a:xfrm>
              <a:off x="6932875" y="2261513"/>
              <a:ext cx="353825" cy="685350"/>
            </a:xfrm>
            <a:custGeom>
              <a:avLst/>
              <a:gdLst/>
              <a:ahLst/>
              <a:cxnLst/>
              <a:rect l="l" t="t" r="r" b="b"/>
              <a:pathLst>
                <a:path w="14153" h="27414" extrusionOk="0">
                  <a:moveTo>
                    <a:pt x="1" y="1164"/>
                  </a:moveTo>
                  <a:cubicBezTo>
                    <a:pt x="9040" y="8651"/>
                    <a:pt x="12532" y="20543"/>
                    <a:pt x="13856" y="27345"/>
                  </a:cubicBezTo>
                  <a:lnTo>
                    <a:pt x="13856" y="27345"/>
                  </a:lnTo>
                  <a:cubicBezTo>
                    <a:pt x="13947" y="27368"/>
                    <a:pt x="14061" y="27390"/>
                    <a:pt x="14153" y="27413"/>
                  </a:cubicBezTo>
                  <a:lnTo>
                    <a:pt x="14153" y="27413"/>
                  </a:lnTo>
                  <a:cubicBezTo>
                    <a:pt x="13559" y="23442"/>
                    <a:pt x="12213" y="17416"/>
                    <a:pt x="9108" y="10043"/>
                  </a:cubicBezTo>
                  <a:lnTo>
                    <a:pt x="9108" y="10043"/>
                  </a:lnTo>
                  <a:cubicBezTo>
                    <a:pt x="7191" y="5455"/>
                    <a:pt x="3927" y="2237"/>
                    <a:pt x="480" y="0"/>
                  </a:cubicBezTo>
                  <a:lnTo>
                    <a:pt x="480" y="0"/>
                  </a:lnTo>
                  <a:cubicBezTo>
                    <a:pt x="321" y="365"/>
                    <a:pt x="138" y="753"/>
                    <a:pt x="1" y="1164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57"/>
            <p:cNvSpPr/>
            <p:nvPr/>
          </p:nvSpPr>
          <p:spPr>
            <a:xfrm>
              <a:off x="6932875" y="2261513"/>
              <a:ext cx="353825" cy="685350"/>
            </a:xfrm>
            <a:custGeom>
              <a:avLst/>
              <a:gdLst/>
              <a:ahLst/>
              <a:cxnLst/>
              <a:rect l="l" t="t" r="r" b="b"/>
              <a:pathLst>
                <a:path w="14153" h="27414" extrusionOk="0">
                  <a:moveTo>
                    <a:pt x="480" y="0"/>
                  </a:moveTo>
                  <a:cubicBezTo>
                    <a:pt x="321" y="365"/>
                    <a:pt x="138" y="753"/>
                    <a:pt x="1" y="1164"/>
                  </a:cubicBezTo>
                  <a:cubicBezTo>
                    <a:pt x="9040" y="8651"/>
                    <a:pt x="12532" y="20543"/>
                    <a:pt x="13856" y="27345"/>
                  </a:cubicBezTo>
                  <a:cubicBezTo>
                    <a:pt x="13947" y="27368"/>
                    <a:pt x="14061" y="27390"/>
                    <a:pt x="14153" y="27413"/>
                  </a:cubicBezTo>
                  <a:cubicBezTo>
                    <a:pt x="13559" y="23442"/>
                    <a:pt x="12213" y="17416"/>
                    <a:pt x="9108" y="10043"/>
                  </a:cubicBezTo>
                  <a:cubicBezTo>
                    <a:pt x="7191" y="5455"/>
                    <a:pt x="3927" y="2237"/>
                    <a:pt x="480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57"/>
            <p:cNvSpPr/>
            <p:nvPr/>
          </p:nvSpPr>
          <p:spPr>
            <a:xfrm>
              <a:off x="6932875" y="2261513"/>
              <a:ext cx="353825" cy="685350"/>
            </a:xfrm>
            <a:custGeom>
              <a:avLst/>
              <a:gdLst/>
              <a:ahLst/>
              <a:cxnLst/>
              <a:rect l="l" t="t" r="r" b="b"/>
              <a:pathLst>
                <a:path w="14153" h="27414" extrusionOk="0">
                  <a:moveTo>
                    <a:pt x="480" y="0"/>
                  </a:moveTo>
                  <a:cubicBezTo>
                    <a:pt x="321" y="365"/>
                    <a:pt x="138" y="753"/>
                    <a:pt x="1" y="1164"/>
                  </a:cubicBezTo>
                  <a:cubicBezTo>
                    <a:pt x="9040" y="8651"/>
                    <a:pt x="12532" y="20543"/>
                    <a:pt x="13856" y="27345"/>
                  </a:cubicBezTo>
                  <a:cubicBezTo>
                    <a:pt x="13970" y="27368"/>
                    <a:pt x="14061" y="27390"/>
                    <a:pt x="14153" y="27413"/>
                  </a:cubicBezTo>
                  <a:cubicBezTo>
                    <a:pt x="13559" y="23442"/>
                    <a:pt x="12213" y="17416"/>
                    <a:pt x="9108" y="10043"/>
                  </a:cubicBezTo>
                  <a:cubicBezTo>
                    <a:pt x="7191" y="5455"/>
                    <a:pt x="3927" y="2237"/>
                    <a:pt x="480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57"/>
            <p:cNvSpPr/>
            <p:nvPr/>
          </p:nvSpPr>
          <p:spPr>
            <a:xfrm>
              <a:off x="6932875" y="2261513"/>
              <a:ext cx="353825" cy="685350"/>
            </a:xfrm>
            <a:custGeom>
              <a:avLst/>
              <a:gdLst/>
              <a:ahLst/>
              <a:cxnLst/>
              <a:rect l="l" t="t" r="r" b="b"/>
              <a:pathLst>
                <a:path w="14153" h="27414" extrusionOk="0">
                  <a:moveTo>
                    <a:pt x="480" y="0"/>
                  </a:moveTo>
                  <a:cubicBezTo>
                    <a:pt x="321" y="365"/>
                    <a:pt x="138" y="753"/>
                    <a:pt x="1" y="1164"/>
                  </a:cubicBezTo>
                  <a:cubicBezTo>
                    <a:pt x="9040" y="8651"/>
                    <a:pt x="12532" y="20543"/>
                    <a:pt x="13856" y="27345"/>
                  </a:cubicBezTo>
                  <a:cubicBezTo>
                    <a:pt x="13970" y="27368"/>
                    <a:pt x="14061" y="27390"/>
                    <a:pt x="14153" y="27413"/>
                  </a:cubicBezTo>
                  <a:cubicBezTo>
                    <a:pt x="13559" y="23442"/>
                    <a:pt x="12213" y="17416"/>
                    <a:pt x="9108" y="10043"/>
                  </a:cubicBezTo>
                  <a:cubicBezTo>
                    <a:pt x="7191" y="5455"/>
                    <a:pt x="3927" y="2237"/>
                    <a:pt x="480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57"/>
            <p:cNvSpPr/>
            <p:nvPr/>
          </p:nvSpPr>
          <p:spPr>
            <a:xfrm>
              <a:off x="7012775" y="2779638"/>
              <a:ext cx="219725" cy="152375"/>
            </a:xfrm>
            <a:custGeom>
              <a:avLst/>
              <a:gdLst/>
              <a:ahLst/>
              <a:cxnLst/>
              <a:rect l="l" t="t" r="r" b="b"/>
              <a:pathLst>
                <a:path w="8789" h="6095" extrusionOk="0">
                  <a:moveTo>
                    <a:pt x="1" y="1"/>
                  </a:moveTo>
                  <a:lnTo>
                    <a:pt x="1" y="1"/>
                  </a:lnTo>
                  <a:cubicBezTo>
                    <a:pt x="2329" y="2808"/>
                    <a:pt x="5364" y="4908"/>
                    <a:pt x="8788" y="6095"/>
                  </a:cubicBezTo>
                  <a:cubicBezTo>
                    <a:pt x="6460" y="3287"/>
                    <a:pt x="3424" y="1187"/>
                    <a:pt x="1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57"/>
            <p:cNvSpPr/>
            <p:nvPr/>
          </p:nvSpPr>
          <p:spPr>
            <a:xfrm>
              <a:off x="7012775" y="2779638"/>
              <a:ext cx="219725" cy="152375"/>
            </a:xfrm>
            <a:custGeom>
              <a:avLst/>
              <a:gdLst/>
              <a:ahLst/>
              <a:cxnLst/>
              <a:rect l="l" t="t" r="r" b="b"/>
              <a:pathLst>
                <a:path w="8789" h="6095" extrusionOk="0">
                  <a:moveTo>
                    <a:pt x="8788" y="6095"/>
                  </a:moveTo>
                  <a:cubicBezTo>
                    <a:pt x="6460" y="3287"/>
                    <a:pt x="3424" y="1187"/>
                    <a:pt x="1" y="1"/>
                  </a:cubicBezTo>
                  <a:lnTo>
                    <a:pt x="1" y="1"/>
                  </a:lnTo>
                  <a:cubicBezTo>
                    <a:pt x="2329" y="2808"/>
                    <a:pt x="5364" y="4908"/>
                    <a:pt x="8788" y="6095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57"/>
            <p:cNvSpPr/>
            <p:nvPr/>
          </p:nvSpPr>
          <p:spPr>
            <a:xfrm>
              <a:off x="7012775" y="2779638"/>
              <a:ext cx="219725" cy="152375"/>
            </a:xfrm>
            <a:custGeom>
              <a:avLst/>
              <a:gdLst/>
              <a:ahLst/>
              <a:cxnLst/>
              <a:rect l="l" t="t" r="r" b="b"/>
              <a:pathLst>
                <a:path w="8789" h="6095" extrusionOk="0">
                  <a:moveTo>
                    <a:pt x="1" y="1"/>
                  </a:moveTo>
                  <a:lnTo>
                    <a:pt x="1" y="1"/>
                  </a:lnTo>
                  <a:cubicBezTo>
                    <a:pt x="2329" y="2808"/>
                    <a:pt x="5364" y="4908"/>
                    <a:pt x="8788" y="6095"/>
                  </a:cubicBezTo>
                  <a:cubicBezTo>
                    <a:pt x="6460" y="3287"/>
                    <a:pt x="3424" y="1187"/>
                    <a:pt x="1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57"/>
            <p:cNvSpPr/>
            <p:nvPr/>
          </p:nvSpPr>
          <p:spPr>
            <a:xfrm>
              <a:off x="7012775" y="2779638"/>
              <a:ext cx="219725" cy="152375"/>
            </a:xfrm>
            <a:custGeom>
              <a:avLst/>
              <a:gdLst/>
              <a:ahLst/>
              <a:cxnLst/>
              <a:rect l="l" t="t" r="r" b="b"/>
              <a:pathLst>
                <a:path w="8789" h="6095" extrusionOk="0">
                  <a:moveTo>
                    <a:pt x="1" y="1"/>
                  </a:moveTo>
                  <a:lnTo>
                    <a:pt x="1" y="1"/>
                  </a:lnTo>
                  <a:cubicBezTo>
                    <a:pt x="2329" y="2808"/>
                    <a:pt x="5364" y="4908"/>
                    <a:pt x="8788" y="6095"/>
                  </a:cubicBezTo>
                  <a:cubicBezTo>
                    <a:pt x="6460" y="3287"/>
                    <a:pt x="3424" y="1187"/>
                    <a:pt x="1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57"/>
            <p:cNvSpPr/>
            <p:nvPr/>
          </p:nvSpPr>
          <p:spPr>
            <a:xfrm>
              <a:off x="7012775" y="2779638"/>
              <a:ext cx="219725" cy="152375"/>
            </a:xfrm>
            <a:custGeom>
              <a:avLst/>
              <a:gdLst/>
              <a:ahLst/>
              <a:cxnLst/>
              <a:rect l="l" t="t" r="r" b="b"/>
              <a:pathLst>
                <a:path w="8789" h="6095" extrusionOk="0">
                  <a:moveTo>
                    <a:pt x="1" y="1"/>
                  </a:moveTo>
                  <a:lnTo>
                    <a:pt x="1" y="1"/>
                  </a:lnTo>
                  <a:cubicBezTo>
                    <a:pt x="2329" y="2808"/>
                    <a:pt x="5364" y="4908"/>
                    <a:pt x="8788" y="6095"/>
                  </a:cubicBezTo>
                  <a:cubicBezTo>
                    <a:pt x="6460" y="3287"/>
                    <a:pt x="3424" y="1187"/>
                    <a:pt x="1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57"/>
            <p:cNvSpPr/>
            <p:nvPr/>
          </p:nvSpPr>
          <p:spPr>
            <a:xfrm>
              <a:off x="7175975" y="2139963"/>
              <a:ext cx="304750" cy="664800"/>
            </a:xfrm>
            <a:custGeom>
              <a:avLst/>
              <a:gdLst/>
              <a:ahLst/>
              <a:cxnLst/>
              <a:rect l="l" t="t" r="r" b="b"/>
              <a:pathLst>
                <a:path w="12190" h="26592" extrusionOk="0">
                  <a:moveTo>
                    <a:pt x="4109" y="0"/>
                  </a:moveTo>
                  <a:cubicBezTo>
                    <a:pt x="1165" y="4429"/>
                    <a:pt x="1" y="9998"/>
                    <a:pt x="1370" y="15567"/>
                  </a:cubicBezTo>
                  <a:cubicBezTo>
                    <a:pt x="2489" y="20155"/>
                    <a:pt x="5113" y="23944"/>
                    <a:pt x="8606" y="26592"/>
                  </a:cubicBezTo>
                  <a:cubicBezTo>
                    <a:pt x="9656" y="25473"/>
                    <a:pt x="10865" y="24469"/>
                    <a:pt x="12189" y="23625"/>
                  </a:cubicBezTo>
                  <a:cubicBezTo>
                    <a:pt x="9952" y="21228"/>
                    <a:pt x="8263" y="18238"/>
                    <a:pt x="7419" y="14837"/>
                  </a:cubicBezTo>
                  <a:cubicBezTo>
                    <a:pt x="6506" y="11048"/>
                    <a:pt x="6734" y="7259"/>
                    <a:pt x="7921" y="3835"/>
                  </a:cubicBezTo>
                  <a:cubicBezTo>
                    <a:pt x="6734" y="2397"/>
                    <a:pt x="5479" y="1096"/>
                    <a:pt x="4109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57"/>
            <p:cNvSpPr/>
            <p:nvPr/>
          </p:nvSpPr>
          <p:spPr>
            <a:xfrm>
              <a:off x="7175975" y="2139963"/>
              <a:ext cx="304750" cy="664800"/>
            </a:xfrm>
            <a:custGeom>
              <a:avLst/>
              <a:gdLst/>
              <a:ahLst/>
              <a:cxnLst/>
              <a:rect l="l" t="t" r="r" b="b"/>
              <a:pathLst>
                <a:path w="12190" h="26592" extrusionOk="0">
                  <a:moveTo>
                    <a:pt x="1370" y="15567"/>
                  </a:moveTo>
                  <a:cubicBezTo>
                    <a:pt x="2489" y="20155"/>
                    <a:pt x="5113" y="23944"/>
                    <a:pt x="8606" y="26592"/>
                  </a:cubicBezTo>
                  <a:lnTo>
                    <a:pt x="8606" y="26592"/>
                  </a:lnTo>
                  <a:cubicBezTo>
                    <a:pt x="9656" y="25473"/>
                    <a:pt x="10865" y="24469"/>
                    <a:pt x="12189" y="23625"/>
                  </a:cubicBezTo>
                  <a:lnTo>
                    <a:pt x="12189" y="23625"/>
                  </a:lnTo>
                  <a:cubicBezTo>
                    <a:pt x="9952" y="21228"/>
                    <a:pt x="8263" y="18238"/>
                    <a:pt x="7419" y="14837"/>
                  </a:cubicBezTo>
                  <a:lnTo>
                    <a:pt x="7419" y="14837"/>
                  </a:lnTo>
                  <a:cubicBezTo>
                    <a:pt x="6506" y="11048"/>
                    <a:pt x="6734" y="7259"/>
                    <a:pt x="7921" y="3835"/>
                  </a:cubicBezTo>
                  <a:lnTo>
                    <a:pt x="7921" y="3835"/>
                  </a:lnTo>
                  <a:cubicBezTo>
                    <a:pt x="6734" y="2397"/>
                    <a:pt x="5479" y="1096"/>
                    <a:pt x="4109" y="0"/>
                  </a:cubicBezTo>
                  <a:lnTo>
                    <a:pt x="4109" y="0"/>
                  </a:lnTo>
                  <a:cubicBezTo>
                    <a:pt x="1165" y="4429"/>
                    <a:pt x="1" y="9998"/>
                    <a:pt x="1370" y="15567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57"/>
            <p:cNvSpPr/>
            <p:nvPr/>
          </p:nvSpPr>
          <p:spPr>
            <a:xfrm>
              <a:off x="7175975" y="2139963"/>
              <a:ext cx="304750" cy="664800"/>
            </a:xfrm>
            <a:custGeom>
              <a:avLst/>
              <a:gdLst/>
              <a:ahLst/>
              <a:cxnLst/>
              <a:rect l="l" t="t" r="r" b="b"/>
              <a:pathLst>
                <a:path w="12190" h="26592" extrusionOk="0">
                  <a:moveTo>
                    <a:pt x="4109" y="0"/>
                  </a:moveTo>
                  <a:cubicBezTo>
                    <a:pt x="1165" y="4429"/>
                    <a:pt x="1" y="9998"/>
                    <a:pt x="1370" y="15567"/>
                  </a:cubicBezTo>
                  <a:cubicBezTo>
                    <a:pt x="2489" y="20155"/>
                    <a:pt x="5113" y="23944"/>
                    <a:pt x="8606" y="26592"/>
                  </a:cubicBezTo>
                  <a:cubicBezTo>
                    <a:pt x="9656" y="25473"/>
                    <a:pt x="10865" y="24469"/>
                    <a:pt x="12189" y="23625"/>
                  </a:cubicBezTo>
                  <a:cubicBezTo>
                    <a:pt x="9952" y="21228"/>
                    <a:pt x="8263" y="18238"/>
                    <a:pt x="7419" y="14837"/>
                  </a:cubicBezTo>
                  <a:cubicBezTo>
                    <a:pt x="6506" y="11048"/>
                    <a:pt x="6734" y="7259"/>
                    <a:pt x="7921" y="3835"/>
                  </a:cubicBezTo>
                  <a:cubicBezTo>
                    <a:pt x="6734" y="2397"/>
                    <a:pt x="5479" y="1096"/>
                    <a:pt x="4109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57"/>
            <p:cNvSpPr/>
            <p:nvPr/>
          </p:nvSpPr>
          <p:spPr>
            <a:xfrm>
              <a:off x="7175975" y="2139963"/>
              <a:ext cx="304750" cy="664800"/>
            </a:xfrm>
            <a:custGeom>
              <a:avLst/>
              <a:gdLst/>
              <a:ahLst/>
              <a:cxnLst/>
              <a:rect l="l" t="t" r="r" b="b"/>
              <a:pathLst>
                <a:path w="12190" h="26592" extrusionOk="0">
                  <a:moveTo>
                    <a:pt x="4109" y="0"/>
                  </a:moveTo>
                  <a:cubicBezTo>
                    <a:pt x="1165" y="4429"/>
                    <a:pt x="1" y="9998"/>
                    <a:pt x="1370" y="15567"/>
                  </a:cubicBezTo>
                  <a:cubicBezTo>
                    <a:pt x="2489" y="20155"/>
                    <a:pt x="5113" y="23944"/>
                    <a:pt x="8606" y="26592"/>
                  </a:cubicBezTo>
                  <a:cubicBezTo>
                    <a:pt x="9656" y="25473"/>
                    <a:pt x="10865" y="24469"/>
                    <a:pt x="12189" y="23625"/>
                  </a:cubicBezTo>
                  <a:cubicBezTo>
                    <a:pt x="9952" y="21228"/>
                    <a:pt x="8263" y="18238"/>
                    <a:pt x="7419" y="14837"/>
                  </a:cubicBezTo>
                  <a:cubicBezTo>
                    <a:pt x="6506" y="11048"/>
                    <a:pt x="6734" y="7259"/>
                    <a:pt x="7921" y="3835"/>
                  </a:cubicBezTo>
                  <a:cubicBezTo>
                    <a:pt x="6734" y="2397"/>
                    <a:pt x="5479" y="1096"/>
                    <a:pt x="4109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57"/>
            <p:cNvSpPr/>
            <p:nvPr/>
          </p:nvSpPr>
          <p:spPr>
            <a:xfrm>
              <a:off x="7175975" y="2139963"/>
              <a:ext cx="304750" cy="664800"/>
            </a:xfrm>
            <a:custGeom>
              <a:avLst/>
              <a:gdLst/>
              <a:ahLst/>
              <a:cxnLst/>
              <a:rect l="l" t="t" r="r" b="b"/>
              <a:pathLst>
                <a:path w="12190" h="26592" extrusionOk="0">
                  <a:moveTo>
                    <a:pt x="4109" y="0"/>
                  </a:moveTo>
                  <a:cubicBezTo>
                    <a:pt x="1165" y="4429"/>
                    <a:pt x="1" y="9998"/>
                    <a:pt x="1370" y="15567"/>
                  </a:cubicBezTo>
                  <a:cubicBezTo>
                    <a:pt x="2489" y="20155"/>
                    <a:pt x="5113" y="23944"/>
                    <a:pt x="8606" y="26592"/>
                  </a:cubicBezTo>
                  <a:cubicBezTo>
                    <a:pt x="9656" y="25473"/>
                    <a:pt x="10865" y="24469"/>
                    <a:pt x="12189" y="23625"/>
                  </a:cubicBezTo>
                  <a:cubicBezTo>
                    <a:pt x="9952" y="21228"/>
                    <a:pt x="8263" y="18238"/>
                    <a:pt x="7419" y="14837"/>
                  </a:cubicBezTo>
                  <a:cubicBezTo>
                    <a:pt x="6506" y="11048"/>
                    <a:pt x="6734" y="7259"/>
                    <a:pt x="7921" y="3835"/>
                  </a:cubicBezTo>
                  <a:cubicBezTo>
                    <a:pt x="6734" y="2397"/>
                    <a:pt x="5479" y="1096"/>
                    <a:pt x="4109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57"/>
            <p:cNvSpPr/>
            <p:nvPr/>
          </p:nvSpPr>
          <p:spPr>
            <a:xfrm>
              <a:off x="7338600" y="2235838"/>
              <a:ext cx="239125" cy="494750"/>
            </a:xfrm>
            <a:custGeom>
              <a:avLst/>
              <a:gdLst/>
              <a:ahLst/>
              <a:cxnLst/>
              <a:rect l="l" t="t" r="r" b="b"/>
              <a:pathLst>
                <a:path w="9565" h="19790" extrusionOk="0">
                  <a:moveTo>
                    <a:pt x="1416" y="0"/>
                  </a:moveTo>
                  <a:cubicBezTo>
                    <a:pt x="229" y="3424"/>
                    <a:pt x="1" y="7213"/>
                    <a:pt x="914" y="11002"/>
                  </a:cubicBezTo>
                  <a:cubicBezTo>
                    <a:pt x="1758" y="14403"/>
                    <a:pt x="3447" y="17393"/>
                    <a:pt x="5684" y="19790"/>
                  </a:cubicBezTo>
                  <a:cubicBezTo>
                    <a:pt x="6894" y="19036"/>
                    <a:pt x="8172" y="18374"/>
                    <a:pt x="9565" y="17872"/>
                  </a:cubicBezTo>
                  <a:cubicBezTo>
                    <a:pt x="8241" y="11595"/>
                    <a:pt x="5388" y="4930"/>
                    <a:pt x="141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57"/>
            <p:cNvSpPr/>
            <p:nvPr/>
          </p:nvSpPr>
          <p:spPr>
            <a:xfrm>
              <a:off x="7338600" y="2235838"/>
              <a:ext cx="239125" cy="494750"/>
            </a:xfrm>
            <a:custGeom>
              <a:avLst/>
              <a:gdLst/>
              <a:ahLst/>
              <a:cxnLst/>
              <a:rect l="l" t="t" r="r" b="b"/>
              <a:pathLst>
                <a:path w="9565" h="19790" extrusionOk="0">
                  <a:moveTo>
                    <a:pt x="914" y="11002"/>
                  </a:moveTo>
                  <a:cubicBezTo>
                    <a:pt x="1758" y="14403"/>
                    <a:pt x="3447" y="17393"/>
                    <a:pt x="5684" y="19790"/>
                  </a:cubicBezTo>
                  <a:lnTo>
                    <a:pt x="5684" y="19790"/>
                  </a:lnTo>
                  <a:cubicBezTo>
                    <a:pt x="6894" y="19036"/>
                    <a:pt x="8172" y="18374"/>
                    <a:pt x="9565" y="17872"/>
                  </a:cubicBezTo>
                  <a:lnTo>
                    <a:pt x="9565" y="17872"/>
                  </a:lnTo>
                  <a:cubicBezTo>
                    <a:pt x="8241" y="11595"/>
                    <a:pt x="5388" y="4930"/>
                    <a:pt x="1416" y="0"/>
                  </a:cubicBezTo>
                  <a:lnTo>
                    <a:pt x="1416" y="0"/>
                  </a:lnTo>
                  <a:cubicBezTo>
                    <a:pt x="229" y="3424"/>
                    <a:pt x="1" y="7213"/>
                    <a:pt x="914" y="11002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57"/>
            <p:cNvSpPr/>
            <p:nvPr/>
          </p:nvSpPr>
          <p:spPr>
            <a:xfrm>
              <a:off x="7338600" y="2235838"/>
              <a:ext cx="239125" cy="494750"/>
            </a:xfrm>
            <a:custGeom>
              <a:avLst/>
              <a:gdLst/>
              <a:ahLst/>
              <a:cxnLst/>
              <a:rect l="l" t="t" r="r" b="b"/>
              <a:pathLst>
                <a:path w="9565" h="19790" extrusionOk="0">
                  <a:moveTo>
                    <a:pt x="1416" y="0"/>
                  </a:moveTo>
                  <a:cubicBezTo>
                    <a:pt x="229" y="3424"/>
                    <a:pt x="1" y="7213"/>
                    <a:pt x="914" y="11002"/>
                  </a:cubicBezTo>
                  <a:cubicBezTo>
                    <a:pt x="1758" y="14403"/>
                    <a:pt x="3447" y="17393"/>
                    <a:pt x="5684" y="19790"/>
                  </a:cubicBezTo>
                  <a:cubicBezTo>
                    <a:pt x="6894" y="19036"/>
                    <a:pt x="8172" y="18374"/>
                    <a:pt x="9565" y="17872"/>
                  </a:cubicBezTo>
                  <a:cubicBezTo>
                    <a:pt x="8241" y="11595"/>
                    <a:pt x="5388" y="4930"/>
                    <a:pt x="141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57"/>
            <p:cNvSpPr/>
            <p:nvPr/>
          </p:nvSpPr>
          <p:spPr>
            <a:xfrm>
              <a:off x="7338600" y="2235838"/>
              <a:ext cx="239125" cy="494750"/>
            </a:xfrm>
            <a:custGeom>
              <a:avLst/>
              <a:gdLst/>
              <a:ahLst/>
              <a:cxnLst/>
              <a:rect l="l" t="t" r="r" b="b"/>
              <a:pathLst>
                <a:path w="9565" h="19790" extrusionOk="0">
                  <a:moveTo>
                    <a:pt x="1416" y="0"/>
                  </a:moveTo>
                  <a:cubicBezTo>
                    <a:pt x="229" y="3424"/>
                    <a:pt x="1" y="7213"/>
                    <a:pt x="914" y="11002"/>
                  </a:cubicBezTo>
                  <a:cubicBezTo>
                    <a:pt x="1758" y="14403"/>
                    <a:pt x="3447" y="17393"/>
                    <a:pt x="5684" y="19790"/>
                  </a:cubicBezTo>
                  <a:cubicBezTo>
                    <a:pt x="6894" y="19036"/>
                    <a:pt x="8172" y="18374"/>
                    <a:pt x="9565" y="17872"/>
                  </a:cubicBezTo>
                  <a:cubicBezTo>
                    <a:pt x="8241" y="11595"/>
                    <a:pt x="5388" y="4930"/>
                    <a:pt x="141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57"/>
            <p:cNvSpPr/>
            <p:nvPr/>
          </p:nvSpPr>
          <p:spPr>
            <a:xfrm>
              <a:off x="7338600" y="2235838"/>
              <a:ext cx="239125" cy="494750"/>
            </a:xfrm>
            <a:custGeom>
              <a:avLst/>
              <a:gdLst/>
              <a:ahLst/>
              <a:cxnLst/>
              <a:rect l="l" t="t" r="r" b="b"/>
              <a:pathLst>
                <a:path w="9565" h="19790" extrusionOk="0">
                  <a:moveTo>
                    <a:pt x="1416" y="0"/>
                  </a:moveTo>
                  <a:cubicBezTo>
                    <a:pt x="229" y="3424"/>
                    <a:pt x="1" y="7213"/>
                    <a:pt x="914" y="11002"/>
                  </a:cubicBezTo>
                  <a:cubicBezTo>
                    <a:pt x="1758" y="14403"/>
                    <a:pt x="3447" y="17393"/>
                    <a:pt x="5684" y="19790"/>
                  </a:cubicBezTo>
                  <a:cubicBezTo>
                    <a:pt x="6894" y="19036"/>
                    <a:pt x="8172" y="18374"/>
                    <a:pt x="9565" y="17872"/>
                  </a:cubicBezTo>
                  <a:cubicBezTo>
                    <a:pt x="8241" y="11595"/>
                    <a:pt x="5388" y="4930"/>
                    <a:pt x="141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57"/>
            <p:cNvSpPr/>
            <p:nvPr/>
          </p:nvSpPr>
          <p:spPr>
            <a:xfrm>
              <a:off x="7338600" y="2235838"/>
              <a:ext cx="239125" cy="494750"/>
            </a:xfrm>
            <a:custGeom>
              <a:avLst/>
              <a:gdLst/>
              <a:ahLst/>
              <a:cxnLst/>
              <a:rect l="l" t="t" r="r" b="b"/>
              <a:pathLst>
                <a:path w="9565" h="19790" extrusionOk="0">
                  <a:moveTo>
                    <a:pt x="1416" y="0"/>
                  </a:moveTo>
                  <a:cubicBezTo>
                    <a:pt x="229" y="3424"/>
                    <a:pt x="1" y="7213"/>
                    <a:pt x="914" y="11002"/>
                  </a:cubicBezTo>
                  <a:cubicBezTo>
                    <a:pt x="1758" y="14403"/>
                    <a:pt x="3447" y="17393"/>
                    <a:pt x="5684" y="19790"/>
                  </a:cubicBezTo>
                  <a:cubicBezTo>
                    <a:pt x="6894" y="19036"/>
                    <a:pt x="8172" y="18374"/>
                    <a:pt x="9565" y="17872"/>
                  </a:cubicBezTo>
                  <a:cubicBezTo>
                    <a:pt x="8241" y="11595"/>
                    <a:pt x="5388" y="4930"/>
                    <a:pt x="141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57"/>
            <p:cNvSpPr/>
            <p:nvPr/>
          </p:nvSpPr>
          <p:spPr>
            <a:xfrm>
              <a:off x="6664700" y="2085188"/>
              <a:ext cx="216275" cy="113000"/>
            </a:xfrm>
            <a:custGeom>
              <a:avLst/>
              <a:gdLst/>
              <a:ahLst/>
              <a:cxnLst/>
              <a:rect l="l" t="t" r="r" b="b"/>
              <a:pathLst>
                <a:path w="8651" h="4520" extrusionOk="0">
                  <a:moveTo>
                    <a:pt x="1027" y="0"/>
                  </a:moveTo>
                  <a:cubicBezTo>
                    <a:pt x="662" y="137"/>
                    <a:pt x="320" y="274"/>
                    <a:pt x="0" y="434"/>
                  </a:cubicBezTo>
                  <a:cubicBezTo>
                    <a:pt x="2168" y="2328"/>
                    <a:pt x="4771" y="3744"/>
                    <a:pt x="7555" y="4520"/>
                  </a:cubicBezTo>
                  <a:cubicBezTo>
                    <a:pt x="7898" y="4109"/>
                    <a:pt x="8263" y="3721"/>
                    <a:pt x="8651" y="3333"/>
                  </a:cubicBezTo>
                  <a:cubicBezTo>
                    <a:pt x="5889" y="2762"/>
                    <a:pt x="3287" y="1621"/>
                    <a:pt x="1027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57"/>
            <p:cNvSpPr/>
            <p:nvPr/>
          </p:nvSpPr>
          <p:spPr>
            <a:xfrm>
              <a:off x="6664700" y="2085188"/>
              <a:ext cx="216275" cy="113000"/>
            </a:xfrm>
            <a:custGeom>
              <a:avLst/>
              <a:gdLst/>
              <a:ahLst/>
              <a:cxnLst/>
              <a:rect l="l" t="t" r="r" b="b"/>
              <a:pathLst>
                <a:path w="8651" h="4520" extrusionOk="0">
                  <a:moveTo>
                    <a:pt x="0" y="434"/>
                  </a:moveTo>
                  <a:cubicBezTo>
                    <a:pt x="2168" y="2328"/>
                    <a:pt x="4771" y="3744"/>
                    <a:pt x="7555" y="4520"/>
                  </a:cubicBezTo>
                  <a:lnTo>
                    <a:pt x="7555" y="4520"/>
                  </a:lnTo>
                  <a:cubicBezTo>
                    <a:pt x="7898" y="4109"/>
                    <a:pt x="8263" y="3721"/>
                    <a:pt x="8651" y="3333"/>
                  </a:cubicBezTo>
                  <a:lnTo>
                    <a:pt x="8651" y="3333"/>
                  </a:lnTo>
                  <a:cubicBezTo>
                    <a:pt x="5889" y="2762"/>
                    <a:pt x="3287" y="1621"/>
                    <a:pt x="1027" y="0"/>
                  </a:cubicBezTo>
                  <a:lnTo>
                    <a:pt x="1027" y="0"/>
                  </a:lnTo>
                  <a:cubicBezTo>
                    <a:pt x="662" y="137"/>
                    <a:pt x="320" y="274"/>
                    <a:pt x="0" y="434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57"/>
            <p:cNvSpPr/>
            <p:nvPr/>
          </p:nvSpPr>
          <p:spPr>
            <a:xfrm>
              <a:off x="6664700" y="2085188"/>
              <a:ext cx="216275" cy="113000"/>
            </a:xfrm>
            <a:custGeom>
              <a:avLst/>
              <a:gdLst/>
              <a:ahLst/>
              <a:cxnLst/>
              <a:rect l="l" t="t" r="r" b="b"/>
              <a:pathLst>
                <a:path w="8651" h="4520" extrusionOk="0">
                  <a:moveTo>
                    <a:pt x="1027" y="0"/>
                  </a:moveTo>
                  <a:cubicBezTo>
                    <a:pt x="662" y="137"/>
                    <a:pt x="320" y="274"/>
                    <a:pt x="0" y="434"/>
                  </a:cubicBezTo>
                  <a:cubicBezTo>
                    <a:pt x="2168" y="2328"/>
                    <a:pt x="4771" y="3744"/>
                    <a:pt x="7555" y="4520"/>
                  </a:cubicBezTo>
                  <a:cubicBezTo>
                    <a:pt x="7898" y="4109"/>
                    <a:pt x="8263" y="3721"/>
                    <a:pt x="8651" y="3333"/>
                  </a:cubicBezTo>
                  <a:cubicBezTo>
                    <a:pt x="5889" y="2762"/>
                    <a:pt x="3287" y="1621"/>
                    <a:pt x="1027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57"/>
            <p:cNvSpPr/>
            <p:nvPr/>
          </p:nvSpPr>
          <p:spPr>
            <a:xfrm>
              <a:off x="6853575" y="2168488"/>
              <a:ext cx="140400" cy="47950"/>
            </a:xfrm>
            <a:custGeom>
              <a:avLst/>
              <a:gdLst/>
              <a:ahLst/>
              <a:cxnLst/>
              <a:rect l="l" t="t" r="r" b="b"/>
              <a:pathLst>
                <a:path w="5616" h="1918" extrusionOk="0">
                  <a:moveTo>
                    <a:pt x="1096" y="1"/>
                  </a:moveTo>
                  <a:cubicBezTo>
                    <a:pt x="708" y="389"/>
                    <a:pt x="343" y="777"/>
                    <a:pt x="0" y="1188"/>
                  </a:cubicBezTo>
                  <a:cubicBezTo>
                    <a:pt x="1484" y="1621"/>
                    <a:pt x="3036" y="1872"/>
                    <a:pt x="4588" y="1918"/>
                  </a:cubicBezTo>
                  <a:cubicBezTo>
                    <a:pt x="4908" y="1393"/>
                    <a:pt x="5250" y="868"/>
                    <a:pt x="5615" y="366"/>
                  </a:cubicBezTo>
                  <a:lnTo>
                    <a:pt x="5615" y="366"/>
                  </a:lnTo>
                  <a:cubicBezTo>
                    <a:pt x="5399" y="372"/>
                    <a:pt x="5183" y="376"/>
                    <a:pt x="4968" y="376"/>
                  </a:cubicBezTo>
                  <a:cubicBezTo>
                    <a:pt x="3660" y="376"/>
                    <a:pt x="2370" y="255"/>
                    <a:pt x="1096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57"/>
            <p:cNvSpPr/>
            <p:nvPr/>
          </p:nvSpPr>
          <p:spPr>
            <a:xfrm>
              <a:off x="6853575" y="2168488"/>
              <a:ext cx="140400" cy="47950"/>
            </a:xfrm>
            <a:custGeom>
              <a:avLst/>
              <a:gdLst/>
              <a:ahLst/>
              <a:cxnLst/>
              <a:rect l="l" t="t" r="r" b="b"/>
              <a:pathLst>
                <a:path w="5616" h="1918" extrusionOk="0">
                  <a:moveTo>
                    <a:pt x="0" y="1188"/>
                  </a:moveTo>
                  <a:cubicBezTo>
                    <a:pt x="1484" y="1621"/>
                    <a:pt x="3013" y="1872"/>
                    <a:pt x="4588" y="1918"/>
                  </a:cubicBezTo>
                  <a:lnTo>
                    <a:pt x="4588" y="1918"/>
                  </a:lnTo>
                  <a:cubicBezTo>
                    <a:pt x="4908" y="1393"/>
                    <a:pt x="5250" y="868"/>
                    <a:pt x="5615" y="366"/>
                  </a:cubicBezTo>
                  <a:lnTo>
                    <a:pt x="5615" y="366"/>
                  </a:lnTo>
                  <a:cubicBezTo>
                    <a:pt x="4086" y="412"/>
                    <a:pt x="2580" y="297"/>
                    <a:pt x="1096" y="1"/>
                  </a:cubicBezTo>
                  <a:lnTo>
                    <a:pt x="1096" y="1"/>
                  </a:lnTo>
                  <a:cubicBezTo>
                    <a:pt x="708" y="389"/>
                    <a:pt x="343" y="777"/>
                    <a:pt x="0" y="1188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57"/>
            <p:cNvSpPr/>
            <p:nvPr/>
          </p:nvSpPr>
          <p:spPr>
            <a:xfrm>
              <a:off x="6853575" y="2168488"/>
              <a:ext cx="140400" cy="47950"/>
            </a:xfrm>
            <a:custGeom>
              <a:avLst/>
              <a:gdLst/>
              <a:ahLst/>
              <a:cxnLst/>
              <a:rect l="l" t="t" r="r" b="b"/>
              <a:pathLst>
                <a:path w="5616" h="1918" extrusionOk="0">
                  <a:moveTo>
                    <a:pt x="1096" y="1"/>
                  </a:moveTo>
                  <a:cubicBezTo>
                    <a:pt x="708" y="389"/>
                    <a:pt x="343" y="777"/>
                    <a:pt x="0" y="1188"/>
                  </a:cubicBezTo>
                  <a:cubicBezTo>
                    <a:pt x="1484" y="1621"/>
                    <a:pt x="3036" y="1872"/>
                    <a:pt x="4588" y="1918"/>
                  </a:cubicBezTo>
                  <a:cubicBezTo>
                    <a:pt x="4908" y="1393"/>
                    <a:pt x="5250" y="868"/>
                    <a:pt x="5615" y="366"/>
                  </a:cubicBezTo>
                  <a:lnTo>
                    <a:pt x="5615" y="366"/>
                  </a:lnTo>
                  <a:cubicBezTo>
                    <a:pt x="5399" y="372"/>
                    <a:pt x="5183" y="376"/>
                    <a:pt x="4968" y="376"/>
                  </a:cubicBezTo>
                  <a:cubicBezTo>
                    <a:pt x="3660" y="376"/>
                    <a:pt x="2370" y="255"/>
                    <a:pt x="1096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57"/>
            <p:cNvSpPr/>
            <p:nvPr/>
          </p:nvSpPr>
          <p:spPr>
            <a:xfrm>
              <a:off x="6853575" y="2168488"/>
              <a:ext cx="140400" cy="47950"/>
            </a:xfrm>
            <a:custGeom>
              <a:avLst/>
              <a:gdLst/>
              <a:ahLst/>
              <a:cxnLst/>
              <a:rect l="l" t="t" r="r" b="b"/>
              <a:pathLst>
                <a:path w="5616" h="1918" extrusionOk="0">
                  <a:moveTo>
                    <a:pt x="1096" y="1"/>
                  </a:moveTo>
                  <a:cubicBezTo>
                    <a:pt x="708" y="389"/>
                    <a:pt x="343" y="777"/>
                    <a:pt x="0" y="1188"/>
                  </a:cubicBezTo>
                  <a:cubicBezTo>
                    <a:pt x="1484" y="1621"/>
                    <a:pt x="3036" y="1872"/>
                    <a:pt x="4588" y="1918"/>
                  </a:cubicBezTo>
                  <a:cubicBezTo>
                    <a:pt x="4908" y="1393"/>
                    <a:pt x="5250" y="868"/>
                    <a:pt x="5615" y="366"/>
                  </a:cubicBezTo>
                  <a:lnTo>
                    <a:pt x="5615" y="366"/>
                  </a:lnTo>
                  <a:cubicBezTo>
                    <a:pt x="5399" y="372"/>
                    <a:pt x="5183" y="376"/>
                    <a:pt x="4968" y="376"/>
                  </a:cubicBezTo>
                  <a:cubicBezTo>
                    <a:pt x="3660" y="376"/>
                    <a:pt x="2370" y="255"/>
                    <a:pt x="1096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57"/>
            <p:cNvSpPr/>
            <p:nvPr/>
          </p:nvSpPr>
          <p:spPr>
            <a:xfrm>
              <a:off x="6968275" y="2106863"/>
              <a:ext cx="297875" cy="109975"/>
            </a:xfrm>
            <a:custGeom>
              <a:avLst/>
              <a:gdLst/>
              <a:ahLst/>
              <a:cxnLst/>
              <a:rect l="l" t="t" r="r" b="b"/>
              <a:pathLst>
                <a:path w="11915" h="4399" extrusionOk="0">
                  <a:moveTo>
                    <a:pt x="10568" y="1"/>
                  </a:moveTo>
                  <a:cubicBezTo>
                    <a:pt x="8879" y="1028"/>
                    <a:pt x="7030" y="1804"/>
                    <a:pt x="5045" y="2283"/>
                  </a:cubicBezTo>
                  <a:cubicBezTo>
                    <a:pt x="3698" y="2603"/>
                    <a:pt x="2351" y="2785"/>
                    <a:pt x="1027" y="2831"/>
                  </a:cubicBezTo>
                  <a:cubicBezTo>
                    <a:pt x="662" y="3333"/>
                    <a:pt x="320" y="3858"/>
                    <a:pt x="0" y="4383"/>
                  </a:cubicBezTo>
                  <a:cubicBezTo>
                    <a:pt x="261" y="4393"/>
                    <a:pt x="524" y="4398"/>
                    <a:pt x="787" y="4398"/>
                  </a:cubicBezTo>
                  <a:cubicBezTo>
                    <a:pt x="2317" y="4398"/>
                    <a:pt x="3875" y="4225"/>
                    <a:pt x="5433" y="3835"/>
                  </a:cubicBezTo>
                  <a:cubicBezTo>
                    <a:pt x="7829" y="3265"/>
                    <a:pt x="9998" y="2260"/>
                    <a:pt x="11915" y="936"/>
                  </a:cubicBezTo>
                  <a:cubicBezTo>
                    <a:pt x="11481" y="617"/>
                    <a:pt x="11025" y="297"/>
                    <a:pt x="10568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57"/>
            <p:cNvSpPr/>
            <p:nvPr/>
          </p:nvSpPr>
          <p:spPr>
            <a:xfrm>
              <a:off x="6968275" y="2106863"/>
              <a:ext cx="297875" cy="111300"/>
            </a:xfrm>
            <a:custGeom>
              <a:avLst/>
              <a:gdLst/>
              <a:ahLst/>
              <a:cxnLst/>
              <a:rect l="l" t="t" r="r" b="b"/>
              <a:pathLst>
                <a:path w="11915" h="4452" extrusionOk="0">
                  <a:moveTo>
                    <a:pt x="5045" y="2283"/>
                  </a:moveTo>
                  <a:cubicBezTo>
                    <a:pt x="3698" y="2603"/>
                    <a:pt x="2351" y="2785"/>
                    <a:pt x="1027" y="2831"/>
                  </a:cubicBezTo>
                  <a:lnTo>
                    <a:pt x="1027" y="2831"/>
                  </a:lnTo>
                  <a:cubicBezTo>
                    <a:pt x="662" y="3333"/>
                    <a:pt x="320" y="3858"/>
                    <a:pt x="0" y="4383"/>
                  </a:cubicBezTo>
                  <a:lnTo>
                    <a:pt x="0" y="4383"/>
                  </a:lnTo>
                  <a:cubicBezTo>
                    <a:pt x="1781" y="4451"/>
                    <a:pt x="3607" y="4292"/>
                    <a:pt x="5433" y="3835"/>
                  </a:cubicBezTo>
                  <a:lnTo>
                    <a:pt x="5433" y="3835"/>
                  </a:lnTo>
                  <a:cubicBezTo>
                    <a:pt x="7829" y="3265"/>
                    <a:pt x="9998" y="2260"/>
                    <a:pt x="11915" y="936"/>
                  </a:cubicBezTo>
                  <a:lnTo>
                    <a:pt x="11915" y="936"/>
                  </a:lnTo>
                  <a:cubicBezTo>
                    <a:pt x="11481" y="617"/>
                    <a:pt x="11025" y="297"/>
                    <a:pt x="10568" y="1"/>
                  </a:cubicBezTo>
                  <a:lnTo>
                    <a:pt x="10568" y="1"/>
                  </a:lnTo>
                  <a:cubicBezTo>
                    <a:pt x="8879" y="1028"/>
                    <a:pt x="7030" y="1804"/>
                    <a:pt x="5045" y="2283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57"/>
            <p:cNvSpPr/>
            <p:nvPr/>
          </p:nvSpPr>
          <p:spPr>
            <a:xfrm>
              <a:off x="6968275" y="2106863"/>
              <a:ext cx="297875" cy="109975"/>
            </a:xfrm>
            <a:custGeom>
              <a:avLst/>
              <a:gdLst/>
              <a:ahLst/>
              <a:cxnLst/>
              <a:rect l="l" t="t" r="r" b="b"/>
              <a:pathLst>
                <a:path w="11915" h="4399" extrusionOk="0">
                  <a:moveTo>
                    <a:pt x="10568" y="1"/>
                  </a:moveTo>
                  <a:cubicBezTo>
                    <a:pt x="8879" y="1028"/>
                    <a:pt x="7030" y="1804"/>
                    <a:pt x="5045" y="2283"/>
                  </a:cubicBezTo>
                  <a:cubicBezTo>
                    <a:pt x="3698" y="2603"/>
                    <a:pt x="2351" y="2785"/>
                    <a:pt x="1027" y="2831"/>
                  </a:cubicBezTo>
                  <a:cubicBezTo>
                    <a:pt x="662" y="3333"/>
                    <a:pt x="320" y="3858"/>
                    <a:pt x="0" y="4383"/>
                  </a:cubicBezTo>
                  <a:cubicBezTo>
                    <a:pt x="261" y="4393"/>
                    <a:pt x="524" y="4398"/>
                    <a:pt x="787" y="4398"/>
                  </a:cubicBezTo>
                  <a:cubicBezTo>
                    <a:pt x="2317" y="4398"/>
                    <a:pt x="3875" y="4225"/>
                    <a:pt x="5433" y="3835"/>
                  </a:cubicBezTo>
                  <a:cubicBezTo>
                    <a:pt x="7829" y="3265"/>
                    <a:pt x="9998" y="2260"/>
                    <a:pt x="11915" y="936"/>
                  </a:cubicBezTo>
                  <a:cubicBezTo>
                    <a:pt x="11481" y="617"/>
                    <a:pt x="11025" y="297"/>
                    <a:pt x="10568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57"/>
            <p:cNvSpPr/>
            <p:nvPr/>
          </p:nvSpPr>
          <p:spPr>
            <a:xfrm>
              <a:off x="6968275" y="2106863"/>
              <a:ext cx="297875" cy="109975"/>
            </a:xfrm>
            <a:custGeom>
              <a:avLst/>
              <a:gdLst/>
              <a:ahLst/>
              <a:cxnLst/>
              <a:rect l="l" t="t" r="r" b="b"/>
              <a:pathLst>
                <a:path w="11915" h="4399" extrusionOk="0">
                  <a:moveTo>
                    <a:pt x="10568" y="1"/>
                  </a:moveTo>
                  <a:cubicBezTo>
                    <a:pt x="8879" y="1028"/>
                    <a:pt x="7030" y="1804"/>
                    <a:pt x="5045" y="2283"/>
                  </a:cubicBezTo>
                  <a:cubicBezTo>
                    <a:pt x="3698" y="2603"/>
                    <a:pt x="2351" y="2785"/>
                    <a:pt x="1027" y="2831"/>
                  </a:cubicBezTo>
                  <a:cubicBezTo>
                    <a:pt x="662" y="3333"/>
                    <a:pt x="320" y="3858"/>
                    <a:pt x="0" y="4383"/>
                  </a:cubicBezTo>
                  <a:cubicBezTo>
                    <a:pt x="261" y="4393"/>
                    <a:pt x="524" y="4398"/>
                    <a:pt x="787" y="4398"/>
                  </a:cubicBezTo>
                  <a:cubicBezTo>
                    <a:pt x="2317" y="4398"/>
                    <a:pt x="3875" y="4225"/>
                    <a:pt x="5433" y="3835"/>
                  </a:cubicBezTo>
                  <a:cubicBezTo>
                    <a:pt x="7829" y="3265"/>
                    <a:pt x="9998" y="2260"/>
                    <a:pt x="11915" y="936"/>
                  </a:cubicBezTo>
                  <a:cubicBezTo>
                    <a:pt x="11481" y="617"/>
                    <a:pt x="11025" y="297"/>
                    <a:pt x="10568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57"/>
            <p:cNvSpPr/>
            <p:nvPr/>
          </p:nvSpPr>
          <p:spPr>
            <a:xfrm>
              <a:off x="6968275" y="2106863"/>
              <a:ext cx="297875" cy="109975"/>
            </a:xfrm>
            <a:custGeom>
              <a:avLst/>
              <a:gdLst/>
              <a:ahLst/>
              <a:cxnLst/>
              <a:rect l="l" t="t" r="r" b="b"/>
              <a:pathLst>
                <a:path w="11915" h="4399" extrusionOk="0">
                  <a:moveTo>
                    <a:pt x="10568" y="1"/>
                  </a:moveTo>
                  <a:cubicBezTo>
                    <a:pt x="8879" y="1028"/>
                    <a:pt x="7030" y="1804"/>
                    <a:pt x="5045" y="2283"/>
                  </a:cubicBezTo>
                  <a:cubicBezTo>
                    <a:pt x="3698" y="2603"/>
                    <a:pt x="2351" y="2785"/>
                    <a:pt x="1027" y="2831"/>
                  </a:cubicBezTo>
                  <a:cubicBezTo>
                    <a:pt x="662" y="3333"/>
                    <a:pt x="320" y="3858"/>
                    <a:pt x="0" y="4383"/>
                  </a:cubicBezTo>
                  <a:cubicBezTo>
                    <a:pt x="261" y="4393"/>
                    <a:pt x="524" y="4398"/>
                    <a:pt x="787" y="4398"/>
                  </a:cubicBezTo>
                  <a:cubicBezTo>
                    <a:pt x="2317" y="4398"/>
                    <a:pt x="3875" y="4225"/>
                    <a:pt x="5433" y="3835"/>
                  </a:cubicBezTo>
                  <a:cubicBezTo>
                    <a:pt x="7829" y="3265"/>
                    <a:pt x="9998" y="2260"/>
                    <a:pt x="11915" y="936"/>
                  </a:cubicBezTo>
                  <a:cubicBezTo>
                    <a:pt x="11481" y="617"/>
                    <a:pt x="11025" y="297"/>
                    <a:pt x="10568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57"/>
            <p:cNvSpPr/>
            <p:nvPr/>
          </p:nvSpPr>
          <p:spPr>
            <a:xfrm>
              <a:off x="6690375" y="2057788"/>
              <a:ext cx="266500" cy="110725"/>
            </a:xfrm>
            <a:custGeom>
              <a:avLst/>
              <a:gdLst/>
              <a:ahLst/>
              <a:cxnLst/>
              <a:rect l="l" t="t" r="r" b="b"/>
              <a:pathLst>
                <a:path w="10660" h="4429" extrusionOk="0">
                  <a:moveTo>
                    <a:pt x="3287" y="1"/>
                  </a:moveTo>
                  <a:cubicBezTo>
                    <a:pt x="2077" y="297"/>
                    <a:pt x="982" y="685"/>
                    <a:pt x="0" y="1096"/>
                  </a:cubicBezTo>
                  <a:cubicBezTo>
                    <a:pt x="2260" y="2717"/>
                    <a:pt x="4862" y="3858"/>
                    <a:pt x="7624" y="4429"/>
                  </a:cubicBezTo>
                  <a:cubicBezTo>
                    <a:pt x="8560" y="3493"/>
                    <a:pt x="9564" y="2671"/>
                    <a:pt x="10660" y="1918"/>
                  </a:cubicBezTo>
                  <a:cubicBezTo>
                    <a:pt x="8080" y="1781"/>
                    <a:pt x="5570" y="1096"/>
                    <a:pt x="3287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57"/>
            <p:cNvSpPr/>
            <p:nvPr/>
          </p:nvSpPr>
          <p:spPr>
            <a:xfrm>
              <a:off x="6690375" y="2057788"/>
              <a:ext cx="266500" cy="110725"/>
            </a:xfrm>
            <a:custGeom>
              <a:avLst/>
              <a:gdLst/>
              <a:ahLst/>
              <a:cxnLst/>
              <a:rect l="l" t="t" r="r" b="b"/>
              <a:pathLst>
                <a:path w="10660" h="4429" extrusionOk="0">
                  <a:moveTo>
                    <a:pt x="0" y="1096"/>
                  </a:moveTo>
                  <a:cubicBezTo>
                    <a:pt x="2260" y="2717"/>
                    <a:pt x="4862" y="3858"/>
                    <a:pt x="7624" y="4429"/>
                  </a:cubicBezTo>
                  <a:lnTo>
                    <a:pt x="7624" y="4429"/>
                  </a:lnTo>
                  <a:cubicBezTo>
                    <a:pt x="8560" y="3493"/>
                    <a:pt x="9564" y="2671"/>
                    <a:pt x="10660" y="1918"/>
                  </a:cubicBezTo>
                  <a:lnTo>
                    <a:pt x="10660" y="1918"/>
                  </a:lnTo>
                  <a:cubicBezTo>
                    <a:pt x="8080" y="1781"/>
                    <a:pt x="5570" y="1096"/>
                    <a:pt x="3287" y="1"/>
                  </a:cubicBezTo>
                  <a:lnTo>
                    <a:pt x="3287" y="1"/>
                  </a:lnTo>
                  <a:cubicBezTo>
                    <a:pt x="2077" y="297"/>
                    <a:pt x="982" y="685"/>
                    <a:pt x="0" y="1096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57"/>
            <p:cNvSpPr/>
            <p:nvPr/>
          </p:nvSpPr>
          <p:spPr>
            <a:xfrm>
              <a:off x="6690375" y="2057788"/>
              <a:ext cx="266500" cy="110725"/>
            </a:xfrm>
            <a:custGeom>
              <a:avLst/>
              <a:gdLst/>
              <a:ahLst/>
              <a:cxnLst/>
              <a:rect l="l" t="t" r="r" b="b"/>
              <a:pathLst>
                <a:path w="10660" h="4429" extrusionOk="0">
                  <a:moveTo>
                    <a:pt x="3287" y="1"/>
                  </a:moveTo>
                  <a:cubicBezTo>
                    <a:pt x="2077" y="297"/>
                    <a:pt x="982" y="685"/>
                    <a:pt x="0" y="1096"/>
                  </a:cubicBezTo>
                  <a:cubicBezTo>
                    <a:pt x="2260" y="2717"/>
                    <a:pt x="4862" y="3858"/>
                    <a:pt x="7624" y="4429"/>
                  </a:cubicBezTo>
                  <a:cubicBezTo>
                    <a:pt x="8560" y="3493"/>
                    <a:pt x="9564" y="2671"/>
                    <a:pt x="10660" y="1918"/>
                  </a:cubicBezTo>
                  <a:cubicBezTo>
                    <a:pt x="8080" y="1781"/>
                    <a:pt x="5570" y="1096"/>
                    <a:pt x="3287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57"/>
            <p:cNvSpPr/>
            <p:nvPr/>
          </p:nvSpPr>
          <p:spPr>
            <a:xfrm>
              <a:off x="6690375" y="2057788"/>
              <a:ext cx="266500" cy="110725"/>
            </a:xfrm>
            <a:custGeom>
              <a:avLst/>
              <a:gdLst/>
              <a:ahLst/>
              <a:cxnLst/>
              <a:rect l="l" t="t" r="r" b="b"/>
              <a:pathLst>
                <a:path w="10660" h="4429" extrusionOk="0">
                  <a:moveTo>
                    <a:pt x="3287" y="1"/>
                  </a:moveTo>
                  <a:cubicBezTo>
                    <a:pt x="2077" y="297"/>
                    <a:pt x="982" y="685"/>
                    <a:pt x="0" y="1096"/>
                  </a:cubicBezTo>
                  <a:cubicBezTo>
                    <a:pt x="2260" y="2717"/>
                    <a:pt x="4862" y="3858"/>
                    <a:pt x="7624" y="4429"/>
                  </a:cubicBezTo>
                  <a:cubicBezTo>
                    <a:pt x="8560" y="3493"/>
                    <a:pt x="9564" y="2671"/>
                    <a:pt x="10660" y="1918"/>
                  </a:cubicBezTo>
                  <a:cubicBezTo>
                    <a:pt x="8080" y="1781"/>
                    <a:pt x="5570" y="1096"/>
                    <a:pt x="3287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57"/>
            <p:cNvSpPr/>
            <p:nvPr/>
          </p:nvSpPr>
          <p:spPr>
            <a:xfrm>
              <a:off x="6880950" y="2101163"/>
              <a:ext cx="182075" cy="76725"/>
            </a:xfrm>
            <a:custGeom>
              <a:avLst/>
              <a:gdLst/>
              <a:ahLst/>
              <a:cxnLst/>
              <a:rect l="l" t="t" r="r" b="b"/>
              <a:pathLst>
                <a:path w="7283" h="3069" extrusionOk="0">
                  <a:moveTo>
                    <a:pt x="7282" y="0"/>
                  </a:moveTo>
                  <a:cubicBezTo>
                    <a:pt x="6280" y="146"/>
                    <a:pt x="5266" y="223"/>
                    <a:pt x="4265" y="223"/>
                  </a:cubicBezTo>
                  <a:cubicBezTo>
                    <a:pt x="3853" y="223"/>
                    <a:pt x="3443" y="210"/>
                    <a:pt x="3037" y="183"/>
                  </a:cubicBezTo>
                  <a:cubicBezTo>
                    <a:pt x="1941" y="936"/>
                    <a:pt x="937" y="1758"/>
                    <a:pt x="1" y="2694"/>
                  </a:cubicBezTo>
                  <a:cubicBezTo>
                    <a:pt x="1275" y="2948"/>
                    <a:pt x="2565" y="3069"/>
                    <a:pt x="3873" y="3069"/>
                  </a:cubicBezTo>
                  <a:cubicBezTo>
                    <a:pt x="4088" y="3069"/>
                    <a:pt x="4304" y="3065"/>
                    <a:pt x="4520" y="3059"/>
                  </a:cubicBezTo>
                  <a:cubicBezTo>
                    <a:pt x="5319" y="1940"/>
                    <a:pt x="6255" y="913"/>
                    <a:pt x="7282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57"/>
            <p:cNvSpPr/>
            <p:nvPr/>
          </p:nvSpPr>
          <p:spPr>
            <a:xfrm>
              <a:off x="6880950" y="2101163"/>
              <a:ext cx="182075" cy="77625"/>
            </a:xfrm>
            <a:custGeom>
              <a:avLst/>
              <a:gdLst/>
              <a:ahLst/>
              <a:cxnLst/>
              <a:rect l="l" t="t" r="r" b="b"/>
              <a:pathLst>
                <a:path w="7283" h="3105" extrusionOk="0">
                  <a:moveTo>
                    <a:pt x="3037" y="183"/>
                  </a:moveTo>
                  <a:cubicBezTo>
                    <a:pt x="1941" y="936"/>
                    <a:pt x="937" y="1758"/>
                    <a:pt x="1" y="2694"/>
                  </a:cubicBezTo>
                  <a:lnTo>
                    <a:pt x="1" y="2694"/>
                  </a:lnTo>
                  <a:cubicBezTo>
                    <a:pt x="1485" y="2990"/>
                    <a:pt x="2991" y="3105"/>
                    <a:pt x="4520" y="3059"/>
                  </a:cubicBezTo>
                  <a:lnTo>
                    <a:pt x="4520" y="3059"/>
                  </a:lnTo>
                  <a:cubicBezTo>
                    <a:pt x="5319" y="1940"/>
                    <a:pt x="6255" y="913"/>
                    <a:pt x="7282" y="0"/>
                  </a:cubicBezTo>
                  <a:lnTo>
                    <a:pt x="7282" y="0"/>
                  </a:lnTo>
                  <a:cubicBezTo>
                    <a:pt x="5867" y="206"/>
                    <a:pt x="4429" y="274"/>
                    <a:pt x="3037" y="183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57"/>
            <p:cNvSpPr/>
            <p:nvPr/>
          </p:nvSpPr>
          <p:spPr>
            <a:xfrm>
              <a:off x="6880950" y="2101163"/>
              <a:ext cx="182075" cy="76725"/>
            </a:xfrm>
            <a:custGeom>
              <a:avLst/>
              <a:gdLst/>
              <a:ahLst/>
              <a:cxnLst/>
              <a:rect l="l" t="t" r="r" b="b"/>
              <a:pathLst>
                <a:path w="7283" h="3069" extrusionOk="0">
                  <a:moveTo>
                    <a:pt x="7282" y="0"/>
                  </a:moveTo>
                  <a:cubicBezTo>
                    <a:pt x="6280" y="146"/>
                    <a:pt x="5266" y="223"/>
                    <a:pt x="4265" y="223"/>
                  </a:cubicBezTo>
                  <a:cubicBezTo>
                    <a:pt x="3853" y="223"/>
                    <a:pt x="3443" y="210"/>
                    <a:pt x="3037" y="183"/>
                  </a:cubicBezTo>
                  <a:cubicBezTo>
                    <a:pt x="1941" y="936"/>
                    <a:pt x="937" y="1758"/>
                    <a:pt x="1" y="2694"/>
                  </a:cubicBezTo>
                  <a:cubicBezTo>
                    <a:pt x="1275" y="2948"/>
                    <a:pt x="2565" y="3069"/>
                    <a:pt x="3873" y="3069"/>
                  </a:cubicBezTo>
                  <a:cubicBezTo>
                    <a:pt x="4088" y="3069"/>
                    <a:pt x="4304" y="3065"/>
                    <a:pt x="4520" y="3059"/>
                  </a:cubicBezTo>
                  <a:cubicBezTo>
                    <a:pt x="5319" y="1940"/>
                    <a:pt x="6255" y="913"/>
                    <a:pt x="7282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57"/>
            <p:cNvSpPr/>
            <p:nvPr/>
          </p:nvSpPr>
          <p:spPr>
            <a:xfrm>
              <a:off x="6880950" y="2101163"/>
              <a:ext cx="182075" cy="76725"/>
            </a:xfrm>
            <a:custGeom>
              <a:avLst/>
              <a:gdLst/>
              <a:ahLst/>
              <a:cxnLst/>
              <a:rect l="l" t="t" r="r" b="b"/>
              <a:pathLst>
                <a:path w="7283" h="3069" extrusionOk="0">
                  <a:moveTo>
                    <a:pt x="7282" y="0"/>
                  </a:moveTo>
                  <a:cubicBezTo>
                    <a:pt x="6280" y="146"/>
                    <a:pt x="5266" y="223"/>
                    <a:pt x="4265" y="223"/>
                  </a:cubicBezTo>
                  <a:cubicBezTo>
                    <a:pt x="3853" y="223"/>
                    <a:pt x="3443" y="210"/>
                    <a:pt x="3037" y="183"/>
                  </a:cubicBezTo>
                  <a:cubicBezTo>
                    <a:pt x="1941" y="936"/>
                    <a:pt x="937" y="1758"/>
                    <a:pt x="1" y="2694"/>
                  </a:cubicBezTo>
                  <a:cubicBezTo>
                    <a:pt x="1275" y="2948"/>
                    <a:pt x="2565" y="3069"/>
                    <a:pt x="3873" y="3069"/>
                  </a:cubicBezTo>
                  <a:cubicBezTo>
                    <a:pt x="4088" y="3069"/>
                    <a:pt x="4304" y="3065"/>
                    <a:pt x="4520" y="3059"/>
                  </a:cubicBezTo>
                  <a:cubicBezTo>
                    <a:pt x="5319" y="1940"/>
                    <a:pt x="6255" y="913"/>
                    <a:pt x="7282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57"/>
            <p:cNvSpPr/>
            <p:nvPr/>
          </p:nvSpPr>
          <p:spPr>
            <a:xfrm>
              <a:off x="6880950" y="2101163"/>
              <a:ext cx="182075" cy="76725"/>
            </a:xfrm>
            <a:custGeom>
              <a:avLst/>
              <a:gdLst/>
              <a:ahLst/>
              <a:cxnLst/>
              <a:rect l="l" t="t" r="r" b="b"/>
              <a:pathLst>
                <a:path w="7283" h="3069" extrusionOk="0">
                  <a:moveTo>
                    <a:pt x="7282" y="0"/>
                  </a:moveTo>
                  <a:cubicBezTo>
                    <a:pt x="6280" y="146"/>
                    <a:pt x="5266" y="223"/>
                    <a:pt x="4265" y="223"/>
                  </a:cubicBezTo>
                  <a:cubicBezTo>
                    <a:pt x="3853" y="223"/>
                    <a:pt x="3443" y="210"/>
                    <a:pt x="3037" y="183"/>
                  </a:cubicBezTo>
                  <a:cubicBezTo>
                    <a:pt x="1941" y="936"/>
                    <a:pt x="937" y="1758"/>
                    <a:pt x="1" y="2694"/>
                  </a:cubicBezTo>
                  <a:cubicBezTo>
                    <a:pt x="1275" y="2948"/>
                    <a:pt x="2565" y="3069"/>
                    <a:pt x="3873" y="3069"/>
                  </a:cubicBezTo>
                  <a:cubicBezTo>
                    <a:pt x="4088" y="3069"/>
                    <a:pt x="4304" y="3065"/>
                    <a:pt x="4520" y="3059"/>
                  </a:cubicBezTo>
                  <a:cubicBezTo>
                    <a:pt x="5319" y="1940"/>
                    <a:pt x="6255" y="913"/>
                    <a:pt x="7282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57"/>
            <p:cNvSpPr/>
            <p:nvPr/>
          </p:nvSpPr>
          <p:spPr>
            <a:xfrm>
              <a:off x="6993950" y="2073763"/>
              <a:ext cx="238550" cy="103875"/>
            </a:xfrm>
            <a:custGeom>
              <a:avLst/>
              <a:gdLst/>
              <a:ahLst/>
              <a:cxnLst/>
              <a:rect l="l" t="t" r="r" b="b"/>
              <a:pathLst>
                <a:path w="9542" h="4155" extrusionOk="0">
                  <a:moveTo>
                    <a:pt x="6848" y="1"/>
                  </a:moveTo>
                  <a:cubicBezTo>
                    <a:pt x="6049" y="297"/>
                    <a:pt x="5227" y="548"/>
                    <a:pt x="4383" y="754"/>
                  </a:cubicBezTo>
                  <a:cubicBezTo>
                    <a:pt x="3858" y="891"/>
                    <a:pt x="3310" y="1005"/>
                    <a:pt x="2762" y="1096"/>
                  </a:cubicBezTo>
                  <a:cubicBezTo>
                    <a:pt x="1735" y="2009"/>
                    <a:pt x="799" y="3036"/>
                    <a:pt x="0" y="4155"/>
                  </a:cubicBezTo>
                  <a:cubicBezTo>
                    <a:pt x="1324" y="4109"/>
                    <a:pt x="2671" y="3927"/>
                    <a:pt x="4018" y="3607"/>
                  </a:cubicBezTo>
                  <a:cubicBezTo>
                    <a:pt x="6003" y="3128"/>
                    <a:pt x="7852" y="2352"/>
                    <a:pt x="9541" y="1347"/>
                  </a:cubicBezTo>
                  <a:cubicBezTo>
                    <a:pt x="8674" y="800"/>
                    <a:pt x="7761" y="343"/>
                    <a:pt x="6848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57"/>
            <p:cNvSpPr/>
            <p:nvPr/>
          </p:nvSpPr>
          <p:spPr>
            <a:xfrm>
              <a:off x="6993950" y="2073763"/>
              <a:ext cx="238550" cy="103875"/>
            </a:xfrm>
            <a:custGeom>
              <a:avLst/>
              <a:gdLst/>
              <a:ahLst/>
              <a:cxnLst/>
              <a:rect l="l" t="t" r="r" b="b"/>
              <a:pathLst>
                <a:path w="9542" h="4155" extrusionOk="0">
                  <a:moveTo>
                    <a:pt x="4383" y="754"/>
                  </a:moveTo>
                  <a:cubicBezTo>
                    <a:pt x="3858" y="891"/>
                    <a:pt x="3310" y="1005"/>
                    <a:pt x="2762" y="1096"/>
                  </a:cubicBezTo>
                  <a:lnTo>
                    <a:pt x="2762" y="1096"/>
                  </a:lnTo>
                  <a:cubicBezTo>
                    <a:pt x="1735" y="2009"/>
                    <a:pt x="799" y="3036"/>
                    <a:pt x="0" y="4155"/>
                  </a:cubicBezTo>
                  <a:lnTo>
                    <a:pt x="0" y="4155"/>
                  </a:lnTo>
                  <a:cubicBezTo>
                    <a:pt x="1324" y="4109"/>
                    <a:pt x="2671" y="3927"/>
                    <a:pt x="4018" y="3607"/>
                  </a:cubicBezTo>
                  <a:lnTo>
                    <a:pt x="4018" y="3607"/>
                  </a:lnTo>
                  <a:cubicBezTo>
                    <a:pt x="6003" y="3128"/>
                    <a:pt x="7852" y="2352"/>
                    <a:pt x="9541" y="1325"/>
                  </a:cubicBezTo>
                  <a:lnTo>
                    <a:pt x="9541" y="1325"/>
                  </a:lnTo>
                  <a:cubicBezTo>
                    <a:pt x="8674" y="800"/>
                    <a:pt x="7761" y="343"/>
                    <a:pt x="6848" y="1"/>
                  </a:cubicBezTo>
                  <a:lnTo>
                    <a:pt x="6848" y="1"/>
                  </a:lnTo>
                  <a:cubicBezTo>
                    <a:pt x="6049" y="297"/>
                    <a:pt x="5227" y="548"/>
                    <a:pt x="4383" y="754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57"/>
            <p:cNvSpPr/>
            <p:nvPr/>
          </p:nvSpPr>
          <p:spPr>
            <a:xfrm>
              <a:off x="6993950" y="2073763"/>
              <a:ext cx="238550" cy="103875"/>
            </a:xfrm>
            <a:custGeom>
              <a:avLst/>
              <a:gdLst/>
              <a:ahLst/>
              <a:cxnLst/>
              <a:rect l="l" t="t" r="r" b="b"/>
              <a:pathLst>
                <a:path w="9542" h="4155" extrusionOk="0">
                  <a:moveTo>
                    <a:pt x="6848" y="1"/>
                  </a:moveTo>
                  <a:cubicBezTo>
                    <a:pt x="6049" y="297"/>
                    <a:pt x="5227" y="548"/>
                    <a:pt x="4383" y="754"/>
                  </a:cubicBezTo>
                  <a:cubicBezTo>
                    <a:pt x="3858" y="891"/>
                    <a:pt x="3310" y="1005"/>
                    <a:pt x="2762" y="1096"/>
                  </a:cubicBezTo>
                  <a:cubicBezTo>
                    <a:pt x="1735" y="2009"/>
                    <a:pt x="799" y="3036"/>
                    <a:pt x="0" y="4155"/>
                  </a:cubicBezTo>
                  <a:cubicBezTo>
                    <a:pt x="1324" y="4109"/>
                    <a:pt x="2671" y="3927"/>
                    <a:pt x="4018" y="3607"/>
                  </a:cubicBezTo>
                  <a:cubicBezTo>
                    <a:pt x="6003" y="3128"/>
                    <a:pt x="7852" y="2352"/>
                    <a:pt x="9541" y="1347"/>
                  </a:cubicBezTo>
                  <a:cubicBezTo>
                    <a:pt x="8674" y="800"/>
                    <a:pt x="7761" y="343"/>
                    <a:pt x="6848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57"/>
            <p:cNvSpPr/>
            <p:nvPr/>
          </p:nvSpPr>
          <p:spPr>
            <a:xfrm>
              <a:off x="6993950" y="2073763"/>
              <a:ext cx="238550" cy="103875"/>
            </a:xfrm>
            <a:custGeom>
              <a:avLst/>
              <a:gdLst/>
              <a:ahLst/>
              <a:cxnLst/>
              <a:rect l="l" t="t" r="r" b="b"/>
              <a:pathLst>
                <a:path w="9542" h="4155" extrusionOk="0">
                  <a:moveTo>
                    <a:pt x="6848" y="1"/>
                  </a:moveTo>
                  <a:cubicBezTo>
                    <a:pt x="6049" y="297"/>
                    <a:pt x="5227" y="548"/>
                    <a:pt x="4383" y="754"/>
                  </a:cubicBezTo>
                  <a:cubicBezTo>
                    <a:pt x="3858" y="891"/>
                    <a:pt x="3310" y="1005"/>
                    <a:pt x="2762" y="1096"/>
                  </a:cubicBezTo>
                  <a:cubicBezTo>
                    <a:pt x="1735" y="2009"/>
                    <a:pt x="799" y="3036"/>
                    <a:pt x="0" y="4155"/>
                  </a:cubicBezTo>
                  <a:cubicBezTo>
                    <a:pt x="1324" y="4109"/>
                    <a:pt x="2671" y="3927"/>
                    <a:pt x="4018" y="3607"/>
                  </a:cubicBezTo>
                  <a:cubicBezTo>
                    <a:pt x="6003" y="3128"/>
                    <a:pt x="7852" y="2352"/>
                    <a:pt x="9541" y="1347"/>
                  </a:cubicBezTo>
                  <a:cubicBezTo>
                    <a:pt x="8674" y="800"/>
                    <a:pt x="7761" y="343"/>
                    <a:pt x="6848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57"/>
            <p:cNvSpPr/>
            <p:nvPr/>
          </p:nvSpPr>
          <p:spPr>
            <a:xfrm>
              <a:off x="6993950" y="2073763"/>
              <a:ext cx="238550" cy="103875"/>
            </a:xfrm>
            <a:custGeom>
              <a:avLst/>
              <a:gdLst/>
              <a:ahLst/>
              <a:cxnLst/>
              <a:rect l="l" t="t" r="r" b="b"/>
              <a:pathLst>
                <a:path w="9542" h="4155" extrusionOk="0">
                  <a:moveTo>
                    <a:pt x="6848" y="1"/>
                  </a:moveTo>
                  <a:cubicBezTo>
                    <a:pt x="6049" y="297"/>
                    <a:pt x="5227" y="548"/>
                    <a:pt x="4383" y="754"/>
                  </a:cubicBezTo>
                  <a:cubicBezTo>
                    <a:pt x="3858" y="891"/>
                    <a:pt x="3310" y="1005"/>
                    <a:pt x="2762" y="1096"/>
                  </a:cubicBezTo>
                  <a:cubicBezTo>
                    <a:pt x="1735" y="2009"/>
                    <a:pt x="799" y="3036"/>
                    <a:pt x="0" y="4155"/>
                  </a:cubicBezTo>
                  <a:cubicBezTo>
                    <a:pt x="1324" y="4109"/>
                    <a:pt x="2671" y="3927"/>
                    <a:pt x="4018" y="3607"/>
                  </a:cubicBezTo>
                  <a:cubicBezTo>
                    <a:pt x="6003" y="3128"/>
                    <a:pt x="7852" y="2352"/>
                    <a:pt x="9541" y="1347"/>
                  </a:cubicBezTo>
                  <a:cubicBezTo>
                    <a:pt x="8674" y="800"/>
                    <a:pt x="7761" y="343"/>
                    <a:pt x="6848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57"/>
            <p:cNvSpPr/>
            <p:nvPr/>
          </p:nvSpPr>
          <p:spPr>
            <a:xfrm>
              <a:off x="6993950" y="2073763"/>
              <a:ext cx="238550" cy="103875"/>
            </a:xfrm>
            <a:custGeom>
              <a:avLst/>
              <a:gdLst/>
              <a:ahLst/>
              <a:cxnLst/>
              <a:rect l="l" t="t" r="r" b="b"/>
              <a:pathLst>
                <a:path w="9542" h="4155" extrusionOk="0">
                  <a:moveTo>
                    <a:pt x="6848" y="1"/>
                  </a:moveTo>
                  <a:cubicBezTo>
                    <a:pt x="6049" y="297"/>
                    <a:pt x="5227" y="548"/>
                    <a:pt x="4383" y="754"/>
                  </a:cubicBezTo>
                  <a:cubicBezTo>
                    <a:pt x="3858" y="891"/>
                    <a:pt x="3310" y="1005"/>
                    <a:pt x="2762" y="1096"/>
                  </a:cubicBezTo>
                  <a:cubicBezTo>
                    <a:pt x="1735" y="2009"/>
                    <a:pt x="799" y="3036"/>
                    <a:pt x="0" y="4155"/>
                  </a:cubicBezTo>
                  <a:cubicBezTo>
                    <a:pt x="1324" y="4109"/>
                    <a:pt x="2671" y="3927"/>
                    <a:pt x="4018" y="3607"/>
                  </a:cubicBezTo>
                  <a:cubicBezTo>
                    <a:pt x="6003" y="3128"/>
                    <a:pt x="7852" y="2352"/>
                    <a:pt x="9541" y="1347"/>
                  </a:cubicBezTo>
                  <a:cubicBezTo>
                    <a:pt x="8674" y="800"/>
                    <a:pt x="7761" y="343"/>
                    <a:pt x="6848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57"/>
            <p:cNvSpPr/>
            <p:nvPr/>
          </p:nvSpPr>
          <p:spPr>
            <a:xfrm>
              <a:off x="6772550" y="2036538"/>
              <a:ext cx="300175" cy="69200"/>
            </a:xfrm>
            <a:custGeom>
              <a:avLst/>
              <a:gdLst/>
              <a:ahLst/>
              <a:cxnLst/>
              <a:rect l="l" t="t" r="r" b="b"/>
              <a:pathLst>
                <a:path w="12007" h="2768" extrusionOk="0">
                  <a:moveTo>
                    <a:pt x="6705" y="1"/>
                  </a:moveTo>
                  <a:cubicBezTo>
                    <a:pt x="4208" y="1"/>
                    <a:pt x="1960" y="343"/>
                    <a:pt x="0" y="851"/>
                  </a:cubicBezTo>
                  <a:cubicBezTo>
                    <a:pt x="2283" y="1946"/>
                    <a:pt x="4793" y="2631"/>
                    <a:pt x="7373" y="2768"/>
                  </a:cubicBezTo>
                  <a:cubicBezTo>
                    <a:pt x="8788" y="1832"/>
                    <a:pt x="10340" y="1079"/>
                    <a:pt x="12006" y="508"/>
                  </a:cubicBezTo>
                  <a:cubicBezTo>
                    <a:pt x="10137" y="153"/>
                    <a:pt x="8366" y="1"/>
                    <a:pt x="6705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57"/>
            <p:cNvSpPr/>
            <p:nvPr/>
          </p:nvSpPr>
          <p:spPr>
            <a:xfrm>
              <a:off x="6772550" y="2036688"/>
              <a:ext cx="300175" cy="69050"/>
            </a:xfrm>
            <a:custGeom>
              <a:avLst/>
              <a:gdLst/>
              <a:ahLst/>
              <a:cxnLst/>
              <a:rect l="l" t="t" r="r" b="b"/>
              <a:pathLst>
                <a:path w="12007" h="2762" extrusionOk="0">
                  <a:moveTo>
                    <a:pt x="0" y="845"/>
                  </a:moveTo>
                  <a:cubicBezTo>
                    <a:pt x="2283" y="1940"/>
                    <a:pt x="4793" y="2625"/>
                    <a:pt x="7373" y="2762"/>
                  </a:cubicBezTo>
                  <a:lnTo>
                    <a:pt x="7373" y="2762"/>
                  </a:lnTo>
                  <a:cubicBezTo>
                    <a:pt x="8788" y="1826"/>
                    <a:pt x="10340" y="1073"/>
                    <a:pt x="12006" y="502"/>
                  </a:cubicBezTo>
                  <a:lnTo>
                    <a:pt x="12006" y="502"/>
                  </a:lnTo>
                  <a:cubicBezTo>
                    <a:pt x="10134" y="160"/>
                    <a:pt x="8354" y="0"/>
                    <a:pt x="6665" y="0"/>
                  </a:cubicBezTo>
                  <a:lnTo>
                    <a:pt x="6665" y="0"/>
                  </a:lnTo>
                  <a:cubicBezTo>
                    <a:pt x="4200" y="0"/>
                    <a:pt x="1963" y="342"/>
                    <a:pt x="0" y="845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57"/>
            <p:cNvSpPr/>
            <p:nvPr/>
          </p:nvSpPr>
          <p:spPr>
            <a:xfrm>
              <a:off x="6772550" y="2036538"/>
              <a:ext cx="300175" cy="69200"/>
            </a:xfrm>
            <a:custGeom>
              <a:avLst/>
              <a:gdLst/>
              <a:ahLst/>
              <a:cxnLst/>
              <a:rect l="l" t="t" r="r" b="b"/>
              <a:pathLst>
                <a:path w="12007" h="2768" extrusionOk="0">
                  <a:moveTo>
                    <a:pt x="6705" y="1"/>
                  </a:moveTo>
                  <a:cubicBezTo>
                    <a:pt x="4208" y="1"/>
                    <a:pt x="1960" y="343"/>
                    <a:pt x="0" y="851"/>
                  </a:cubicBezTo>
                  <a:cubicBezTo>
                    <a:pt x="2283" y="1946"/>
                    <a:pt x="4793" y="2631"/>
                    <a:pt x="7373" y="2768"/>
                  </a:cubicBezTo>
                  <a:cubicBezTo>
                    <a:pt x="8788" y="1832"/>
                    <a:pt x="10340" y="1079"/>
                    <a:pt x="12006" y="508"/>
                  </a:cubicBezTo>
                  <a:cubicBezTo>
                    <a:pt x="10137" y="153"/>
                    <a:pt x="8366" y="1"/>
                    <a:pt x="6705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57"/>
            <p:cNvSpPr/>
            <p:nvPr/>
          </p:nvSpPr>
          <p:spPr>
            <a:xfrm>
              <a:off x="6772550" y="2036538"/>
              <a:ext cx="300175" cy="69200"/>
            </a:xfrm>
            <a:custGeom>
              <a:avLst/>
              <a:gdLst/>
              <a:ahLst/>
              <a:cxnLst/>
              <a:rect l="l" t="t" r="r" b="b"/>
              <a:pathLst>
                <a:path w="12007" h="2768" extrusionOk="0">
                  <a:moveTo>
                    <a:pt x="6705" y="1"/>
                  </a:moveTo>
                  <a:cubicBezTo>
                    <a:pt x="4208" y="1"/>
                    <a:pt x="1960" y="343"/>
                    <a:pt x="0" y="851"/>
                  </a:cubicBezTo>
                  <a:cubicBezTo>
                    <a:pt x="2283" y="1946"/>
                    <a:pt x="4793" y="2631"/>
                    <a:pt x="7373" y="2768"/>
                  </a:cubicBezTo>
                  <a:cubicBezTo>
                    <a:pt x="8788" y="1832"/>
                    <a:pt x="10340" y="1079"/>
                    <a:pt x="12006" y="508"/>
                  </a:cubicBezTo>
                  <a:cubicBezTo>
                    <a:pt x="10137" y="153"/>
                    <a:pt x="8366" y="1"/>
                    <a:pt x="6705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57"/>
            <p:cNvSpPr/>
            <p:nvPr/>
          </p:nvSpPr>
          <p:spPr>
            <a:xfrm>
              <a:off x="6772550" y="2036538"/>
              <a:ext cx="300175" cy="69200"/>
            </a:xfrm>
            <a:custGeom>
              <a:avLst/>
              <a:gdLst/>
              <a:ahLst/>
              <a:cxnLst/>
              <a:rect l="l" t="t" r="r" b="b"/>
              <a:pathLst>
                <a:path w="12007" h="2768" extrusionOk="0">
                  <a:moveTo>
                    <a:pt x="6705" y="1"/>
                  </a:moveTo>
                  <a:cubicBezTo>
                    <a:pt x="4208" y="1"/>
                    <a:pt x="1960" y="343"/>
                    <a:pt x="0" y="851"/>
                  </a:cubicBezTo>
                  <a:cubicBezTo>
                    <a:pt x="2283" y="1946"/>
                    <a:pt x="4793" y="2631"/>
                    <a:pt x="7373" y="2768"/>
                  </a:cubicBezTo>
                  <a:cubicBezTo>
                    <a:pt x="8788" y="1832"/>
                    <a:pt x="10340" y="1079"/>
                    <a:pt x="12006" y="508"/>
                  </a:cubicBezTo>
                  <a:cubicBezTo>
                    <a:pt x="10137" y="153"/>
                    <a:pt x="8366" y="1"/>
                    <a:pt x="6705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57"/>
            <p:cNvSpPr/>
            <p:nvPr/>
          </p:nvSpPr>
          <p:spPr>
            <a:xfrm>
              <a:off x="6956850" y="2049238"/>
              <a:ext cx="159800" cy="57500"/>
            </a:xfrm>
            <a:custGeom>
              <a:avLst/>
              <a:gdLst/>
              <a:ahLst/>
              <a:cxnLst/>
              <a:rect l="l" t="t" r="r" b="b"/>
              <a:pathLst>
                <a:path w="6392" h="2300" extrusionOk="0">
                  <a:moveTo>
                    <a:pt x="4634" y="0"/>
                  </a:moveTo>
                  <a:cubicBezTo>
                    <a:pt x="2968" y="571"/>
                    <a:pt x="1416" y="1324"/>
                    <a:pt x="1" y="2260"/>
                  </a:cubicBezTo>
                  <a:cubicBezTo>
                    <a:pt x="407" y="2287"/>
                    <a:pt x="817" y="2300"/>
                    <a:pt x="1229" y="2300"/>
                  </a:cubicBezTo>
                  <a:cubicBezTo>
                    <a:pt x="2230" y="2300"/>
                    <a:pt x="3244" y="2223"/>
                    <a:pt x="4246" y="2077"/>
                  </a:cubicBezTo>
                  <a:cubicBezTo>
                    <a:pt x="4931" y="1461"/>
                    <a:pt x="5638" y="890"/>
                    <a:pt x="6392" y="388"/>
                  </a:cubicBezTo>
                  <a:cubicBezTo>
                    <a:pt x="5798" y="251"/>
                    <a:pt x="5228" y="114"/>
                    <a:pt x="4634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57"/>
            <p:cNvSpPr/>
            <p:nvPr/>
          </p:nvSpPr>
          <p:spPr>
            <a:xfrm>
              <a:off x="6956850" y="2049238"/>
              <a:ext cx="159800" cy="58800"/>
            </a:xfrm>
            <a:custGeom>
              <a:avLst/>
              <a:gdLst/>
              <a:ahLst/>
              <a:cxnLst/>
              <a:rect l="l" t="t" r="r" b="b"/>
              <a:pathLst>
                <a:path w="6392" h="2352" extrusionOk="0">
                  <a:moveTo>
                    <a:pt x="1" y="2260"/>
                  </a:moveTo>
                  <a:cubicBezTo>
                    <a:pt x="1393" y="2351"/>
                    <a:pt x="2831" y="2283"/>
                    <a:pt x="4246" y="2077"/>
                  </a:cubicBezTo>
                  <a:lnTo>
                    <a:pt x="4246" y="2077"/>
                  </a:lnTo>
                  <a:cubicBezTo>
                    <a:pt x="4931" y="1461"/>
                    <a:pt x="5638" y="890"/>
                    <a:pt x="6392" y="388"/>
                  </a:cubicBezTo>
                  <a:lnTo>
                    <a:pt x="6392" y="388"/>
                  </a:lnTo>
                  <a:cubicBezTo>
                    <a:pt x="5798" y="251"/>
                    <a:pt x="5205" y="114"/>
                    <a:pt x="4634" y="0"/>
                  </a:cubicBezTo>
                  <a:lnTo>
                    <a:pt x="4634" y="0"/>
                  </a:lnTo>
                  <a:cubicBezTo>
                    <a:pt x="2968" y="571"/>
                    <a:pt x="1416" y="1324"/>
                    <a:pt x="1" y="2260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57"/>
            <p:cNvSpPr/>
            <p:nvPr/>
          </p:nvSpPr>
          <p:spPr>
            <a:xfrm>
              <a:off x="6956850" y="2049238"/>
              <a:ext cx="159800" cy="57500"/>
            </a:xfrm>
            <a:custGeom>
              <a:avLst/>
              <a:gdLst/>
              <a:ahLst/>
              <a:cxnLst/>
              <a:rect l="l" t="t" r="r" b="b"/>
              <a:pathLst>
                <a:path w="6392" h="2300" extrusionOk="0">
                  <a:moveTo>
                    <a:pt x="4634" y="0"/>
                  </a:moveTo>
                  <a:cubicBezTo>
                    <a:pt x="2968" y="571"/>
                    <a:pt x="1416" y="1324"/>
                    <a:pt x="1" y="2260"/>
                  </a:cubicBezTo>
                  <a:cubicBezTo>
                    <a:pt x="407" y="2287"/>
                    <a:pt x="817" y="2300"/>
                    <a:pt x="1229" y="2300"/>
                  </a:cubicBezTo>
                  <a:cubicBezTo>
                    <a:pt x="2230" y="2300"/>
                    <a:pt x="3244" y="2223"/>
                    <a:pt x="4246" y="2077"/>
                  </a:cubicBezTo>
                  <a:cubicBezTo>
                    <a:pt x="4931" y="1461"/>
                    <a:pt x="5638" y="890"/>
                    <a:pt x="6392" y="388"/>
                  </a:cubicBezTo>
                  <a:cubicBezTo>
                    <a:pt x="5798" y="251"/>
                    <a:pt x="5228" y="114"/>
                    <a:pt x="4634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57"/>
            <p:cNvSpPr/>
            <p:nvPr/>
          </p:nvSpPr>
          <p:spPr>
            <a:xfrm>
              <a:off x="6956850" y="2049238"/>
              <a:ext cx="159800" cy="57500"/>
            </a:xfrm>
            <a:custGeom>
              <a:avLst/>
              <a:gdLst/>
              <a:ahLst/>
              <a:cxnLst/>
              <a:rect l="l" t="t" r="r" b="b"/>
              <a:pathLst>
                <a:path w="6392" h="2300" extrusionOk="0">
                  <a:moveTo>
                    <a:pt x="4634" y="0"/>
                  </a:moveTo>
                  <a:cubicBezTo>
                    <a:pt x="2968" y="571"/>
                    <a:pt x="1416" y="1324"/>
                    <a:pt x="1" y="2260"/>
                  </a:cubicBezTo>
                  <a:cubicBezTo>
                    <a:pt x="407" y="2287"/>
                    <a:pt x="817" y="2300"/>
                    <a:pt x="1229" y="2300"/>
                  </a:cubicBezTo>
                  <a:cubicBezTo>
                    <a:pt x="2230" y="2300"/>
                    <a:pt x="3244" y="2223"/>
                    <a:pt x="4246" y="2077"/>
                  </a:cubicBezTo>
                  <a:cubicBezTo>
                    <a:pt x="4931" y="1461"/>
                    <a:pt x="5638" y="890"/>
                    <a:pt x="6392" y="388"/>
                  </a:cubicBezTo>
                  <a:cubicBezTo>
                    <a:pt x="5798" y="251"/>
                    <a:pt x="5228" y="114"/>
                    <a:pt x="4634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57"/>
            <p:cNvSpPr/>
            <p:nvPr/>
          </p:nvSpPr>
          <p:spPr>
            <a:xfrm>
              <a:off x="6956850" y="2049238"/>
              <a:ext cx="159800" cy="57500"/>
            </a:xfrm>
            <a:custGeom>
              <a:avLst/>
              <a:gdLst/>
              <a:ahLst/>
              <a:cxnLst/>
              <a:rect l="l" t="t" r="r" b="b"/>
              <a:pathLst>
                <a:path w="6392" h="2300" extrusionOk="0">
                  <a:moveTo>
                    <a:pt x="4634" y="0"/>
                  </a:moveTo>
                  <a:cubicBezTo>
                    <a:pt x="2968" y="571"/>
                    <a:pt x="1416" y="1324"/>
                    <a:pt x="1" y="2260"/>
                  </a:cubicBezTo>
                  <a:cubicBezTo>
                    <a:pt x="407" y="2287"/>
                    <a:pt x="817" y="2300"/>
                    <a:pt x="1229" y="2300"/>
                  </a:cubicBezTo>
                  <a:cubicBezTo>
                    <a:pt x="2230" y="2300"/>
                    <a:pt x="3244" y="2223"/>
                    <a:pt x="4246" y="2077"/>
                  </a:cubicBezTo>
                  <a:cubicBezTo>
                    <a:pt x="4931" y="1461"/>
                    <a:pt x="5638" y="890"/>
                    <a:pt x="6392" y="388"/>
                  </a:cubicBezTo>
                  <a:cubicBezTo>
                    <a:pt x="5798" y="251"/>
                    <a:pt x="5228" y="114"/>
                    <a:pt x="4634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57"/>
            <p:cNvSpPr/>
            <p:nvPr/>
          </p:nvSpPr>
          <p:spPr>
            <a:xfrm>
              <a:off x="6956850" y="2049238"/>
              <a:ext cx="159800" cy="57500"/>
            </a:xfrm>
            <a:custGeom>
              <a:avLst/>
              <a:gdLst/>
              <a:ahLst/>
              <a:cxnLst/>
              <a:rect l="l" t="t" r="r" b="b"/>
              <a:pathLst>
                <a:path w="6392" h="2300" extrusionOk="0">
                  <a:moveTo>
                    <a:pt x="4634" y="0"/>
                  </a:moveTo>
                  <a:cubicBezTo>
                    <a:pt x="2968" y="571"/>
                    <a:pt x="1416" y="1324"/>
                    <a:pt x="1" y="2260"/>
                  </a:cubicBezTo>
                  <a:cubicBezTo>
                    <a:pt x="407" y="2287"/>
                    <a:pt x="817" y="2300"/>
                    <a:pt x="1229" y="2300"/>
                  </a:cubicBezTo>
                  <a:cubicBezTo>
                    <a:pt x="2230" y="2300"/>
                    <a:pt x="3244" y="2223"/>
                    <a:pt x="4246" y="2077"/>
                  </a:cubicBezTo>
                  <a:cubicBezTo>
                    <a:pt x="4931" y="1461"/>
                    <a:pt x="5638" y="890"/>
                    <a:pt x="6392" y="388"/>
                  </a:cubicBezTo>
                  <a:cubicBezTo>
                    <a:pt x="5798" y="251"/>
                    <a:pt x="5228" y="114"/>
                    <a:pt x="4634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57"/>
            <p:cNvSpPr/>
            <p:nvPr/>
          </p:nvSpPr>
          <p:spPr>
            <a:xfrm>
              <a:off x="7063000" y="2058938"/>
              <a:ext cx="102150" cy="42250"/>
            </a:xfrm>
            <a:custGeom>
              <a:avLst/>
              <a:gdLst/>
              <a:ahLst/>
              <a:cxnLst/>
              <a:rect l="l" t="t" r="r" b="b"/>
              <a:pathLst>
                <a:path w="4086" h="1690" extrusionOk="0">
                  <a:moveTo>
                    <a:pt x="2146" y="0"/>
                  </a:moveTo>
                  <a:cubicBezTo>
                    <a:pt x="1392" y="502"/>
                    <a:pt x="685" y="1073"/>
                    <a:pt x="0" y="1689"/>
                  </a:cubicBezTo>
                  <a:cubicBezTo>
                    <a:pt x="548" y="1598"/>
                    <a:pt x="1096" y="1484"/>
                    <a:pt x="1621" y="1347"/>
                  </a:cubicBezTo>
                  <a:cubicBezTo>
                    <a:pt x="2465" y="1141"/>
                    <a:pt x="3287" y="890"/>
                    <a:pt x="4086" y="594"/>
                  </a:cubicBezTo>
                  <a:cubicBezTo>
                    <a:pt x="3629" y="411"/>
                    <a:pt x="3173" y="274"/>
                    <a:pt x="2716" y="137"/>
                  </a:cubicBezTo>
                  <a:cubicBezTo>
                    <a:pt x="2534" y="92"/>
                    <a:pt x="2328" y="46"/>
                    <a:pt x="214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57"/>
            <p:cNvSpPr/>
            <p:nvPr/>
          </p:nvSpPr>
          <p:spPr>
            <a:xfrm>
              <a:off x="7063000" y="2058938"/>
              <a:ext cx="102150" cy="42250"/>
            </a:xfrm>
            <a:custGeom>
              <a:avLst/>
              <a:gdLst/>
              <a:ahLst/>
              <a:cxnLst/>
              <a:rect l="l" t="t" r="r" b="b"/>
              <a:pathLst>
                <a:path w="4086" h="1690" extrusionOk="0">
                  <a:moveTo>
                    <a:pt x="0" y="1689"/>
                  </a:moveTo>
                  <a:cubicBezTo>
                    <a:pt x="548" y="1598"/>
                    <a:pt x="1096" y="1484"/>
                    <a:pt x="1621" y="1347"/>
                  </a:cubicBezTo>
                  <a:lnTo>
                    <a:pt x="1621" y="1347"/>
                  </a:lnTo>
                  <a:cubicBezTo>
                    <a:pt x="2465" y="1141"/>
                    <a:pt x="3287" y="890"/>
                    <a:pt x="4086" y="594"/>
                  </a:cubicBezTo>
                  <a:lnTo>
                    <a:pt x="4086" y="594"/>
                  </a:lnTo>
                  <a:cubicBezTo>
                    <a:pt x="3629" y="411"/>
                    <a:pt x="3173" y="274"/>
                    <a:pt x="2716" y="137"/>
                  </a:cubicBezTo>
                  <a:lnTo>
                    <a:pt x="2716" y="137"/>
                  </a:lnTo>
                  <a:cubicBezTo>
                    <a:pt x="2534" y="92"/>
                    <a:pt x="2328" y="46"/>
                    <a:pt x="2146" y="0"/>
                  </a:cubicBezTo>
                  <a:lnTo>
                    <a:pt x="2146" y="0"/>
                  </a:lnTo>
                  <a:cubicBezTo>
                    <a:pt x="1392" y="502"/>
                    <a:pt x="685" y="1073"/>
                    <a:pt x="0" y="1689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57"/>
            <p:cNvSpPr/>
            <p:nvPr/>
          </p:nvSpPr>
          <p:spPr>
            <a:xfrm>
              <a:off x="7063000" y="2058938"/>
              <a:ext cx="102150" cy="42250"/>
            </a:xfrm>
            <a:custGeom>
              <a:avLst/>
              <a:gdLst/>
              <a:ahLst/>
              <a:cxnLst/>
              <a:rect l="l" t="t" r="r" b="b"/>
              <a:pathLst>
                <a:path w="4086" h="1690" extrusionOk="0">
                  <a:moveTo>
                    <a:pt x="2146" y="0"/>
                  </a:moveTo>
                  <a:cubicBezTo>
                    <a:pt x="1392" y="502"/>
                    <a:pt x="685" y="1073"/>
                    <a:pt x="0" y="1689"/>
                  </a:cubicBezTo>
                  <a:cubicBezTo>
                    <a:pt x="548" y="1598"/>
                    <a:pt x="1096" y="1484"/>
                    <a:pt x="1621" y="1347"/>
                  </a:cubicBezTo>
                  <a:cubicBezTo>
                    <a:pt x="2465" y="1141"/>
                    <a:pt x="3287" y="890"/>
                    <a:pt x="4086" y="594"/>
                  </a:cubicBezTo>
                  <a:cubicBezTo>
                    <a:pt x="3629" y="411"/>
                    <a:pt x="3173" y="274"/>
                    <a:pt x="2716" y="137"/>
                  </a:cubicBezTo>
                  <a:cubicBezTo>
                    <a:pt x="2534" y="92"/>
                    <a:pt x="2328" y="46"/>
                    <a:pt x="214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57"/>
            <p:cNvSpPr/>
            <p:nvPr/>
          </p:nvSpPr>
          <p:spPr>
            <a:xfrm>
              <a:off x="7063000" y="2058938"/>
              <a:ext cx="102150" cy="42250"/>
            </a:xfrm>
            <a:custGeom>
              <a:avLst/>
              <a:gdLst/>
              <a:ahLst/>
              <a:cxnLst/>
              <a:rect l="l" t="t" r="r" b="b"/>
              <a:pathLst>
                <a:path w="4086" h="1690" extrusionOk="0">
                  <a:moveTo>
                    <a:pt x="2146" y="0"/>
                  </a:moveTo>
                  <a:cubicBezTo>
                    <a:pt x="1392" y="502"/>
                    <a:pt x="685" y="1073"/>
                    <a:pt x="0" y="1689"/>
                  </a:cubicBezTo>
                  <a:cubicBezTo>
                    <a:pt x="548" y="1598"/>
                    <a:pt x="1096" y="1484"/>
                    <a:pt x="1621" y="1347"/>
                  </a:cubicBezTo>
                  <a:cubicBezTo>
                    <a:pt x="2465" y="1141"/>
                    <a:pt x="3287" y="890"/>
                    <a:pt x="4086" y="594"/>
                  </a:cubicBezTo>
                  <a:cubicBezTo>
                    <a:pt x="3629" y="411"/>
                    <a:pt x="3173" y="274"/>
                    <a:pt x="2716" y="137"/>
                  </a:cubicBezTo>
                  <a:cubicBezTo>
                    <a:pt x="2534" y="92"/>
                    <a:pt x="2328" y="46"/>
                    <a:pt x="214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57"/>
            <p:cNvSpPr/>
            <p:nvPr/>
          </p:nvSpPr>
          <p:spPr>
            <a:xfrm>
              <a:off x="7063000" y="2058938"/>
              <a:ext cx="102150" cy="42250"/>
            </a:xfrm>
            <a:custGeom>
              <a:avLst/>
              <a:gdLst/>
              <a:ahLst/>
              <a:cxnLst/>
              <a:rect l="l" t="t" r="r" b="b"/>
              <a:pathLst>
                <a:path w="4086" h="1690" extrusionOk="0">
                  <a:moveTo>
                    <a:pt x="2146" y="0"/>
                  </a:moveTo>
                  <a:cubicBezTo>
                    <a:pt x="1392" y="502"/>
                    <a:pt x="685" y="1073"/>
                    <a:pt x="0" y="1689"/>
                  </a:cubicBezTo>
                  <a:cubicBezTo>
                    <a:pt x="548" y="1598"/>
                    <a:pt x="1096" y="1484"/>
                    <a:pt x="1621" y="1347"/>
                  </a:cubicBezTo>
                  <a:cubicBezTo>
                    <a:pt x="2465" y="1141"/>
                    <a:pt x="3287" y="890"/>
                    <a:pt x="4086" y="594"/>
                  </a:cubicBezTo>
                  <a:cubicBezTo>
                    <a:pt x="3629" y="411"/>
                    <a:pt x="3173" y="274"/>
                    <a:pt x="2716" y="137"/>
                  </a:cubicBezTo>
                  <a:cubicBezTo>
                    <a:pt x="2534" y="92"/>
                    <a:pt x="2328" y="46"/>
                    <a:pt x="214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57"/>
            <p:cNvSpPr/>
            <p:nvPr/>
          </p:nvSpPr>
          <p:spPr>
            <a:xfrm>
              <a:off x="7063000" y="2058938"/>
              <a:ext cx="102150" cy="42250"/>
            </a:xfrm>
            <a:custGeom>
              <a:avLst/>
              <a:gdLst/>
              <a:ahLst/>
              <a:cxnLst/>
              <a:rect l="l" t="t" r="r" b="b"/>
              <a:pathLst>
                <a:path w="4086" h="1690" extrusionOk="0">
                  <a:moveTo>
                    <a:pt x="2146" y="0"/>
                  </a:moveTo>
                  <a:cubicBezTo>
                    <a:pt x="1392" y="502"/>
                    <a:pt x="685" y="1073"/>
                    <a:pt x="0" y="1689"/>
                  </a:cubicBezTo>
                  <a:cubicBezTo>
                    <a:pt x="548" y="1598"/>
                    <a:pt x="1096" y="1484"/>
                    <a:pt x="1621" y="1347"/>
                  </a:cubicBezTo>
                  <a:cubicBezTo>
                    <a:pt x="2465" y="1141"/>
                    <a:pt x="3287" y="890"/>
                    <a:pt x="4086" y="594"/>
                  </a:cubicBezTo>
                  <a:cubicBezTo>
                    <a:pt x="3629" y="411"/>
                    <a:pt x="3173" y="274"/>
                    <a:pt x="2716" y="137"/>
                  </a:cubicBezTo>
                  <a:cubicBezTo>
                    <a:pt x="2534" y="92"/>
                    <a:pt x="2328" y="46"/>
                    <a:pt x="214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57"/>
            <p:cNvSpPr/>
            <p:nvPr/>
          </p:nvSpPr>
          <p:spPr>
            <a:xfrm>
              <a:off x="7063000" y="2058938"/>
              <a:ext cx="102150" cy="42250"/>
            </a:xfrm>
            <a:custGeom>
              <a:avLst/>
              <a:gdLst/>
              <a:ahLst/>
              <a:cxnLst/>
              <a:rect l="l" t="t" r="r" b="b"/>
              <a:pathLst>
                <a:path w="4086" h="1690" extrusionOk="0">
                  <a:moveTo>
                    <a:pt x="2146" y="0"/>
                  </a:moveTo>
                  <a:cubicBezTo>
                    <a:pt x="1392" y="502"/>
                    <a:pt x="685" y="1073"/>
                    <a:pt x="0" y="1689"/>
                  </a:cubicBezTo>
                  <a:cubicBezTo>
                    <a:pt x="548" y="1598"/>
                    <a:pt x="1096" y="1484"/>
                    <a:pt x="1621" y="1347"/>
                  </a:cubicBezTo>
                  <a:cubicBezTo>
                    <a:pt x="2465" y="1141"/>
                    <a:pt x="3287" y="890"/>
                    <a:pt x="4086" y="594"/>
                  </a:cubicBezTo>
                  <a:cubicBezTo>
                    <a:pt x="3629" y="411"/>
                    <a:pt x="3173" y="274"/>
                    <a:pt x="2716" y="137"/>
                  </a:cubicBezTo>
                  <a:cubicBezTo>
                    <a:pt x="2534" y="92"/>
                    <a:pt x="2328" y="46"/>
                    <a:pt x="214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57"/>
            <p:cNvSpPr/>
            <p:nvPr/>
          </p:nvSpPr>
          <p:spPr>
            <a:xfrm>
              <a:off x="7294100" y="2995338"/>
              <a:ext cx="42250" cy="80475"/>
            </a:xfrm>
            <a:custGeom>
              <a:avLst/>
              <a:gdLst/>
              <a:ahLst/>
              <a:cxnLst/>
              <a:rect l="l" t="t" r="r" b="b"/>
              <a:pathLst>
                <a:path w="1690" h="3219" extrusionOk="0">
                  <a:moveTo>
                    <a:pt x="1689" y="0"/>
                  </a:moveTo>
                  <a:lnTo>
                    <a:pt x="1689" y="0"/>
                  </a:lnTo>
                  <a:cubicBezTo>
                    <a:pt x="1119" y="115"/>
                    <a:pt x="548" y="229"/>
                    <a:pt x="0" y="297"/>
                  </a:cubicBezTo>
                  <a:cubicBezTo>
                    <a:pt x="23" y="731"/>
                    <a:pt x="69" y="1096"/>
                    <a:pt x="92" y="1438"/>
                  </a:cubicBezTo>
                  <a:cubicBezTo>
                    <a:pt x="366" y="2009"/>
                    <a:pt x="617" y="2625"/>
                    <a:pt x="845" y="3219"/>
                  </a:cubicBezTo>
                  <a:cubicBezTo>
                    <a:pt x="1028" y="2123"/>
                    <a:pt x="1324" y="1050"/>
                    <a:pt x="1689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57"/>
            <p:cNvSpPr/>
            <p:nvPr/>
          </p:nvSpPr>
          <p:spPr>
            <a:xfrm>
              <a:off x="7294100" y="2995338"/>
              <a:ext cx="42250" cy="80475"/>
            </a:xfrm>
            <a:custGeom>
              <a:avLst/>
              <a:gdLst/>
              <a:ahLst/>
              <a:cxnLst/>
              <a:rect l="l" t="t" r="r" b="b"/>
              <a:pathLst>
                <a:path w="1690" h="3219" extrusionOk="0">
                  <a:moveTo>
                    <a:pt x="0" y="297"/>
                  </a:moveTo>
                  <a:cubicBezTo>
                    <a:pt x="23" y="731"/>
                    <a:pt x="69" y="1096"/>
                    <a:pt x="92" y="1438"/>
                  </a:cubicBezTo>
                  <a:lnTo>
                    <a:pt x="92" y="1438"/>
                  </a:lnTo>
                  <a:cubicBezTo>
                    <a:pt x="366" y="2009"/>
                    <a:pt x="617" y="2625"/>
                    <a:pt x="845" y="3219"/>
                  </a:cubicBezTo>
                  <a:lnTo>
                    <a:pt x="845" y="3219"/>
                  </a:lnTo>
                  <a:cubicBezTo>
                    <a:pt x="1028" y="2123"/>
                    <a:pt x="1324" y="1050"/>
                    <a:pt x="1689" y="0"/>
                  </a:cubicBezTo>
                  <a:lnTo>
                    <a:pt x="1689" y="0"/>
                  </a:lnTo>
                  <a:cubicBezTo>
                    <a:pt x="1119" y="115"/>
                    <a:pt x="548" y="229"/>
                    <a:pt x="0" y="297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57"/>
            <p:cNvSpPr/>
            <p:nvPr/>
          </p:nvSpPr>
          <p:spPr>
            <a:xfrm>
              <a:off x="7294100" y="2995338"/>
              <a:ext cx="42250" cy="80475"/>
            </a:xfrm>
            <a:custGeom>
              <a:avLst/>
              <a:gdLst/>
              <a:ahLst/>
              <a:cxnLst/>
              <a:rect l="l" t="t" r="r" b="b"/>
              <a:pathLst>
                <a:path w="1690" h="3219" extrusionOk="0">
                  <a:moveTo>
                    <a:pt x="1689" y="0"/>
                  </a:moveTo>
                  <a:lnTo>
                    <a:pt x="1689" y="0"/>
                  </a:lnTo>
                  <a:cubicBezTo>
                    <a:pt x="1119" y="115"/>
                    <a:pt x="548" y="229"/>
                    <a:pt x="0" y="297"/>
                  </a:cubicBezTo>
                  <a:cubicBezTo>
                    <a:pt x="23" y="731"/>
                    <a:pt x="69" y="1096"/>
                    <a:pt x="92" y="1438"/>
                  </a:cubicBezTo>
                  <a:cubicBezTo>
                    <a:pt x="366" y="2009"/>
                    <a:pt x="617" y="2625"/>
                    <a:pt x="845" y="3219"/>
                  </a:cubicBezTo>
                  <a:cubicBezTo>
                    <a:pt x="1028" y="2123"/>
                    <a:pt x="1324" y="1050"/>
                    <a:pt x="1689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57"/>
            <p:cNvSpPr/>
            <p:nvPr/>
          </p:nvSpPr>
          <p:spPr>
            <a:xfrm>
              <a:off x="7282125" y="3003338"/>
              <a:ext cx="10275" cy="19425"/>
            </a:xfrm>
            <a:custGeom>
              <a:avLst/>
              <a:gdLst/>
              <a:ahLst/>
              <a:cxnLst/>
              <a:rect l="l" t="t" r="r" b="b"/>
              <a:pathLst>
                <a:path w="411" h="777" extrusionOk="0">
                  <a:moveTo>
                    <a:pt x="297" y="0"/>
                  </a:moveTo>
                  <a:cubicBezTo>
                    <a:pt x="205" y="23"/>
                    <a:pt x="91" y="23"/>
                    <a:pt x="0" y="23"/>
                  </a:cubicBezTo>
                  <a:cubicBezTo>
                    <a:pt x="137" y="274"/>
                    <a:pt x="274" y="525"/>
                    <a:pt x="411" y="776"/>
                  </a:cubicBezTo>
                  <a:cubicBezTo>
                    <a:pt x="365" y="548"/>
                    <a:pt x="342" y="274"/>
                    <a:pt x="297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57"/>
            <p:cNvSpPr/>
            <p:nvPr/>
          </p:nvSpPr>
          <p:spPr>
            <a:xfrm>
              <a:off x="7282125" y="3003338"/>
              <a:ext cx="10275" cy="19425"/>
            </a:xfrm>
            <a:custGeom>
              <a:avLst/>
              <a:gdLst/>
              <a:ahLst/>
              <a:cxnLst/>
              <a:rect l="l" t="t" r="r" b="b"/>
              <a:pathLst>
                <a:path w="411" h="777" extrusionOk="0">
                  <a:moveTo>
                    <a:pt x="0" y="23"/>
                  </a:moveTo>
                  <a:cubicBezTo>
                    <a:pt x="137" y="274"/>
                    <a:pt x="274" y="525"/>
                    <a:pt x="411" y="776"/>
                  </a:cubicBezTo>
                  <a:lnTo>
                    <a:pt x="411" y="776"/>
                  </a:lnTo>
                  <a:cubicBezTo>
                    <a:pt x="365" y="548"/>
                    <a:pt x="342" y="274"/>
                    <a:pt x="297" y="0"/>
                  </a:cubicBezTo>
                  <a:lnTo>
                    <a:pt x="297" y="0"/>
                  </a:lnTo>
                  <a:cubicBezTo>
                    <a:pt x="205" y="23"/>
                    <a:pt x="91" y="23"/>
                    <a:pt x="0" y="23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57"/>
            <p:cNvSpPr/>
            <p:nvPr/>
          </p:nvSpPr>
          <p:spPr>
            <a:xfrm>
              <a:off x="7282125" y="3003338"/>
              <a:ext cx="10275" cy="19425"/>
            </a:xfrm>
            <a:custGeom>
              <a:avLst/>
              <a:gdLst/>
              <a:ahLst/>
              <a:cxnLst/>
              <a:rect l="l" t="t" r="r" b="b"/>
              <a:pathLst>
                <a:path w="411" h="777" extrusionOk="0">
                  <a:moveTo>
                    <a:pt x="297" y="0"/>
                  </a:moveTo>
                  <a:cubicBezTo>
                    <a:pt x="205" y="23"/>
                    <a:pt x="91" y="23"/>
                    <a:pt x="0" y="23"/>
                  </a:cubicBezTo>
                  <a:cubicBezTo>
                    <a:pt x="137" y="274"/>
                    <a:pt x="274" y="525"/>
                    <a:pt x="411" y="776"/>
                  </a:cubicBezTo>
                  <a:cubicBezTo>
                    <a:pt x="365" y="548"/>
                    <a:pt x="342" y="274"/>
                    <a:pt x="297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57"/>
            <p:cNvSpPr/>
            <p:nvPr/>
          </p:nvSpPr>
          <p:spPr>
            <a:xfrm>
              <a:off x="7289525" y="3002763"/>
              <a:ext cx="6875" cy="28550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83" y="0"/>
                  </a:moveTo>
                  <a:cubicBezTo>
                    <a:pt x="115" y="0"/>
                    <a:pt x="46" y="23"/>
                    <a:pt x="1" y="23"/>
                  </a:cubicBezTo>
                  <a:cubicBezTo>
                    <a:pt x="46" y="297"/>
                    <a:pt x="69" y="571"/>
                    <a:pt x="115" y="799"/>
                  </a:cubicBezTo>
                  <a:cubicBezTo>
                    <a:pt x="161" y="913"/>
                    <a:pt x="229" y="1027"/>
                    <a:pt x="275" y="1141"/>
                  </a:cubicBezTo>
                  <a:cubicBezTo>
                    <a:pt x="252" y="799"/>
                    <a:pt x="206" y="434"/>
                    <a:pt x="183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57"/>
            <p:cNvSpPr/>
            <p:nvPr/>
          </p:nvSpPr>
          <p:spPr>
            <a:xfrm>
              <a:off x="7289525" y="3002763"/>
              <a:ext cx="6875" cy="28550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" y="23"/>
                  </a:moveTo>
                  <a:cubicBezTo>
                    <a:pt x="46" y="297"/>
                    <a:pt x="69" y="571"/>
                    <a:pt x="115" y="799"/>
                  </a:cubicBezTo>
                  <a:lnTo>
                    <a:pt x="115" y="799"/>
                  </a:lnTo>
                  <a:cubicBezTo>
                    <a:pt x="161" y="913"/>
                    <a:pt x="229" y="1027"/>
                    <a:pt x="275" y="1141"/>
                  </a:cubicBezTo>
                  <a:lnTo>
                    <a:pt x="275" y="1141"/>
                  </a:lnTo>
                  <a:cubicBezTo>
                    <a:pt x="252" y="799"/>
                    <a:pt x="206" y="434"/>
                    <a:pt x="183" y="0"/>
                  </a:cubicBezTo>
                  <a:lnTo>
                    <a:pt x="183" y="0"/>
                  </a:lnTo>
                  <a:cubicBezTo>
                    <a:pt x="115" y="0"/>
                    <a:pt x="46" y="23"/>
                    <a:pt x="1" y="23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57"/>
            <p:cNvSpPr/>
            <p:nvPr/>
          </p:nvSpPr>
          <p:spPr>
            <a:xfrm>
              <a:off x="7289525" y="3002763"/>
              <a:ext cx="6875" cy="28550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83" y="0"/>
                  </a:moveTo>
                  <a:cubicBezTo>
                    <a:pt x="115" y="0"/>
                    <a:pt x="46" y="23"/>
                    <a:pt x="1" y="23"/>
                  </a:cubicBezTo>
                  <a:cubicBezTo>
                    <a:pt x="46" y="297"/>
                    <a:pt x="69" y="571"/>
                    <a:pt x="115" y="799"/>
                  </a:cubicBezTo>
                  <a:cubicBezTo>
                    <a:pt x="161" y="913"/>
                    <a:pt x="229" y="1027"/>
                    <a:pt x="275" y="1141"/>
                  </a:cubicBezTo>
                  <a:cubicBezTo>
                    <a:pt x="252" y="799"/>
                    <a:pt x="206" y="434"/>
                    <a:pt x="183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57"/>
            <p:cNvSpPr/>
            <p:nvPr/>
          </p:nvSpPr>
          <p:spPr>
            <a:xfrm>
              <a:off x="7289525" y="3002763"/>
              <a:ext cx="6875" cy="28550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83" y="0"/>
                  </a:moveTo>
                  <a:cubicBezTo>
                    <a:pt x="115" y="0"/>
                    <a:pt x="46" y="23"/>
                    <a:pt x="1" y="23"/>
                  </a:cubicBezTo>
                  <a:cubicBezTo>
                    <a:pt x="46" y="297"/>
                    <a:pt x="69" y="571"/>
                    <a:pt x="115" y="799"/>
                  </a:cubicBezTo>
                  <a:cubicBezTo>
                    <a:pt x="161" y="913"/>
                    <a:pt x="229" y="1027"/>
                    <a:pt x="275" y="1141"/>
                  </a:cubicBezTo>
                  <a:cubicBezTo>
                    <a:pt x="252" y="799"/>
                    <a:pt x="206" y="434"/>
                    <a:pt x="183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57"/>
            <p:cNvSpPr/>
            <p:nvPr/>
          </p:nvSpPr>
          <p:spPr>
            <a:xfrm>
              <a:off x="7260425" y="3003888"/>
              <a:ext cx="54800" cy="119300"/>
            </a:xfrm>
            <a:custGeom>
              <a:avLst/>
              <a:gdLst/>
              <a:ahLst/>
              <a:cxnLst/>
              <a:rect l="l" t="t" r="r" b="b"/>
              <a:pathLst>
                <a:path w="2192" h="4772" extrusionOk="0">
                  <a:moveTo>
                    <a:pt x="868" y="1"/>
                  </a:moveTo>
                  <a:cubicBezTo>
                    <a:pt x="777" y="24"/>
                    <a:pt x="663" y="24"/>
                    <a:pt x="571" y="46"/>
                  </a:cubicBezTo>
                  <a:cubicBezTo>
                    <a:pt x="320" y="845"/>
                    <a:pt x="138" y="1667"/>
                    <a:pt x="1" y="2512"/>
                  </a:cubicBezTo>
                  <a:cubicBezTo>
                    <a:pt x="503" y="3105"/>
                    <a:pt x="959" y="3744"/>
                    <a:pt x="1393" y="4406"/>
                  </a:cubicBezTo>
                  <a:cubicBezTo>
                    <a:pt x="1416" y="4360"/>
                    <a:pt x="1416" y="4292"/>
                    <a:pt x="1439" y="4246"/>
                  </a:cubicBezTo>
                  <a:cubicBezTo>
                    <a:pt x="1598" y="4406"/>
                    <a:pt x="1758" y="4589"/>
                    <a:pt x="1964" y="4771"/>
                  </a:cubicBezTo>
                  <a:cubicBezTo>
                    <a:pt x="2009" y="4132"/>
                    <a:pt x="2078" y="3516"/>
                    <a:pt x="2192" y="2877"/>
                  </a:cubicBezTo>
                  <a:cubicBezTo>
                    <a:pt x="1964" y="2283"/>
                    <a:pt x="1713" y="1667"/>
                    <a:pt x="1439" y="1096"/>
                  </a:cubicBezTo>
                  <a:lnTo>
                    <a:pt x="1439" y="1096"/>
                  </a:lnTo>
                  <a:cubicBezTo>
                    <a:pt x="1530" y="2261"/>
                    <a:pt x="1507" y="2877"/>
                    <a:pt x="1507" y="2877"/>
                  </a:cubicBezTo>
                  <a:cubicBezTo>
                    <a:pt x="1507" y="2877"/>
                    <a:pt x="1462" y="2101"/>
                    <a:pt x="1279" y="754"/>
                  </a:cubicBezTo>
                  <a:cubicBezTo>
                    <a:pt x="1142" y="503"/>
                    <a:pt x="1005" y="252"/>
                    <a:pt x="868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57"/>
            <p:cNvSpPr/>
            <p:nvPr/>
          </p:nvSpPr>
          <p:spPr>
            <a:xfrm>
              <a:off x="7260425" y="3003888"/>
              <a:ext cx="54800" cy="119300"/>
            </a:xfrm>
            <a:custGeom>
              <a:avLst/>
              <a:gdLst/>
              <a:ahLst/>
              <a:cxnLst/>
              <a:rect l="l" t="t" r="r" b="b"/>
              <a:pathLst>
                <a:path w="2192" h="4772" extrusionOk="0">
                  <a:moveTo>
                    <a:pt x="571" y="46"/>
                  </a:moveTo>
                  <a:cubicBezTo>
                    <a:pt x="320" y="845"/>
                    <a:pt x="138" y="1667"/>
                    <a:pt x="1" y="2512"/>
                  </a:cubicBezTo>
                  <a:lnTo>
                    <a:pt x="1" y="2512"/>
                  </a:lnTo>
                  <a:cubicBezTo>
                    <a:pt x="503" y="3105"/>
                    <a:pt x="959" y="3744"/>
                    <a:pt x="1393" y="4406"/>
                  </a:cubicBezTo>
                  <a:lnTo>
                    <a:pt x="1393" y="4406"/>
                  </a:lnTo>
                  <a:cubicBezTo>
                    <a:pt x="1416" y="4360"/>
                    <a:pt x="1416" y="4292"/>
                    <a:pt x="1439" y="4246"/>
                  </a:cubicBezTo>
                  <a:lnTo>
                    <a:pt x="1439" y="4246"/>
                  </a:lnTo>
                  <a:cubicBezTo>
                    <a:pt x="1598" y="4406"/>
                    <a:pt x="1758" y="4589"/>
                    <a:pt x="1964" y="4771"/>
                  </a:cubicBezTo>
                  <a:lnTo>
                    <a:pt x="1964" y="4771"/>
                  </a:lnTo>
                  <a:cubicBezTo>
                    <a:pt x="2009" y="4132"/>
                    <a:pt x="2078" y="3516"/>
                    <a:pt x="2192" y="2877"/>
                  </a:cubicBezTo>
                  <a:lnTo>
                    <a:pt x="2192" y="2877"/>
                  </a:lnTo>
                  <a:cubicBezTo>
                    <a:pt x="1964" y="2283"/>
                    <a:pt x="1713" y="1667"/>
                    <a:pt x="1439" y="1096"/>
                  </a:cubicBezTo>
                  <a:lnTo>
                    <a:pt x="1439" y="1096"/>
                  </a:lnTo>
                  <a:cubicBezTo>
                    <a:pt x="1530" y="2261"/>
                    <a:pt x="1507" y="2877"/>
                    <a:pt x="1507" y="2877"/>
                  </a:cubicBezTo>
                  <a:lnTo>
                    <a:pt x="1507" y="2877"/>
                  </a:lnTo>
                  <a:cubicBezTo>
                    <a:pt x="1507" y="2877"/>
                    <a:pt x="1462" y="2101"/>
                    <a:pt x="1279" y="754"/>
                  </a:cubicBezTo>
                  <a:lnTo>
                    <a:pt x="1279" y="754"/>
                  </a:lnTo>
                  <a:cubicBezTo>
                    <a:pt x="1142" y="503"/>
                    <a:pt x="1005" y="252"/>
                    <a:pt x="868" y="1"/>
                  </a:cubicBezTo>
                  <a:lnTo>
                    <a:pt x="868" y="1"/>
                  </a:lnTo>
                  <a:cubicBezTo>
                    <a:pt x="777" y="24"/>
                    <a:pt x="663" y="24"/>
                    <a:pt x="571" y="46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57"/>
            <p:cNvSpPr/>
            <p:nvPr/>
          </p:nvSpPr>
          <p:spPr>
            <a:xfrm>
              <a:off x="7260425" y="3003888"/>
              <a:ext cx="54800" cy="119300"/>
            </a:xfrm>
            <a:custGeom>
              <a:avLst/>
              <a:gdLst/>
              <a:ahLst/>
              <a:cxnLst/>
              <a:rect l="l" t="t" r="r" b="b"/>
              <a:pathLst>
                <a:path w="2192" h="4772" extrusionOk="0">
                  <a:moveTo>
                    <a:pt x="868" y="1"/>
                  </a:moveTo>
                  <a:cubicBezTo>
                    <a:pt x="777" y="24"/>
                    <a:pt x="663" y="24"/>
                    <a:pt x="571" y="46"/>
                  </a:cubicBezTo>
                  <a:cubicBezTo>
                    <a:pt x="320" y="845"/>
                    <a:pt x="138" y="1667"/>
                    <a:pt x="1" y="2512"/>
                  </a:cubicBezTo>
                  <a:cubicBezTo>
                    <a:pt x="503" y="3105"/>
                    <a:pt x="959" y="3744"/>
                    <a:pt x="1393" y="4406"/>
                  </a:cubicBezTo>
                  <a:cubicBezTo>
                    <a:pt x="1416" y="4360"/>
                    <a:pt x="1416" y="4292"/>
                    <a:pt x="1439" y="4246"/>
                  </a:cubicBezTo>
                  <a:cubicBezTo>
                    <a:pt x="1598" y="4406"/>
                    <a:pt x="1758" y="4589"/>
                    <a:pt x="1964" y="4771"/>
                  </a:cubicBezTo>
                  <a:cubicBezTo>
                    <a:pt x="2009" y="4132"/>
                    <a:pt x="2078" y="3516"/>
                    <a:pt x="2192" y="2877"/>
                  </a:cubicBezTo>
                  <a:cubicBezTo>
                    <a:pt x="1964" y="2283"/>
                    <a:pt x="1713" y="1667"/>
                    <a:pt x="1439" y="1096"/>
                  </a:cubicBezTo>
                  <a:lnTo>
                    <a:pt x="1439" y="1096"/>
                  </a:lnTo>
                  <a:cubicBezTo>
                    <a:pt x="1530" y="2261"/>
                    <a:pt x="1507" y="2877"/>
                    <a:pt x="1507" y="2877"/>
                  </a:cubicBezTo>
                  <a:cubicBezTo>
                    <a:pt x="1507" y="2877"/>
                    <a:pt x="1462" y="2101"/>
                    <a:pt x="1279" y="754"/>
                  </a:cubicBezTo>
                  <a:cubicBezTo>
                    <a:pt x="1142" y="503"/>
                    <a:pt x="1005" y="252"/>
                    <a:pt x="868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57"/>
            <p:cNvSpPr/>
            <p:nvPr/>
          </p:nvSpPr>
          <p:spPr>
            <a:xfrm>
              <a:off x="7260425" y="3003888"/>
              <a:ext cx="54800" cy="119300"/>
            </a:xfrm>
            <a:custGeom>
              <a:avLst/>
              <a:gdLst/>
              <a:ahLst/>
              <a:cxnLst/>
              <a:rect l="l" t="t" r="r" b="b"/>
              <a:pathLst>
                <a:path w="2192" h="4772" extrusionOk="0">
                  <a:moveTo>
                    <a:pt x="868" y="1"/>
                  </a:moveTo>
                  <a:cubicBezTo>
                    <a:pt x="777" y="24"/>
                    <a:pt x="663" y="24"/>
                    <a:pt x="571" y="46"/>
                  </a:cubicBezTo>
                  <a:cubicBezTo>
                    <a:pt x="320" y="845"/>
                    <a:pt x="138" y="1667"/>
                    <a:pt x="1" y="2512"/>
                  </a:cubicBezTo>
                  <a:cubicBezTo>
                    <a:pt x="503" y="3105"/>
                    <a:pt x="959" y="3744"/>
                    <a:pt x="1393" y="4406"/>
                  </a:cubicBezTo>
                  <a:cubicBezTo>
                    <a:pt x="1416" y="4360"/>
                    <a:pt x="1416" y="4292"/>
                    <a:pt x="1439" y="4246"/>
                  </a:cubicBezTo>
                  <a:cubicBezTo>
                    <a:pt x="1598" y="4406"/>
                    <a:pt x="1758" y="4589"/>
                    <a:pt x="1964" y="4771"/>
                  </a:cubicBezTo>
                  <a:cubicBezTo>
                    <a:pt x="2009" y="4132"/>
                    <a:pt x="2078" y="3516"/>
                    <a:pt x="2192" y="2877"/>
                  </a:cubicBezTo>
                  <a:cubicBezTo>
                    <a:pt x="1964" y="2283"/>
                    <a:pt x="1713" y="1667"/>
                    <a:pt x="1439" y="1096"/>
                  </a:cubicBezTo>
                  <a:lnTo>
                    <a:pt x="1439" y="1096"/>
                  </a:lnTo>
                  <a:cubicBezTo>
                    <a:pt x="1530" y="2261"/>
                    <a:pt x="1507" y="2877"/>
                    <a:pt x="1507" y="2877"/>
                  </a:cubicBezTo>
                  <a:cubicBezTo>
                    <a:pt x="1507" y="2877"/>
                    <a:pt x="1462" y="2101"/>
                    <a:pt x="1279" y="754"/>
                  </a:cubicBezTo>
                  <a:cubicBezTo>
                    <a:pt x="1142" y="503"/>
                    <a:pt x="1005" y="252"/>
                    <a:pt x="868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57"/>
            <p:cNvSpPr/>
            <p:nvPr/>
          </p:nvSpPr>
          <p:spPr>
            <a:xfrm>
              <a:off x="7292375" y="3022738"/>
              <a:ext cx="6300" cy="53075"/>
            </a:xfrm>
            <a:custGeom>
              <a:avLst/>
              <a:gdLst/>
              <a:ahLst/>
              <a:cxnLst/>
              <a:rect l="l" t="t" r="r" b="b"/>
              <a:pathLst>
                <a:path w="252" h="2123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1347"/>
                    <a:pt x="229" y="2123"/>
                    <a:pt x="229" y="2123"/>
                  </a:cubicBezTo>
                  <a:cubicBezTo>
                    <a:pt x="229" y="2123"/>
                    <a:pt x="252" y="1507"/>
                    <a:pt x="161" y="342"/>
                  </a:cubicBezTo>
                  <a:cubicBezTo>
                    <a:pt x="115" y="228"/>
                    <a:pt x="47" y="114"/>
                    <a:pt x="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57"/>
            <p:cNvSpPr/>
            <p:nvPr/>
          </p:nvSpPr>
          <p:spPr>
            <a:xfrm>
              <a:off x="7292375" y="3022738"/>
              <a:ext cx="6300" cy="53075"/>
            </a:xfrm>
            <a:custGeom>
              <a:avLst/>
              <a:gdLst/>
              <a:ahLst/>
              <a:cxnLst/>
              <a:rect l="l" t="t" r="r" b="b"/>
              <a:pathLst>
                <a:path w="252" h="2123" extrusionOk="0">
                  <a:moveTo>
                    <a:pt x="229" y="2123"/>
                  </a:moveTo>
                  <a:cubicBezTo>
                    <a:pt x="229" y="2123"/>
                    <a:pt x="252" y="1507"/>
                    <a:pt x="161" y="342"/>
                  </a:cubicBezTo>
                  <a:lnTo>
                    <a:pt x="161" y="342"/>
                  </a:lnTo>
                  <a:cubicBezTo>
                    <a:pt x="115" y="228"/>
                    <a:pt x="47" y="114"/>
                    <a:pt x="1" y="0"/>
                  </a:cubicBezTo>
                  <a:lnTo>
                    <a:pt x="1" y="0"/>
                  </a:lnTo>
                  <a:cubicBezTo>
                    <a:pt x="184" y="1347"/>
                    <a:pt x="229" y="2123"/>
                    <a:pt x="229" y="2123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57"/>
            <p:cNvSpPr/>
            <p:nvPr/>
          </p:nvSpPr>
          <p:spPr>
            <a:xfrm>
              <a:off x="7292375" y="3022738"/>
              <a:ext cx="6300" cy="53075"/>
            </a:xfrm>
            <a:custGeom>
              <a:avLst/>
              <a:gdLst/>
              <a:ahLst/>
              <a:cxnLst/>
              <a:rect l="l" t="t" r="r" b="b"/>
              <a:pathLst>
                <a:path w="252" h="2123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1347"/>
                    <a:pt x="229" y="2123"/>
                    <a:pt x="229" y="2123"/>
                  </a:cubicBezTo>
                  <a:cubicBezTo>
                    <a:pt x="229" y="2123"/>
                    <a:pt x="252" y="1507"/>
                    <a:pt x="161" y="342"/>
                  </a:cubicBezTo>
                  <a:cubicBezTo>
                    <a:pt x="115" y="228"/>
                    <a:pt x="47" y="114"/>
                    <a:pt x="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57"/>
            <p:cNvSpPr/>
            <p:nvPr/>
          </p:nvSpPr>
          <p:spPr>
            <a:xfrm>
              <a:off x="7292375" y="3022738"/>
              <a:ext cx="6300" cy="53075"/>
            </a:xfrm>
            <a:custGeom>
              <a:avLst/>
              <a:gdLst/>
              <a:ahLst/>
              <a:cxnLst/>
              <a:rect l="l" t="t" r="r" b="b"/>
              <a:pathLst>
                <a:path w="252" h="2123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1347"/>
                    <a:pt x="229" y="2123"/>
                    <a:pt x="229" y="2123"/>
                  </a:cubicBezTo>
                  <a:cubicBezTo>
                    <a:pt x="229" y="2123"/>
                    <a:pt x="252" y="1507"/>
                    <a:pt x="161" y="342"/>
                  </a:cubicBezTo>
                  <a:cubicBezTo>
                    <a:pt x="115" y="228"/>
                    <a:pt x="47" y="114"/>
                    <a:pt x="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57"/>
            <p:cNvSpPr/>
            <p:nvPr/>
          </p:nvSpPr>
          <p:spPr>
            <a:xfrm>
              <a:off x="7292375" y="3022738"/>
              <a:ext cx="6300" cy="53075"/>
            </a:xfrm>
            <a:custGeom>
              <a:avLst/>
              <a:gdLst/>
              <a:ahLst/>
              <a:cxnLst/>
              <a:rect l="l" t="t" r="r" b="b"/>
              <a:pathLst>
                <a:path w="252" h="2123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1347"/>
                    <a:pt x="229" y="2123"/>
                    <a:pt x="229" y="2123"/>
                  </a:cubicBezTo>
                  <a:cubicBezTo>
                    <a:pt x="229" y="2123"/>
                    <a:pt x="252" y="1507"/>
                    <a:pt x="161" y="342"/>
                  </a:cubicBezTo>
                  <a:cubicBezTo>
                    <a:pt x="115" y="228"/>
                    <a:pt x="47" y="114"/>
                    <a:pt x="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57"/>
            <p:cNvSpPr/>
            <p:nvPr/>
          </p:nvSpPr>
          <p:spPr>
            <a:xfrm>
              <a:off x="7251875" y="3066663"/>
              <a:ext cx="43400" cy="132425"/>
            </a:xfrm>
            <a:custGeom>
              <a:avLst/>
              <a:gdLst/>
              <a:ahLst/>
              <a:cxnLst/>
              <a:rect l="l" t="t" r="r" b="b"/>
              <a:pathLst>
                <a:path w="1736" h="5297" extrusionOk="0">
                  <a:moveTo>
                    <a:pt x="343" y="1"/>
                  </a:moveTo>
                  <a:cubicBezTo>
                    <a:pt x="69" y="1713"/>
                    <a:pt x="0" y="3493"/>
                    <a:pt x="206" y="5296"/>
                  </a:cubicBezTo>
                  <a:cubicBezTo>
                    <a:pt x="251" y="5250"/>
                    <a:pt x="274" y="5228"/>
                    <a:pt x="297" y="5182"/>
                  </a:cubicBezTo>
                  <a:cubicBezTo>
                    <a:pt x="982" y="4360"/>
                    <a:pt x="1461" y="3242"/>
                    <a:pt x="1735" y="1895"/>
                  </a:cubicBezTo>
                  <a:cubicBezTo>
                    <a:pt x="1301" y="1233"/>
                    <a:pt x="845" y="594"/>
                    <a:pt x="343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57"/>
            <p:cNvSpPr/>
            <p:nvPr/>
          </p:nvSpPr>
          <p:spPr>
            <a:xfrm>
              <a:off x="7288950" y="2948538"/>
              <a:ext cx="62800" cy="54250"/>
            </a:xfrm>
            <a:custGeom>
              <a:avLst/>
              <a:gdLst/>
              <a:ahLst/>
              <a:cxnLst/>
              <a:rect l="l" t="t" r="r" b="b"/>
              <a:pathLst>
                <a:path w="2512" h="2170" extrusionOk="0">
                  <a:moveTo>
                    <a:pt x="252" y="1"/>
                  </a:moveTo>
                  <a:cubicBezTo>
                    <a:pt x="161" y="183"/>
                    <a:pt x="92" y="389"/>
                    <a:pt x="1" y="571"/>
                  </a:cubicBezTo>
                  <a:cubicBezTo>
                    <a:pt x="92" y="1165"/>
                    <a:pt x="138" y="1690"/>
                    <a:pt x="206" y="2169"/>
                  </a:cubicBezTo>
                  <a:cubicBezTo>
                    <a:pt x="754" y="2101"/>
                    <a:pt x="1325" y="1987"/>
                    <a:pt x="1895" y="1872"/>
                  </a:cubicBezTo>
                  <a:cubicBezTo>
                    <a:pt x="2078" y="1347"/>
                    <a:pt x="2283" y="823"/>
                    <a:pt x="2512" y="320"/>
                  </a:cubicBezTo>
                  <a:cubicBezTo>
                    <a:pt x="1759" y="275"/>
                    <a:pt x="982" y="161"/>
                    <a:pt x="252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57"/>
            <p:cNvSpPr/>
            <p:nvPr/>
          </p:nvSpPr>
          <p:spPr>
            <a:xfrm>
              <a:off x="7288950" y="2948538"/>
              <a:ext cx="62800" cy="54250"/>
            </a:xfrm>
            <a:custGeom>
              <a:avLst/>
              <a:gdLst/>
              <a:ahLst/>
              <a:cxnLst/>
              <a:rect l="l" t="t" r="r" b="b"/>
              <a:pathLst>
                <a:path w="2512" h="2170" extrusionOk="0">
                  <a:moveTo>
                    <a:pt x="1" y="571"/>
                  </a:moveTo>
                  <a:cubicBezTo>
                    <a:pt x="92" y="1165"/>
                    <a:pt x="138" y="1690"/>
                    <a:pt x="206" y="2169"/>
                  </a:cubicBezTo>
                  <a:lnTo>
                    <a:pt x="206" y="2169"/>
                  </a:lnTo>
                  <a:cubicBezTo>
                    <a:pt x="754" y="2101"/>
                    <a:pt x="1325" y="1987"/>
                    <a:pt x="1895" y="1872"/>
                  </a:cubicBezTo>
                  <a:lnTo>
                    <a:pt x="1895" y="1872"/>
                  </a:lnTo>
                  <a:cubicBezTo>
                    <a:pt x="2078" y="1347"/>
                    <a:pt x="2283" y="823"/>
                    <a:pt x="2512" y="320"/>
                  </a:cubicBezTo>
                  <a:lnTo>
                    <a:pt x="2512" y="320"/>
                  </a:lnTo>
                  <a:cubicBezTo>
                    <a:pt x="1759" y="275"/>
                    <a:pt x="982" y="161"/>
                    <a:pt x="252" y="1"/>
                  </a:cubicBezTo>
                  <a:lnTo>
                    <a:pt x="252" y="1"/>
                  </a:lnTo>
                  <a:cubicBezTo>
                    <a:pt x="161" y="183"/>
                    <a:pt x="92" y="389"/>
                    <a:pt x="1" y="571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57"/>
            <p:cNvSpPr/>
            <p:nvPr/>
          </p:nvSpPr>
          <p:spPr>
            <a:xfrm>
              <a:off x="7288950" y="2948538"/>
              <a:ext cx="62800" cy="54250"/>
            </a:xfrm>
            <a:custGeom>
              <a:avLst/>
              <a:gdLst/>
              <a:ahLst/>
              <a:cxnLst/>
              <a:rect l="l" t="t" r="r" b="b"/>
              <a:pathLst>
                <a:path w="2512" h="2170" extrusionOk="0">
                  <a:moveTo>
                    <a:pt x="252" y="1"/>
                  </a:moveTo>
                  <a:cubicBezTo>
                    <a:pt x="161" y="183"/>
                    <a:pt x="92" y="389"/>
                    <a:pt x="1" y="571"/>
                  </a:cubicBezTo>
                  <a:cubicBezTo>
                    <a:pt x="92" y="1165"/>
                    <a:pt x="138" y="1690"/>
                    <a:pt x="206" y="2169"/>
                  </a:cubicBezTo>
                  <a:cubicBezTo>
                    <a:pt x="754" y="2101"/>
                    <a:pt x="1325" y="1987"/>
                    <a:pt x="1895" y="1872"/>
                  </a:cubicBezTo>
                  <a:cubicBezTo>
                    <a:pt x="2078" y="1347"/>
                    <a:pt x="2283" y="823"/>
                    <a:pt x="2512" y="320"/>
                  </a:cubicBezTo>
                  <a:cubicBezTo>
                    <a:pt x="1759" y="275"/>
                    <a:pt x="982" y="161"/>
                    <a:pt x="252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57"/>
            <p:cNvSpPr/>
            <p:nvPr/>
          </p:nvSpPr>
          <p:spPr>
            <a:xfrm>
              <a:off x="7288950" y="2948538"/>
              <a:ext cx="62800" cy="54250"/>
            </a:xfrm>
            <a:custGeom>
              <a:avLst/>
              <a:gdLst/>
              <a:ahLst/>
              <a:cxnLst/>
              <a:rect l="l" t="t" r="r" b="b"/>
              <a:pathLst>
                <a:path w="2512" h="2170" extrusionOk="0">
                  <a:moveTo>
                    <a:pt x="252" y="1"/>
                  </a:moveTo>
                  <a:cubicBezTo>
                    <a:pt x="161" y="183"/>
                    <a:pt x="92" y="389"/>
                    <a:pt x="1" y="571"/>
                  </a:cubicBezTo>
                  <a:cubicBezTo>
                    <a:pt x="92" y="1165"/>
                    <a:pt x="138" y="1690"/>
                    <a:pt x="206" y="2169"/>
                  </a:cubicBezTo>
                  <a:cubicBezTo>
                    <a:pt x="754" y="2101"/>
                    <a:pt x="1325" y="1987"/>
                    <a:pt x="1895" y="1872"/>
                  </a:cubicBezTo>
                  <a:cubicBezTo>
                    <a:pt x="2078" y="1347"/>
                    <a:pt x="2283" y="823"/>
                    <a:pt x="2512" y="320"/>
                  </a:cubicBezTo>
                  <a:cubicBezTo>
                    <a:pt x="1759" y="275"/>
                    <a:pt x="982" y="161"/>
                    <a:pt x="252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57"/>
            <p:cNvSpPr/>
            <p:nvPr/>
          </p:nvSpPr>
          <p:spPr>
            <a:xfrm>
              <a:off x="7277550" y="2974213"/>
              <a:ext cx="12000" cy="29700"/>
            </a:xfrm>
            <a:custGeom>
              <a:avLst/>
              <a:gdLst/>
              <a:ahLst/>
              <a:cxnLst/>
              <a:rect l="l" t="t" r="r" b="b"/>
              <a:pathLst>
                <a:path w="480" h="1188" extrusionOk="0">
                  <a:moveTo>
                    <a:pt x="274" y="1"/>
                  </a:moveTo>
                  <a:cubicBezTo>
                    <a:pt x="183" y="275"/>
                    <a:pt x="92" y="572"/>
                    <a:pt x="0" y="868"/>
                  </a:cubicBezTo>
                  <a:cubicBezTo>
                    <a:pt x="69" y="960"/>
                    <a:pt x="115" y="1074"/>
                    <a:pt x="183" y="1188"/>
                  </a:cubicBezTo>
                  <a:cubicBezTo>
                    <a:pt x="274" y="1188"/>
                    <a:pt x="388" y="1188"/>
                    <a:pt x="480" y="1165"/>
                  </a:cubicBezTo>
                  <a:cubicBezTo>
                    <a:pt x="411" y="800"/>
                    <a:pt x="366" y="412"/>
                    <a:pt x="274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57"/>
            <p:cNvSpPr/>
            <p:nvPr/>
          </p:nvSpPr>
          <p:spPr>
            <a:xfrm>
              <a:off x="7277550" y="2974213"/>
              <a:ext cx="12000" cy="29700"/>
            </a:xfrm>
            <a:custGeom>
              <a:avLst/>
              <a:gdLst/>
              <a:ahLst/>
              <a:cxnLst/>
              <a:rect l="l" t="t" r="r" b="b"/>
              <a:pathLst>
                <a:path w="480" h="1188" extrusionOk="0">
                  <a:moveTo>
                    <a:pt x="0" y="868"/>
                  </a:moveTo>
                  <a:cubicBezTo>
                    <a:pt x="46" y="982"/>
                    <a:pt x="115" y="1074"/>
                    <a:pt x="183" y="1188"/>
                  </a:cubicBezTo>
                  <a:lnTo>
                    <a:pt x="183" y="1188"/>
                  </a:lnTo>
                  <a:cubicBezTo>
                    <a:pt x="274" y="1188"/>
                    <a:pt x="388" y="1188"/>
                    <a:pt x="480" y="1165"/>
                  </a:cubicBezTo>
                  <a:lnTo>
                    <a:pt x="480" y="1165"/>
                  </a:lnTo>
                  <a:cubicBezTo>
                    <a:pt x="411" y="800"/>
                    <a:pt x="366" y="412"/>
                    <a:pt x="274" y="1"/>
                  </a:cubicBezTo>
                  <a:lnTo>
                    <a:pt x="274" y="1"/>
                  </a:lnTo>
                  <a:cubicBezTo>
                    <a:pt x="183" y="275"/>
                    <a:pt x="92" y="572"/>
                    <a:pt x="0" y="868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57"/>
            <p:cNvSpPr/>
            <p:nvPr/>
          </p:nvSpPr>
          <p:spPr>
            <a:xfrm>
              <a:off x="7277550" y="2974213"/>
              <a:ext cx="12000" cy="29700"/>
            </a:xfrm>
            <a:custGeom>
              <a:avLst/>
              <a:gdLst/>
              <a:ahLst/>
              <a:cxnLst/>
              <a:rect l="l" t="t" r="r" b="b"/>
              <a:pathLst>
                <a:path w="480" h="1188" extrusionOk="0">
                  <a:moveTo>
                    <a:pt x="274" y="1"/>
                  </a:moveTo>
                  <a:cubicBezTo>
                    <a:pt x="183" y="275"/>
                    <a:pt x="92" y="572"/>
                    <a:pt x="0" y="868"/>
                  </a:cubicBezTo>
                  <a:cubicBezTo>
                    <a:pt x="69" y="960"/>
                    <a:pt x="115" y="1074"/>
                    <a:pt x="183" y="1188"/>
                  </a:cubicBezTo>
                  <a:cubicBezTo>
                    <a:pt x="274" y="1188"/>
                    <a:pt x="388" y="1188"/>
                    <a:pt x="480" y="1165"/>
                  </a:cubicBezTo>
                  <a:cubicBezTo>
                    <a:pt x="411" y="800"/>
                    <a:pt x="366" y="412"/>
                    <a:pt x="274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57"/>
            <p:cNvSpPr/>
            <p:nvPr/>
          </p:nvSpPr>
          <p:spPr>
            <a:xfrm>
              <a:off x="7277550" y="2974213"/>
              <a:ext cx="12000" cy="29700"/>
            </a:xfrm>
            <a:custGeom>
              <a:avLst/>
              <a:gdLst/>
              <a:ahLst/>
              <a:cxnLst/>
              <a:rect l="l" t="t" r="r" b="b"/>
              <a:pathLst>
                <a:path w="480" h="1188" extrusionOk="0">
                  <a:moveTo>
                    <a:pt x="274" y="1"/>
                  </a:moveTo>
                  <a:cubicBezTo>
                    <a:pt x="183" y="275"/>
                    <a:pt x="92" y="572"/>
                    <a:pt x="0" y="868"/>
                  </a:cubicBezTo>
                  <a:cubicBezTo>
                    <a:pt x="69" y="960"/>
                    <a:pt x="115" y="1074"/>
                    <a:pt x="183" y="1188"/>
                  </a:cubicBezTo>
                  <a:cubicBezTo>
                    <a:pt x="274" y="1188"/>
                    <a:pt x="388" y="1188"/>
                    <a:pt x="480" y="1165"/>
                  </a:cubicBezTo>
                  <a:cubicBezTo>
                    <a:pt x="411" y="800"/>
                    <a:pt x="366" y="412"/>
                    <a:pt x="274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57"/>
            <p:cNvSpPr/>
            <p:nvPr/>
          </p:nvSpPr>
          <p:spPr>
            <a:xfrm>
              <a:off x="7284400" y="2962813"/>
              <a:ext cx="9725" cy="40550"/>
            </a:xfrm>
            <a:custGeom>
              <a:avLst/>
              <a:gdLst/>
              <a:ahLst/>
              <a:cxnLst/>
              <a:rect l="l" t="t" r="r" b="b"/>
              <a:pathLst>
                <a:path w="389" h="1622" extrusionOk="0">
                  <a:moveTo>
                    <a:pt x="183" y="0"/>
                  </a:moveTo>
                  <a:cubicBezTo>
                    <a:pt x="137" y="160"/>
                    <a:pt x="69" y="297"/>
                    <a:pt x="0" y="457"/>
                  </a:cubicBezTo>
                  <a:cubicBezTo>
                    <a:pt x="92" y="868"/>
                    <a:pt x="137" y="1256"/>
                    <a:pt x="206" y="1621"/>
                  </a:cubicBezTo>
                  <a:cubicBezTo>
                    <a:pt x="251" y="1621"/>
                    <a:pt x="320" y="1598"/>
                    <a:pt x="388" y="1598"/>
                  </a:cubicBezTo>
                  <a:cubicBezTo>
                    <a:pt x="320" y="1119"/>
                    <a:pt x="274" y="594"/>
                    <a:pt x="183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57"/>
            <p:cNvSpPr/>
            <p:nvPr/>
          </p:nvSpPr>
          <p:spPr>
            <a:xfrm>
              <a:off x="7284400" y="2962813"/>
              <a:ext cx="9725" cy="40550"/>
            </a:xfrm>
            <a:custGeom>
              <a:avLst/>
              <a:gdLst/>
              <a:ahLst/>
              <a:cxnLst/>
              <a:rect l="l" t="t" r="r" b="b"/>
              <a:pathLst>
                <a:path w="389" h="1622" extrusionOk="0">
                  <a:moveTo>
                    <a:pt x="0" y="457"/>
                  </a:moveTo>
                  <a:cubicBezTo>
                    <a:pt x="92" y="868"/>
                    <a:pt x="137" y="1256"/>
                    <a:pt x="206" y="1621"/>
                  </a:cubicBezTo>
                  <a:lnTo>
                    <a:pt x="206" y="1621"/>
                  </a:lnTo>
                  <a:cubicBezTo>
                    <a:pt x="251" y="1621"/>
                    <a:pt x="320" y="1598"/>
                    <a:pt x="388" y="1598"/>
                  </a:cubicBezTo>
                  <a:lnTo>
                    <a:pt x="388" y="1598"/>
                  </a:lnTo>
                  <a:cubicBezTo>
                    <a:pt x="320" y="1119"/>
                    <a:pt x="274" y="594"/>
                    <a:pt x="183" y="0"/>
                  </a:cubicBezTo>
                  <a:lnTo>
                    <a:pt x="183" y="0"/>
                  </a:lnTo>
                  <a:cubicBezTo>
                    <a:pt x="137" y="160"/>
                    <a:pt x="69" y="297"/>
                    <a:pt x="0" y="457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57"/>
            <p:cNvSpPr/>
            <p:nvPr/>
          </p:nvSpPr>
          <p:spPr>
            <a:xfrm>
              <a:off x="7284400" y="2962813"/>
              <a:ext cx="9725" cy="40550"/>
            </a:xfrm>
            <a:custGeom>
              <a:avLst/>
              <a:gdLst/>
              <a:ahLst/>
              <a:cxnLst/>
              <a:rect l="l" t="t" r="r" b="b"/>
              <a:pathLst>
                <a:path w="389" h="1622" extrusionOk="0">
                  <a:moveTo>
                    <a:pt x="183" y="0"/>
                  </a:moveTo>
                  <a:cubicBezTo>
                    <a:pt x="137" y="160"/>
                    <a:pt x="69" y="297"/>
                    <a:pt x="0" y="457"/>
                  </a:cubicBezTo>
                  <a:cubicBezTo>
                    <a:pt x="92" y="868"/>
                    <a:pt x="137" y="1256"/>
                    <a:pt x="206" y="1621"/>
                  </a:cubicBezTo>
                  <a:cubicBezTo>
                    <a:pt x="251" y="1621"/>
                    <a:pt x="320" y="1598"/>
                    <a:pt x="388" y="1598"/>
                  </a:cubicBezTo>
                  <a:cubicBezTo>
                    <a:pt x="320" y="1119"/>
                    <a:pt x="274" y="594"/>
                    <a:pt x="183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57"/>
            <p:cNvSpPr/>
            <p:nvPr/>
          </p:nvSpPr>
          <p:spPr>
            <a:xfrm>
              <a:off x="7284400" y="2962813"/>
              <a:ext cx="9725" cy="40550"/>
            </a:xfrm>
            <a:custGeom>
              <a:avLst/>
              <a:gdLst/>
              <a:ahLst/>
              <a:cxnLst/>
              <a:rect l="l" t="t" r="r" b="b"/>
              <a:pathLst>
                <a:path w="389" h="1622" extrusionOk="0">
                  <a:moveTo>
                    <a:pt x="183" y="0"/>
                  </a:moveTo>
                  <a:cubicBezTo>
                    <a:pt x="137" y="160"/>
                    <a:pt x="69" y="297"/>
                    <a:pt x="0" y="457"/>
                  </a:cubicBezTo>
                  <a:cubicBezTo>
                    <a:pt x="92" y="868"/>
                    <a:pt x="137" y="1256"/>
                    <a:pt x="206" y="1621"/>
                  </a:cubicBezTo>
                  <a:cubicBezTo>
                    <a:pt x="251" y="1621"/>
                    <a:pt x="320" y="1598"/>
                    <a:pt x="388" y="1598"/>
                  </a:cubicBezTo>
                  <a:cubicBezTo>
                    <a:pt x="320" y="1119"/>
                    <a:pt x="274" y="594"/>
                    <a:pt x="183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57"/>
            <p:cNvSpPr/>
            <p:nvPr/>
          </p:nvSpPr>
          <p:spPr>
            <a:xfrm>
              <a:off x="7284400" y="2962813"/>
              <a:ext cx="9725" cy="40550"/>
            </a:xfrm>
            <a:custGeom>
              <a:avLst/>
              <a:gdLst/>
              <a:ahLst/>
              <a:cxnLst/>
              <a:rect l="l" t="t" r="r" b="b"/>
              <a:pathLst>
                <a:path w="389" h="1622" extrusionOk="0">
                  <a:moveTo>
                    <a:pt x="183" y="0"/>
                  </a:moveTo>
                  <a:cubicBezTo>
                    <a:pt x="137" y="160"/>
                    <a:pt x="69" y="297"/>
                    <a:pt x="0" y="457"/>
                  </a:cubicBezTo>
                  <a:cubicBezTo>
                    <a:pt x="92" y="868"/>
                    <a:pt x="137" y="1256"/>
                    <a:pt x="206" y="1621"/>
                  </a:cubicBezTo>
                  <a:cubicBezTo>
                    <a:pt x="251" y="1621"/>
                    <a:pt x="320" y="1598"/>
                    <a:pt x="388" y="1598"/>
                  </a:cubicBezTo>
                  <a:cubicBezTo>
                    <a:pt x="320" y="1119"/>
                    <a:pt x="274" y="594"/>
                    <a:pt x="183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57"/>
            <p:cNvSpPr/>
            <p:nvPr/>
          </p:nvSpPr>
          <p:spPr>
            <a:xfrm>
              <a:off x="7274700" y="2995913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114" y="0"/>
                  </a:moveTo>
                  <a:cubicBezTo>
                    <a:pt x="69" y="114"/>
                    <a:pt x="23" y="229"/>
                    <a:pt x="0" y="365"/>
                  </a:cubicBezTo>
                  <a:cubicBezTo>
                    <a:pt x="92" y="343"/>
                    <a:pt x="206" y="343"/>
                    <a:pt x="297" y="320"/>
                  </a:cubicBezTo>
                  <a:cubicBezTo>
                    <a:pt x="229" y="206"/>
                    <a:pt x="183" y="92"/>
                    <a:pt x="114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57"/>
            <p:cNvSpPr/>
            <p:nvPr/>
          </p:nvSpPr>
          <p:spPr>
            <a:xfrm>
              <a:off x="7274700" y="2995913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0" y="365"/>
                  </a:moveTo>
                  <a:cubicBezTo>
                    <a:pt x="92" y="343"/>
                    <a:pt x="206" y="343"/>
                    <a:pt x="297" y="320"/>
                  </a:cubicBezTo>
                  <a:lnTo>
                    <a:pt x="297" y="320"/>
                  </a:lnTo>
                  <a:cubicBezTo>
                    <a:pt x="229" y="206"/>
                    <a:pt x="160" y="114"/>
                    <a:pt x="114" y="0"/>
                  </a:cubicBezTo>
                  <a:lnTo>
                    <a:pt x="114" y="0"/>
                  </a:lnTo>
                  <a:cubicBezTo>
                    <a:pt x="69" y="114"/>
                    <a:pt x="23" y="229"/>
                    <a:pt x="0" y="365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57"/>
            <p:cNvSpPr/>
            <p:nvPr/>
          </p:nvSpPr>
          <p:spPr>
            <a:xfrm>
              <a:off x="7274700" y="2995913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114" y="0"/>
                  </a:moveTo>
                  <a:cubicBezTo>
                    <a:pt x="69" y="114"/>
                    <a:pt x="23" y="229"/>
                    <a:pt x="0" y="365"/>
                  </a:cubicBezTo>
                  <a:cubicBezTo>
                    <a:pt x="92" y="343"/>
                    <a:pt x="206" y="343"/>
                    <a:pt x="297" y="320"/>
                  </a:cubicBezTo>
                  <a:cubicBezTo>
                    <a:pt x="229" y="206"/>
                    <a:pt x="183" y="92"/>
                    <a:pt x="114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57"/>
            <p:cNvSpPr/>
            <p:nvPr/>
          </p:nvSpPr>
          <p:spPr>
            <a:xfrm>
              <a:off x="7274700" y="2995913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114" y="0"/>
                  </a:moveTo>
                  <a:cubicBezTo>
                    <a:pt x="69" y="114"/>
                    <a:pt x="23" y="229"/>
                    <a:pt x="0" y="365"/>
                  </a:cubicBezTo>
                  <a:cubicBezTo>
                    <a:pt x="92" y="343"/>
                    <a:pt x="206" y="343"/>
                    <a:pt x="297" y="320"/>
                  </a:cubicBezTo>
                  <a:cubicBezTo>
                    <a:pt x="229" y="206"/>
                    <a:pt x="183" y="92"/>
                    <a:pt x="114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57"/>
            <p:cNvSpPr/>
            <p:nvPr/>
          </p:nvSpPr>
          <p:spPr>
            <a:xfrm>
              <a:off x="7274700" y="2995913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114" y="0"/>
                  </a:moveTo>
                  <a:cubicBezTo>
                    <a:pt x="69" y="114"/>
                    <a:pt x="23" y="229"/>
                    <a:pt x="0" y="365"/>
                  </a:cubicBezTo>
                  <a:cubicBezTo>
                    <a:pt x="92" y="343"/>
                    <a:pt x="206" y="343"/>
                    <a:pt x="297" y="320"/>
                  </a:cubicBezTo>
                  <a:cubicBezTo>
                    <a:pt x="229" y="206"/>
                    <a:pt x="183" y="92"/>
                    <a:pt x="114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57"/>
            <p:cNvSpPr/>
            <p:nvPr/>
          </p:nvSpPr>
          <p:spPr>
            <a:xfrm>
              <a:off x="7295250" y="2804738"/>
              <a:ext cx="136975" cy="151825"/>
            </a:xfrm>
            <a:custGeom>
              <a:avLst/>
              <a:gdLst/>
              <a:ahLst/>
              <a:cxnLst/>
              <a:rect l="l" t="t" r="r" b="b"/>
              <a:pathLst>
                <a:path w="5479" h="6073" extrusionOk="0">
                  <a:moveTo>
                    <a:pt x="3835" y="1"/>
                  </a:moveTo>
                  <a:cubicBezTo>
                    <a:pt x="2214" y="1667"/>
                    <a:pt x="913" y="3630"/>
                    <a:pt x="0" y="5753"/>
                  </a:cubicBezTo>
                  <a:cubicBezTo>
                    <a:pt x="730" y="5913"/>
                    <a:pt x="1507" y="6027"/>
                    <a:pt x="2260" y="6072"/>
                  </a:cubicBezTo>
                  <a:cubicBezTo>
                    <a:pt x="3081" y="4269"/>
                    <a:pt x="4154" y="2603"/>
                    <a:pt x="5478" y="1119"/>
                  </a:cubicBezTo>
                  <a:cubicBezTo>
                    <a:pt x="4907" y="777"/>
                    <a:pt x="4360" y="389"/>
                    <a:pt x="3835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3" name="Google Shape;7913;p57"/>
            <p:cNvSpPr/>
            <p:nvPr/>
          </p:nvSpPr>
          <p:spPr>
            <a:xfrm>
              <a:off x="7295250" y="2804738"/>
              <a:ext cx="136975" cy="151825"/>
            </a:xfrm>
            <a:custGeom>
              <a:avLst/>
              <a:gdLst/>
              <a:ahLst/>
              <a:cxnLst/>
              <a:rect l="l" t="t" r="r" b="b"/>
              <a:pathLst>
                <a:path w="5479" h="6073" extrusionOk="0">
                  <a:moveTo>
                    <a:pt x="0" y="5753"/>
                  </a:moveTo>
                  <a:cubicBezTo>
                    <a:pt x="730" y="5913"/>
                    <a:pt x="1507" y="6027"/>
                    <a:pt x="2260" y="6072"/>
                  </a:cubicBezTo>
                  <a:lnTo>
                    <a:pt x="2260" y="6072"/>
                  </a:lnTo>
                  <a:cubicBezTo>
                    <a:pt x="3081" y="4269"/>
                    <a:pt x="4154" y="2603"/>
                    <a:pt x="5478" y="1119"/>
                  </a:cubicBezTo>
                  <a:lnTo>
                    <a:pt x="5478" y="1119"/>
                  </a:lnTo>
                  <a:cubicBezTo>
                    <a:pt x="4907" y="777"/>
                    <a:pt x="4360" y="389"/>
                    <a:pt x="3835" y="1"/>
                  </a:cubicBezTo>
                  <a:lnTo>
                    <a:pt x="3835" y="1"/>
                  </a:lnTo>
                  <a:cubicBezTo>
                    <a:pt x="2214" y="1667"/>
                    <a:pt x="913" y="3630"/>
                    <a:pt x="0" y="5753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4" name="Google Shape;7914;p57"/>
            <p:cNvSpPr/>
            <p:nvPr/>
          </p:nvSpPr>
          <p:spPr>
            <a:xfrm>
              <a:off x="7295250" y="2804738"/>
              <a:ext cx="136975" cy="151825"/>
            </a:xfrm>
            <a:custGeom>
              <a:avLst/>
              <a:gdLst/>
              <a:ahLst/>
              <a:cxnLst/>
              <a:rect l="l" t="t" r="r" b="b"/>
              <a:pathLst>
                <a:path w="5479" h="6073" extrusionOk="0">
                  <a:moveTo>
                    <a:pt x="3835" y="1"/>
                  </a:moveTo>
                  <a:cubicBezTo>
                    <a:pt x="2214" y="1667"/>
                    <a:pt x="913" y="3630"/>
                    <a:pt x="0" y="5753"/>
                  </a:cubicBezTo>
                  <a:cubicBezTo>
                    <a:pt x="730" y="5913"/>
                    <a:pt x="1507" y="6027"/>
                    <a:pt x="2260" y="6072"/>
                  </a:cubicBezTo>
                  <a:cubicBezTo>
                    <a:pt x="3081" y="4269"/>
                    <a:pt x="4154" y="2603"/>
                    <a:pt x="5478" y="1119"/>
                  </a:cubicBezTo>
                  <a:cubicBezTo>
                    <a:pt x="4907" y="777"/>
                    <a:pt x="4360" y="389"/>
                    <a:pt x="3835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5" name="Google Shape;7915;p57"/>
            <p:cNvSpPr/>
            <p:nvPr/>
          </p:nvSpPr>
          <p:spPr>
            <a:xfrm>
              <a:off x="7295250" y="2804738"/>
              <a:ext cx="136975" cy="151825"/>
            </a:xfrm>
            <a:custGeom>
              <a:avLst/>
              <a:gdLst/>
              <a:ahLst/>
              <a:cxnLst/>
              <a:rect l="l" t="t" r="r" b="b"/>
              <a:pathLst>
                <a:path w="5479" h="6073" extrusionOk="0">
                  <a:moveTo>
                    <a:pt x="3835" y="1"/>
                  </a:moveTo>
                  <a:cubicBezTo>
                    <a:pt x="2214" y="1667"/>
                    <a:pt x="913" y="3630"/>
                    <a:pt x="0" y="5753"/>
                  </a:cubicBezTo>
                  <a:cubicBezTo>
                    <a:pt x="730" y="5913"/>
                    <a:pt x="1507" y="6027"/>
                    <a:pt x="2260" y="6072"/>
                  </a:cubicBezTo>
                  <a:cubicBezTo>
                    <a:pt x="3081" y="4269"/>
                    <a:pt x="4154" y="2603"/>
                    <a:pt x="5478" y="1119"/>
                  </a:cubicBezTo>
                  <a:cubicBezTo>
                    <a:pt x="4907" y="777"/>
                    <a:pt x="4360" y="389"/>
                    <a:pt x="3835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6" name="Google Shape;7916;p57"/>
            <p:cNvSpPr/>
            <p:nvPr/>
          </p:nvSpPr>
          <p:spPr>
            <a:xfrm>
              <a:off x="7295250" y="2804738"/>
              <a:ext cx="136975" cy="151825"/>
            </a:xfrm>
            <a:custGeom>
              <a:avLst/>
              <a:gdLst/>
              <a:ahLst/>
              <a:cxnLst/>
              <a:rect l="l" t="t" r="r" b="b"/>
              <a:pathLst>
                <a:path w="5479" h="6073" extrusionOk="0">
                  <a:moveTo>
                    <a:pt x="3835" y="1"/>
                  </a:moveTo>
                  <a:cubicBezTo>
                    <a:pt x="2214" y="1667"/>
                    <a:pt x="913" y="3630"/>
                    <a:pt x="0" y="5753"/>
                  </a:cubicBezTo>
                  <a:cubicBezTo>
                    <a:pt x="730" y="5913"/>
                    <a:pt x="1507" y="6027"/>
                    <a:pt x="2260" y="6072"/>
                  </a:cubicBezTo>
                  <a:cubicBezTo>
                    <a:pt x="3081" y="4269"/>
                    <a:pt x="4154" y="2603"/>
                    <a:pt x="5478" y="1119"/>
                  </a:cubicBezTo>
                  <a:cubicBezTo>
                    <a:pt x="4907" y="777"/>
                    <a:pt x="4360" y="389"/>
                    <a:pt x="3835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7" name="Google Shape;7917;p57"/>
            <p:cNvSpPr/>
            <p:nvPr/>
          </p:nvSpPr>
          <p:spPr>
            <a:xfrm>
              <a:off x="7391100" y="2730563"/>
              <a:ext cx="120425" cy="102175"/>
            </a:xfrm>
            <a:custGeom>
              <a:avLst/>
              <a:gdLst/>
              <a:ahLst/>
              <a:cxnLst/>
              <a:rect l="l" t="t" r="r" b="b"/>
              <a:pathLst>
                <a:path w="4817" h="4087" extrusionOk="0">
                  <a:moveTo>
                    <a:pt x="3584" y="1"/>
                  </a:moveTo>
                  <a:cubicBezTo>
                    <a:pt x="2260" y="845"/>
                    <a:pt x="1051" y="1849"/>
                    <a:pt x="1" y="2968"/>
                  </a:cubicBezTo>
                  <a:cubicBezTo>
                    <a:pt x="526" y="3356"/>
                    <a:pt x="1073" y="3744"/>
                    <a:pt x="1644" y="4086"/>
                  </a:cubicBezTo>
                  <a:cubicBezTo>
                    <a:pt x="2580" y="3013"/>
                    <a:pt x="3653" y="2055"/>
                    <a:pt x="4817" y="1210"/>
                  </a:cubicBezTo>
                  <a:cubicBezTo>
                    <a:pt x="4383" y="822"/>
                    <a:pt x="3972" y="411"/>
                    <a:pt x="3584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8" name="Google Shape;7918;p57"/>
            <p:cNvSpPr/>
            <p:nvPr/>
          </p:nvSpPr>
          <p:spPr>
            <a:xfrm>
              <a:off x="7391100" y="2730563"/>
              <a:ext cx="120425" cy="102175"/>
            </a:xfrm>
            <a:custGeom>
              <a:avLst/>
              <a:gdLst/>
              <a:ahLst/>
              <a:cxnLst/>
              <a:rect l="l" t="t" r="r" b="b"/>
              <a:pathLst>
                <a:path w="4817" h="4087" extrusionOk="0">
                  <a:moveTo>
                    <a:pt x="1" y="2968"/>
                  </a:moveTo>
                  <a:cubicBezTo>
                    <a:pt x="526" y="3356"/>
                    <a:pt x="1073" y="3744"/>
                    <a:pt x="1644" y="4086"/>
                  </a:cubicBezTo>
                  <a:lnTo>
                    <a:pt x="1644" y="4086"/>
                  </a:lnTo>
                  <a:cubicBezTo>
                    <a:pt x="2580" y="3013"/>
                    <a:pt x="3653" y="2055"/>
                    <a:pt x="4817" y="1210"/>
                  </a:cubicBezTo>
                  <a:lnTo>
                    <a:pt x="4817" y="1210"/>
                  </a:lnTo>
                  <a:cubicBezTo>
                    <a:pt x="4383" y="822"/>
                    <a:pt x="3972" y="411"/>
                    <a:pt x="3584" y="1"/>
                  </a:cubicBezTo>
                  <a:lnTo>
                    <a:pt x="3584" y="1"/>
                  </a:lnTo>
                  <a:cubicBezTo>
                    <a:pt x="2260" y="845"/>
                    <a:pt x="1051" y="1849"/>
                    <a:pt x="1" y="2968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9" name="Google Shape;7919;p57"/>
            <p:cNvSpPr/>
            <p:nvPr/>
          </p:nvSpPr>
          <p:spPr>
            <a:xfrm>
              <a:off x="7391100" y="2730563"/>
              <a:ext cx="120425" cy="102175"/>
            </a:xfrm>
            <a:custGeom>
              <a:avLst/>
              <a:gdLst/>
              <a:ahLst/>
              <a:cxnLst/>
              <a:rect l="l" t="t" r="r" b="b"/>
              <a:pathLst>
                <a:path w="4817" h="4087" extrusionOk="0">
                  <a:moveTo>
                    <a:pt x="3584" y="1"/>
                  </a:moveTo>
                  <a:cubicBezTo>
                    <a:pt x="2260" y="845"/>
                    <a:pt x="1051" y="1849"/>
                    <a:pt x="1" y="2968"/>
                  </a:cubicBezTo>
                  <a:cubicBezTo>
                    <a:pt x="526" y="3356"/>
                    <a:pt x="1073" y="3744"/>
                    <a:pt x="1644" y="4086"/>
                  </a:cubicBezTo>
                  <a:cubicBezTo>
                    <a:pt x="2580" y="3013"/>
                    <a:pt x="3653" y="2055"/>
                    <a:pt x="4817" y="1210"/>
                  </a:cubicBezTo>
                  <a:cubicBezTo>
                    <a:pt x="4383" y="822"/>
                    <a:pt x="3972" y="411"/>
                    <a:pt x="3584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0" name="Google Shape;7920;p57"/>
            <p:cNvSpPr/>
            <p:nvPr/>
          </p:nvSpPr>
          <p:spPr>
            <a:xfrm>
              <a:off x="7391100" y="2730563"/>
              <a:ext cx="120425" cy="102175"/>
            </a:xfrm>
            <a:custGeom>
              <a:avLst/>
              <a:gdLst/>
              <a:ahLst/>
              <a:cxnLst/>
              <a:rect l="l" t="t" r="r" b="b"/>
              <a:pathLst>
                <a:path w="4817" h="4087" extrusionOk="0">
                  <a:moveTo>
                    <a:pt x="3584" y="1"/>
                  </a:moveTo>
                  <a:cubicBezTo>
                    <a:pt x="2260" y="845"/>
                    <a:pt x="1051" y="1849"/>
                    <a:pt x="1" y="2968"/>
                  </a:cubicBezTo>
                  <a:cubicBezTo>
                    <a:pt x="526" y="3356"/>
                    <a:pt x="1073" y="3744"/>
                    <a:pt x="1644" y="4086"/>
                  </a:cubicBezTo>
                  <a:cubicBezTo>
                    <a:pt x="2580" y="3013"/>
                    <a:pt x="3653" y="2055"/>
                    <a:pt x="4817" y="1210"/>
                  </a:cubicBezTo>
                  <a:cubicBezTo>
                    <a:pt x="4383" y="822"/>
                    <a:pt x="3972" y="411"/>
                    <a:pt x="3584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1" name="Google Shape;7921;p57"/>
            <p:cNvSpPr/>
            <p:nvPr/>
          </p:nvSpPr>
          <p:spPr>
            <a:xfrm>
              <a:off x="7391100" y="2730563"/>
              <a:ext cx="120425" cy="102175"/>
            </a:xfrm>
            <a:custGeom>
              <a:avLst/>
              <a:gdLst/>
              <a:ahLst/>
              <a:cxnLst/>
              <a:rect l="l" t="t" r="r" b="b"/>
              <a:pathLst>
                <a:path w="4817" h="4087" extrusionOk="0">
                  <a:moveTo>
                    <a:pt x="3584" y="1"/>
                  </a:moveTo>
                  <a:cubicBezTo>
                    <a:pt x="2260" y="845"/>
                    <a:pt x="1051" y="1849"/>
                    <a:pt x="1" y="2968"/>
                  </a:cubicBezTo>
                  <a:cubicBezTo>
                    <a:pt x="526" y="3356"/>
                    <a:pt x="1073" y="3744"/>
                    <a:pt x="1644" y="4086"/>
                  </a:cubicBezTo>
                  <a:cubicBezTo>
                    <a:pt x="2580" y="3013"/>
                    <a:pt x="3653" y="2055"/>
                    <a:pt x="4817" y="1210"/>
                  </a:cubicBezTo>
                  <a:cubicBezTo>
                    <a:pt x="4383" y="822"/>
                    <a:pt x="3972" y="411"/>
                    <a:pt x="3584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2" name="Google Shape;7922;p57"/>
            <p:cNvSpPr/>
            <p:nvPr/>
          </p:nvSpPr>
          <p:spPr>
            <a:xfrm>
              <a:off x="7391100" y="2730563"/>
              <a:ext cx="120425" cy="102175"/>
            </a:xfrm>
            <a:custGeom>
              <a:avLst/>
              <a:gdLst/>
              <a:ahLst/>
              <a:cxnLst/>
              <a:rect l="l" t="t" r="r" b="b"/>
              <a:pathLst>
                <a:path w="4817" h="4087" extrusionOk="0">
                  <a:moveTo>
                    <a:pt x="3584" y="1"/>
                  </a:moveTo>
                  <a:cubicBezTo>
                    <a:pt x="2260" y="845"/>
                    <a:pt x="1051" y="1849"/>
                    <a:pt x="1" y="2968"/>
                  </a:cubicBezTo>
                  <a:cubicBezTo>
                    <a:pt x="526" y="3356"/>
                    <a:pt x="1073" y="3744"/>
                    <a:pt x="1644" y="4086"/>
                  </a:cubicBezTo>
                  <a:cubicBezTo>
                    <a:pt x="2580" y="3013"/>
                    <a:pt x="3653" y="2055"/>
                    <a:pt x="4817" y="1210"/>
                  </a:cubicBezTo>
                  <a:cubicBezTo>
                    <a:pt x="4383" y="822"/>
                    <a:pt x="3972" y="411"/>
                    <a:pt x="3584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3" name="Google Shape;7923;p57"/>
            <p:cNvSpPr/>
            <p:nvPr/>
          </p:nvSpPr>
          <p:spPr>
            <a:xfrm>
              <a:off x="7480700" y="2682638"/>
              <a:ext cx="103300" cy="78200"/>
            </a:xfrm>
            <a:custGeom>
              <a:avLst/>
              <a:gdLst/>
              <a:ahLst/>
              <a:cxnLst/>
              <a:rect l="l" t="t" r="r" b="b"/>
              <a:pathLst>
                <a:path w="4132" h="3128" extrusionOk="0">
                  <a:moveTo>
                    <a:pt x="3881" y="0"/>
                  </a:moveTo>
                  <a:cubicBezTo>
                    <a:pt x="2488" y="502"/>
                    <a:pt x="1210" y="1164"/>
                    <a:pt x="0" y="1918"/>
                  </a:cubicBezTo>
                  <a:cubicBezTo>
                    <a:pt x="388" y="2328"/>
                    <a:pt x="799" y="2739"/>
                    <a:pt x="1233" y="3127"/>
                  </a:cubicBezTo>
                  <a:cubicBezTo>
                    <a:pt x="2146" y="2465"/>
                    <a:pt x="3105" y="1895"/>
                    <a:pt x="4132" y="1393"/>
                  </a:cubicBezTo>
                  <a:cubicBezTo>
                    <a:pt x="4063" y="936"/>
                    <a:pt x="3972" y="480"/>
                    <a:pt x="388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4" name="Google Shape;7924;p57"/>
            <p:cNvSpPr/>
            <p:nvPr/>
          </p:nvSpPr>
          <p:spPr>
            <a:xfrm>
              <a:off x="7480700" y="2682638"/>
              <a:ext cx="103300" cy="78200"/>
            </a:xfrm>
            <a:custGeom>
              <a:avLst/>
              <a:gdLst/>
              <a:ahLst/>
              <a:cxnLst/>
              <a:rect l="l" t="t" r="r" b="b"/>
              <a:pathLst>
                <a:path w="4132" h="3128" extrusionOk="0">
                  <a:moveTo>
                    <a:pt x="0" y="1918"/>
                  </a:moveTo>
                  <a:cubicBezTo>
                    <a:pt x="388" y="2328"/>
                    <a:pt x="799" y="2739"/>
                    <a:pt x="1233" y="3127"/>
                  </a:cubicBezTo>
                  <a:lnTo>
                    <a:pt x="1233" y="3127"/>
                  </a:lnTo>
                  <a:cubicBezTo>
                    <a:pt x="2146" y="2465"/>
                    <a:pt x="3105" y="1895"/>
                    <a:pt x="4132" y="1393"/>
                  </a:cubicBezTo>
                  <a:lnTo>
                    <a:pt x="4132" y="1393"/>
                  </a:lnTo>
                  <a:cubicBezTo>
                    <a:pt x="4063" y="936"/>
                    <a:pt x="3972" y="480"/>
                    <a:pt x="3881" y="0"/>
                  </a:cubicBezTo>
                  <a:lnTo>
                    <a:pt x="3881" y="0"/>
                  </a:lnTo>
                  <a:cubicBezTo>
                    <a:pt x="2488" y="502"/>
                    <a:pt x="1210" y="1164"/>
                    <a:pt x="0" y="1918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5" name="Google Shape;7925;p57"/>
            <p:cNvSpPr/>
            <p:nvPr/>
          </p:nvSpPr>
          <p:spPr>
            <a:xfrm>
              <a:off x="7480700" y="2682638"/>
              <a:ext cx="103300" cy="78200"/>
            </a:xfrm>
            <a:custGeom>
              <a:avLst/>
              <a:gdLst/>
              <a:ahLst/>
              <a:cxnLst/>
              <a:rect l="l" t="t" r="r" b="b"/>
              <a:pathLst>
                <a:path w="4132" h="3128" extrusionOk="0">
                  <a:moveTo>
                    <a:pt x="3881" y="0"/>
                  </a:moveTo>
                  <a:cubicBezTo>
                    <a:pt x="2488" y="502"/>
                    <a:pt x="1210" y="1164"/>
                    <a:pt x="0" y="1918"/>
                  </a:cubicBezTo>
                  <a:cubicBezTo>
                    <a:pt x="388" y="2328"/>
                    <a:pt x="799" y="2739"/>
                    <a:pt x="1233" y="3127"/>
                  </a:cubicBezTo>
                  <a:cubicBezTo>
                    <a:pt x="2146" y="2465"/>
                    <a:pt x="3105" y="1895"/>
                    <a:pt x="4132" y="1393"/>
                  </a:cubicBezTo>
                  <a:cubicBezTo>
                    <a:pt x="4063" y="936"/>
                    <a:pt x="3972" y="480"/>
                    <a:pt x="388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6" name="Google Shape;7926;p57"/>
            <p:cNvSpPr/>
            <p:nvPr/>
          </p:nvSpPr>
          <p:spPr>
            <a:xfrm>
              <a:off x="7480700" y="2682638"/>
              <a:ext cx="103300" cy="78200"/>
            </a:xfrm>
            <a:custGeom>
              <a:avLst/>
              <a:gdLst/>
              <a:ahLst/>
              <a:cxnLst/>
              <a:rect l="l" t="t" r="r" b="b"/>
              <a:pathLst>
                <a:path w="4132" h="3128" extrusionOk="0">
                  <a:moveTo>
                    <a:pt x="3881" y="0"/>
                  </a:moveTo>
                  <a:cubicBezTo>
                    <a:pt x="2488" y="502"/>
                    <a:pt x="1210" y="1164"/>
                    <a:pt x="0" y="1918"/>
                  </a:cubicBezTo>
                  <a:cubicBezTo>
                    <a:pt x="388" y="2328"/>
                    <a:pt x="799" y="2739"/>
                    <a:pt x="1233" y="3127"/>
                  </a:cubicBezTo>
                  <a:cubicBezTo>
                    <a:pt x="2146" y="2465"/>
                    <a:pt x="3105" y="1895"/>
                    <a:pt x="4132" y="1393"/>
                  </a:cubicBezTo>
                  <a:cubicBezTo>
                    <a:pt x="4063" y="936"/>
                    <a:pt x="3972" y="480"/>
                    <a:pt x="388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7" name="Google Shape;7927;p57"/>
            <p:cNvSpPr/>
            <p:nvPr/>
          </p:nvSpPr>
          <p:spPr>
            <a:xfrm>
              <a:off x="7480700" y="2682638"/>
              <a:ext cx="103300" cy="78200"/>
            </a:xfrm>
            <a:custGeom>
              <a:avLst/>
              <a:gdLst/>
              <a:ahLst/>
              <a:cxnLst/>
              <a:rect l="l" t="t" r="r" b="b"/>
              <a:pathLst>
                <a:path w="4132" h="3128" extrusionOk="0">
                  <a:moveTo>
                    <a:pt x="3881" y="0"/>
                  </a:moveTo>
                  <a:cubicBezTo>
                    <a:pt x="2488" y="502"/>
                    <a:pt x="1210" y="1164"/>
                    <a:pt x="0" y="1918"/>
                  </a:cubicBezTo>
                  <a:cubicBezTo>
                    <a:pt x="388" y="2328"/>
                    <a:pt x="799" y="2739"/>
                    <a:pt x="1233" y="3127"/>
                  </a:cubicBezTo>
                  <a:cubicBezTo>
                    <a:pt x="2146" y="2465"/>
                    <a:pt x="3105" y="1895"/>
                    <a:pt x="4132" y="1393"/>
                  </a:cubicBezTo>
                  <a:cubicBezTo>
                    <a:pt x="4063" y="936"/>
                    <a:pt x="3972" y="480"/>
                    <a:pt x="388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8" name="Google Shape;7928;p57"/>
            <p:cNvSpPr/>
            <p:nvPr/>
          </p:nvSpPr>
          <p:spPr>
            <a:xfrm>
              <a:off x="7480700" y="2682638"/>
              <a:ext cx="103300" cy="78200"/>
            </a:xfrm>
            <a:custGeom>
              <a:avLst/>
              <a:gdLst/>
              <a:ahLst/>
              <a:cxnLst/>
              <a:rect l="l" t="t" r="r" b="b"/>
              <a:pathLst>
                <a:path w="4132" h="3128" extrusionOk="0">
                  <a:moveTo>
                    <a:pt x="3881" y="0"/>
                  </a:moveTo>
                  <a:cubicBezTo>
                    <a:pt x="2488" y="502"/>
                    <a:pt x="1210" y="1164"/>
                    <a:pt x="0" y="1918"/>
                  </a:cubicBezTo>
                  <a:cubicBezTo>
                    <a:pt x="388" y="2328"/>
                    <a:pt x="799" y="2739"/>
                    <a:pt x="1233" y="3127"/>
                  </a:cubicBezTo>
                  <a:cubicBezTo>
                    <a:pt x="2146" y="2465"/>
                    <a:pt x="3105" y="1895"/>
                    <a:pt x="4132" y="1393"/>
                  </a:cubicBezTo>
                  <a:cubicBezTo>
                    <a:pt x="4063" y="936"/>
                    <a:pt x="3972" y="480"/>
                    <a:pt x="388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7929;p57"/>
            <p:cNvSpPr/>
            <p:nvPr/>
          </p:nvSpPr>
          <p:spPr>
            <a:xfrm>
              <a:off x="7480700" y="2682638"/>
              <a:ext cx="103300" cy="78200"/>
            </a:xfrm>
            <a:custGeom>
              <a:avLst/>
              <a:gdLst/>
              <a:ahLst/>
              <a:cxnLst/>
              <a:rect l="l" t="t" r="r" b="b"/>
              <a:pathLst>
                <a:path w="4132" h="3128" extrusionOk="0">
                  <a:moveTo>
                    <a:pt x="3881" y="0"/>
                  </a:moveTo>
                  <a:cubicBezTo>
                    <a:pt x="2488" y="502"/>
                    <a:pt x="1210" y="1164"/>
                    <a:pt x="0" y="1918"/>
                  </a:cubicBezTo>
                  <a:cubicBezTo>
                    <a:pt x="388" y="2328"/>
                    <a:pt x="799" y="2739"/>
                    <a:pt x="1233" y="3127"/>
                  </a:cubicBezTo>
                  <a:cubicBezTo>
                    <a:pt x="2146" y="2465"/>
                    <a:pt x="3105" y="1895"/>
                    <a:pt x="4132" y="1393"/>
                  </a:cubicBezTo>
                  <a:cubicBezTo>
                    <a:pt x="4063" y="936"/>
                    <a:pt x="3972" y="480"/>
                    <a:pt x="388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7930;p57"/>
            <p:cNvSpPr/>
            <p:nvPr/>
          </p:nvSpPr>
          <p:spPr>
            <a:xfrm>
              <a:off x="7315200" y="2957113"/>
              <a:ext cx="129575" cy="211150"/>
            </a:xfrm>
            <a:custGeom>
              <a:avLst/>
              <a:gdLst/>
              <a:ahLst/>
              <a:cxnLst/>
              <a:rect l="l" t="t" r="r" b="b"/>
              <a:pathLst>
                <a:path w="5183" h="8446" extrusionOk="0">
                  <a:moveTo>
                    <a:pt x="5182" y="0"/>
                  </a:moveTo>
                  <a:lnTo>
                    <a:pt x="5182" y="0"/>
                  </a:lnTo>
                  <a:cubicBezTo>
                    <a:pt x="3950" y="616"/>
                    <a:pt x="2626" y="1096"/>
                    <a:pt x="1233" y="1438"/>
                  </a:cubicBezTo>
                  <a:cubicBezTo>
                    <a:pt x="1097" y="1461"/>
                    <a:pt x="982" y="1484"/>
                    <a:pt x="845" y="1529"/>
                  </a:cubicBezTo>
                  <a:cubicBezTo>
                    <a:pt x="480" y="2579"/>
                    <a:pt x="184" y="3652"/>
                    <a:pt x="1" y="4748"/>
                  </a:cubicBezTo>
                  <a:cubicBezTo>
                    <a:pt x="252" y="5433"/>
                    <a:pt x="457" y="6140"/>
                    <a:pt x="640" y="6848"/>
                  </a:cubicBezTo>
                  <a:cubicBezTo>
                    <a:pt x="686" y="7053"/>
                    <a:pt x="731" y="7259"/>
                    <a:pt x="777" y="7464"/>
                  </a:cubicBezTo>
                  <a:cubicBezTo>
                    <a:pt x="1370" y="7898"/>
                    <a:pt x="2078" y="8263"/>
                    <a:pt x="2854" y="8446"/>
                  </a:cubicBezTo>
                  <a:cubicBezTo>
                    <a:pt x="2991" y="5455"/>
                    <a:pt x="3813" y="2579"/>
                    <a:pt x="5182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1" name="Google Shape;7931;p57"/>
            <p:cNvSpPr/>
            <p:nvPr/>
          </p:nvSpPr>
          <p:spPr>
            <a:xfrm>
              <a:off x="7315200" y="2957113"/>
              <a:ext cx="129575" cy="211150"/>
            </a:xfrm>
            <a:custGeom>
              <a:avLst/>
              <a:gdLst/>
              <a:ahLst/>
              <a:cxnLst/>
              <a:rect l="l" t="t" r="r" b="b"/>
              <a:pathLst>
                <a:path w="5183" h="8446" extrusionOk="0">
                  <a:moveTo>
                    <a:pt x="1233" y="1438"/>
                  </a:moveTo>
                  <a:cubicBezTo>
                    <a:pt x="1097" y="1461"/>
                    <a:pt x="982" y="1507"/>
                    <a:pt x="845" y="1529"/>
                  </a:cubicBezTo>
                  <a:lnTo>
                    <a:pt x="845" y="1529"/>
                  </a:lnTo>
                  <a:cubicBezTo>
                    <a:pt x="480" y="2579"/>
                    <a:pt x="184" y="3652"/>
                    <a:pt x="1" y="4748"/>
                  </a:cubicBezTo>
                  <a:lnTo>
                    <a:pt x="1" y="4748"/>
                  </a:lnTo>
                  <a:cubicBezTo>
                    <a:pt x="252" y="5433"/>
                    <a:pt x="457" y="6140"/>
                    <a:pt x="640" y="6848"/>
                  </a:cubicBezTo>
                  <a:lnTo>
                    <a:pt x="640" y="6848"/>
                  </a:lnTo>
                  <a:cubicBezTo>
                    <a:pt x="686" y="7053"/>
                    <a:pt x="731" y="7259"/>
                    <a:pt x="777" y="7464"/>
                  </a:cubicBezTo>
                  <a:lnTo>
                    <a:pt x="777" y="7464"/>
                  </a:lnTo>
                  <a:cubicBezTo>
                    <a:pt x="1370" y="7898"/>
                    <a:pt x="2078" y="8263"/>
                    <a:pt x="2854" y="8446"/>
                  </a:cubicBezTo>
                  <a:lnTo>
                    <a:pt x="2854" y="8446"/>
                  </a:lnTo>
                  <a:cubicBezTo>
                    <a:pt x="2991" y="5455"/>
                    <a:pt x="3790" y="2579"/>
                    <a:pt x="5182" y="0"/>
                  </a:cubicBezTo>
                  <a:lnTo>
                    <a:pt x="5182" y="0"/>
                  </a:lnTo>
                  <a:cubicBezTo>
                    <a:pt x="3950" y="616"/>
                    <a:pt x="2626" y="1096"/>
                    <a:pt x="1233" y="1438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2" name="Google Shape;7932;p57"/>
            <p:cNvSpPr/>
            <p:nvPr/>
          </p:nvSpPr>
          <p:spPr>
            <a:xfrm>
              <a:off x="7315200" y="2957113"/>
              <a:ext cx="129575" cy="211150"/>
            </a:xfrm>
            <a:custGeom>
              <a:avLst/>
              <a:gdLst/>
              <a:ahLst/>
              <a:cxnLst/>
              <a:rect l="l" t="t" r="r" b="b"/>
              <a:pathLst>
                <a:path w="5183" h="8446" extrusionOk="0">
                  <a:moveTo>
                    <a:pt x="5182" y="0"/>
                  </a:moveTo>
                  <a:lnTo>
                    <a:pt x="5182" y="0"/>
                  </a:lnTo>
                  <a:cubicBezTo>
                    <a:pt x="3950" y="616"/>
                    <a:pt x="2626" y="1096"/>
                    <a:pt x="1233" y="1438"/>
                  </a:cubicBezTo>
                  <a:cubicBezTo>
                    <a:pt x="1097" y="1461"/>
                    <a:pt x="982" y="1484"/>
                    <a:pt x="845" y="1529"/>
                  </a:cubicBezTo>
                  <a:cubicBezTo>
                    <a:pt x="480" y="2579"/>
                    <a:pt x="184" y="3652"/>
                    <a:pt x="1" y="4748"/>
                  </a:cubicBezTo>
                  <a:cubicBezTo>
                    <a:pt x="252" y="5433"/>
                    <a:pt x="457" y="6140"/>
                    <a:pt x="640" y="6848"/>
                  </a:cubicBezTo>
                  <a:cubicBezTo>
                    <a:pt x="686" y="7053"/>
                    <a:pt x="731" y="7259"/>
                    <a:pt x="777" y="7464"/>
                  </a:cubicBezTo>
                  <a:cubicBezTo>
                    <a:pt x="1370" y="7898"/>
                    <a:pt x="2078" y="8263"/>
                    <a:pt x="2854" y="8446"/>
                  </a:cubicBezTo>
                  <a:cubicBezTo>
                    <a:pt x="2991" y="5455"/>
                    <a:pt x="3813" y="2579"/>
                    <a:pt x="5182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3" name="Google Shape;7933;p57"/>
            <p:cNvSpPr/>
            <p:nvPr/>
          </p:nvSpPr>
          <p:spPr>
            <a:xfrm>
              <a:off x="7315200" y="2957113"/>
              <a:ext cx="129575" cy="211150"/>
            </a:xfrm>
            <a:custGeom>
              <a:avLst/>
              <a:gdLst/>
              <a:ahLst/>
              <a:cxnLst/>
              <a:rect l="l" t="t" r="r" b="b"/>
              <a:pathLst>
                <a:path w="5183" h="8446" extrusionOk="0">
                  <a:moveTo>
                    <a:pt x="5182" y="0"/>
                  </a:moveTo>
                  <a:lnTo>
                    <a:pt x="5182" y="0"/>
                  </a:lnTo>
                  <a:cubicBezTo>
                    <a:pt x="3950" y="616"/>
                    <a:pt x="2626" y="1096"/>
                    <a:pt x="1233" y="1438"/>
                  </a:cubicBezTo>
                  <a:cubicBezTo>
                    <a:pt x="1097" y="1461"/>
                    <a:pt x="982" y="1484"/>
                    <a:pt x="845" y="1529"/>
                  </a:cubicBezTo>
                  <a:cubicBezTo>
                    <a:pt x="480" y="2579"/>
                    <a:pt x="184" y="3652"/>
                    <a:pt x="1" y="4748"/>
                  </a:cubicBezTo>
                  <a:cubicBezTo>
                    <a:pt x="252" y="5433"/>
                    <a:pt x="457" y="6140"/>
                    <a:pt x="640" y="6848"/>
                  </a:cubicBezTo>
                  <a:cubicBezTo>
                    <a:pt x="686" y="7053"/>
                    <a:pt x="731" y="7259"/>
                    <a:pt x="777" y="7464"/>
                  </a:cubicBezTo>
                  <a:cubicBezTo>
                    <a:pt x="1370" y="7898"/>
                    <a:pt x="2078" y="8263"/>
                    <a:pt x="2854" y="8446"/>
                  </a:cubicBezTo>
                  <a:cubicBezTo>
                    <a:pt x="2991" y="5455"/>
                    <a:pt x="3813" y="2579"/>
                    <a:pt x="5182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4" name="Google Shape;7934;p57"/>
            <p:cNvSpPr/>
            <p:nvPr/>
          </p:nvSpPr>
          <p:spPr>
            <a:xfrm>
              <a:off x="7309500" y="3075788"/>
              <a:ext cx="25125" cy="67950"/>
            </a:xfrm>
            <a:custGeom>
              <a:avLst/>
              <a:gdLst/>
              <a:ahLst/>
              <a:cxnLst/>
              <a:rect l="l" t="t" r="r" b="b"/>
              <a:pathLst>
                <a:path w="1005" h="2718" extrusionOk="0">
                  <a:moveTo>
                    <a:pt x="229" y="1"/>
                  </a:moveTo>
                  <a:cubicBezTo>
                    <a:pt x="115" y="640"/>
                    <a:pt x="46" y="1256"/>
                    <a:pt x="1" y="1895"/>
                  </a:cubicBezTo>
                  <a:cubicBezTo>
                    <a:pt x="297" y="2169"/>
                    <a:pt x="617" y="2466"/>
                    <a:pt x="1005" y="2717"/>
                  </a:cubicBezTo>
                  <a:cubicBezTo>
                    <a:pt x="959" y="2512"/>
                    <a:pt x="914" y="2306"/>
                    <a:pt x="868" y="2101"/>
                  </a:cubicBezTo>
                  <a:cubicBezTo>
                    <a:pt x="685" y="1393"/>
                    <a:pt x="480" y="686"/>
                    <a:pt x="229" y="1"/>
                  </a:cubicBezTo>
                  <a:close/>
                </a:path>
              </a:pathLst>
            </a:custGeom>
            <a:solidFill>
              <a:srgbClr val="3EE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5" name="Google Shape;7935;p57"/>
            <p:cNvSpPr/>
            <p:nvPr/>
          </p:nvSpPr>
          <p:spPr>
            <a:xfrm>
              <a:off x="7309500" y="3075788"/>
              <a:ext cx="25125" cy="67950"/>
            </a:xfrm>
            <a:custGeom>
              <a:avLst/>
              <a:gdLst/>
              <a:ahLst/>
              <a:cxnLst/>
              <a:rect l="l" t="t" r="r" b="b"/>
              <a:pathLst>
                <a:path w="1005" h="2718" extrusionOk="0">
                  <a:moveTo>
                    <a:pt x="1" y="1895"/>
                  </a:moveTo>
                  <a:cubicBezTo>
                    <a:pt x="297" y="2169"/>
                    <a:pt x="617" y="2466"/>
                    <a:pt x="1005" y="2717"/>
                  </a:cubicBezTo>
                  <a:lnTo>
                    <a:pt x="1005" y="2717"/>
                  </a:lnTo>
                  <a:cubicBezTo>
                    <a:pt x="959" y="2512"/>
                    <a:pt x="914" y="2306"/>
                    <a:pt x="868" y="2101"/>
                  </a:cubicBezTo>
                  <a:lnTo>
                    <a:pt x="868" y="2101"/>
                  </a:lnTo>
                  <a:cubicBezTo>
                    <a:pt x="685" y="1393"/>
                    <a:pt x="480" y="686"/>
                    <a:pt x="229" y="1"/>
                  </a:cubicBezTo>
                  <a:lnTo>
                    <a:pt x="229" y="1"/>
                  </a:lnTo>
                  <a:cubicBezTo>
                    <a:pt x="115" y="640"/>
                    <a:pt x="46" y="1256"/>
                    <a:pt x="1" y="1895"/>
                  </a:cubicBezTo>
                </a:path>
              </a:pathLst>
            </a:custGeom>
            <a:solidFill>
              <a:srgbClr val="05AC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6" name="Google Shape;7936;p57"/>
            <p:cNvSpPr/>
            <p:nvPr/>
          </p:nvSpPr>
          <p:spPr>
            <a:xfrm>
              <a:off x="7309500" y="3075788"/>
              <a:ext cx="25125" cy="67950"/>
            </a:xfrm>
            <a:custGeom>
              <a:avLst/>
              <a:gdLst/>
              <a:ahLst/>
              <a:cxnLst/>
              <a:rect l="l" t="t" r="r" b="b"/>
              <a:pathLst>
                <a:path w="1005" h="2718" extrusionOk="0">
                  <a:moveTo>
                    <a:pt x="229" y="1"/>
                  </a:moveTo>
                  <a:cubicBezTo>
                    <a:pt x="115" y="640"/>
                    <a:pt x="46" y="1256"/>
                    <a:pt x="1" y="1895"/>
                  </a:cubicBezTo>
                  <a:cubicBezTo>
                    <a:pt x="297" y="2169"/>
                    <a:pt x="617" y="2466"/>
                    <a:pt x="1005" y="2717"/>
                  </a:cubicBezTo>
                  <a:cubicBezTo>
                    <a:pt x="959" y="2512"/>
                    <a:pt x="914" y="2306"/>
                    <a:pt x="868" y="2101"/>
                  </a:cubicBezTo>
                  <a:cubicBezTo>
                    <a:pt x="685" y="1393"/>
                    <a:pt x="480" y="686"/>
                    <a:pt x="229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7" name="Google Shape;7937;p57"/>
            <p:cNvSpPr/>
            <p:nvPr/>
          </p:nvSpPr>
          <p:spPr>
            <a:xfrm>
              <a:off x="7336325" y="2955388"/>
              <a:ext cx="109575" cy="39975"/>
            </a:xfrm>
            <a:custGeom>
              <a:avLst/>
              <a:gdLst/>
              <a:ahLst/>
              <a:cxnLst/>
              <a:rect l="l" t="t" r="r" b="b"/>
              <a:pathLst>
                <a:path w="4383" h="1599" extrusionOk="0">
                  <a:moveTo>
                    <a:pt x="4383" y="1"/>
                  </a:moveTo>
                  <a:cubicBezTo>
                    <a:pt x="3670" y="78"/>
                    <a:pt x="2950" y="119"/>
                    <a:pt x="2235" y="119"/>
                  </a:cubicBezTo>
                  <a:cubicBezTo>
                    <a:pt x="1691" y="119"/>
                    <a:pt x="1150" y="96"/>
                    <a:pt x="617" y="46"/>
                  </a:cubicBezTo>
                  <a:cubicBezTo>
                    <a:pt x="388" y="549"/>
                    <a:pt x="183" y="1073"/>
                    <a:pt x="0" y="1598"/>
                  </a:cubicBezTo>
                  <a:cubicBezTo>
                    <a:pt x="137" y="1553"/>
                    <a:pt x="252" y="1530"/>
                    <a:pt x="388" y="1507"/>
                  </a:cubicBezTo>
                  <a:cubicBezTo>
                    <a:pt x="1781" y="1165"/>
                    <a:pt x="3105" y="685"/>
                    <a:pt x="4337" y="69"/>
                  </a:cubicBezTo>
                  <a:cubicBezTo>
                    <a:pt x="4360" y="46"/>
                    <a:pt x="4360" y="24"/>
                    <a:pt x="4383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8" name="Google Shape;7938;p57"/>
            <p:cNvSpPr/>
            <p:nvPr/>
          </p:nvSpPr>
          <p:spPr>
            <a:xfrm>
              <a:off x="7336325" y="2955388"/>
              <a:ext cx="109575" cy="39975"/>
            </a:xfrm>
            <a:custGeom>
              <a:avLst/>
              <a:gdLst/>
              <a:ahLst/>
              <a:cxnLst/>
              <a:rect l="l" t="t" r="r" b="b"/>
              <a:pathLst>
                <a:path w="4383" h="1599" extrusionOk="0">
                  <a:moveTo>
                    <a:pt x="617" y="46"/>
                  </a:moveTo>
                  <a:cubicBezTo>
                    <a:pt x="388" y="549"/>
                    <a:pt x="183" y="1073"/>
                    <a:pt x="0" y="1598"/>
                  </a:cubicBezTo>
                  <a:lnTo>
                    <a:pt x="0" y="1598"/>
                  </a:lnTo>
                  <a:cubicBezTo>
                    <a:pt x="137" y="1576"/>
                    <a:pt x="252" y="1530"/>
                    <a:pt x="388" y="1507"/>
                  </a:cubicBezTo>
                  <a:lnTo>
                    <a:pt x="388" y="1507"/>
                  </a:lnTo>
                  <a:cubicBezTo>
                    <a:pt x="1781" y="1165"/>
                    <a:pt x="3105" y="685"/>
                    <a:pt x="4337" y="69"/>
                  </a:cubicBezTo>
                  <a:lnTo>
                    <a:pt x="4337" y="69"/>
                  </a:lnTo>
                  <a:cubicBezTo>
                    <a:pt x="4360" y="46"/>
                    <a:pt x="4360" y="24"/>
                    <a:pt x="4383" y="1"/>
                  </a:cubicBezTo>
                  <a:lnTo>
                    <a:pt x="4383" y="1"/>
                  </a:lnTo>
                  <a:cubicBezTo>
                    <a:pt x="3128" y="138"/>
                    <a:pt x="1849" y="160"/>
                    <a:pt x="617" y="46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9" name="Google Shape;7939;p57"/>
            <p:cNvSpPr/>
            <p:nvPr/>
          </p:nvSpPr>
          <p:spPr>
            <a:xfrm>
              <a:off x="7336325" y="2955388"/>
              <a:ext cx="109575" cy="39975"/>
            </a:xfrm>
            <a:custGeom>
              <a:avLst/>
              <a:gdLst/>
              <a:ahLst/>
              <a:cxnLst/>
              <a:rect l="l" t="t" r="r" b="b"/>
              <a:pathLst>
                <a:path w="4383" h="1599" extrusionOk="0">
                  <a:moveTo>
                    <a:pt x="4383" y="1"/>
                  </a:moveTo>
                  <a:cubicBezTo>
                    <a:pt x="3670" y="78"/>
                    <a:pt x="2950" y="119"/>
                    <a:pt x="2235" y="119"/>
                  </a:cubicBezTo>
                  <a:cubicBezTo>
                    <a:pt x="1691" y="119"/>
                    <a:pt x="1150" y="96"/>
                    <a:pt x="617" y="46"/>
                  </a:cubicBezTo>
                  <a:cubicBezTo>
                    <a:pt x="388" y="549"/>
                    <a:pt x="183" y="1073"/>
                    <a:pt x="0" y="1598"/>
                  </a:cubicBezTo>
                  <a:cubicBezTo>
                    <a:pt x="137" y="1553"/>
                    <a:pt x="252" y="1530"/>
                    <a:pt x="388" y="1507"/>
                  </a:cubicBezTo>
                  <a:cubicBezTo>
                    <a:pt x="1781" y="1165"/>
                    <a:pt x="3105" y="685"/>
                    <a:pt x="4337" y="69"/>
                  </a:cubicBezTo>
                  <a:cubicBezTo>
                    <a:pt x="4360" y="46"/>
                    <a:pt x="4360" y="24"/>
                    <a:pt x="4383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0" name="Google Shape;7940;p57"/>
            <p:cNvSpPr/>
            <p:nvPr/>
          </p:nvSpPr>
          <p:spPr>
            <a:xfrm>
              <a:off x="7336325" y="2955388"/>
              <a:ext cx="109575" cy="39975"/>
            </a:xfrm>
            <a:custGeom>
              <a:avLst/>
              <a:gdLst/>
              <a:ahLst/>
              <a:cxnLst/>
              <a:rect l="l" t="t" r="r" b="b"/>
              <a:pathLst>
                <a:path w="4383" h="1599" extrusionOk="0">
                  <a:moveTo>
                    <a:pt x="4383" y="1"/>
                  </a:moveTo>
                  <a:cubicBezTo>
                    <a:pt x="3670" y="78"/>
                    <a:pt x="2950" y="119"/>
                    <a:pt x="2235" y="119"/>
                  </a:cubicBezTo>
                  <a:cubicBezTo>
                    <a:pt x="1691" y="119"/>
                    <a:pt x="1150" y="96"/>
                    <a:pt x="617" y="46"/>
                  </a:cubicBezTo>
                  <a:cubicBezTo>
                    <a:pt x="388" y="549"/>
                    <a:pt x="183" y="1073"/>
                    <a:pt x="0" y="1598"/>
                  </a:cubicBezTo>
                  <a:cubicBezTo>
                    <a:pt x="137" y="1553"/>
                    <a:pt x="252" y="1530"/>
                    <a:pt x="388" y="1507"/>
                  </a:cubicBezTo>
                  <a:cubicBezTo>
                    <a:pt x="1781" y="1165"/>
                    <a:pt x="3105" y="685"/>
                    <a:pt x="4337" y="69"/>
                  </a:cubicBezTo>
                  <a:cubicBezTo>
                    <a:pt x="4360" y="46"/>
                    <a:pt x="4360" y="24"/>
                    <a:pt x="4383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1" name="Google Shape;7941;p57"/>
            <p:cNvSpPr/>
            <p:nvPr/>
          </p:nvSpPr>
          <p:spPr>
            <a:xfrm>
              <a:off x="7336325" y="2955388"/>
              <a:ext cx="109575" cy="39975"/>
            </a:xfrm>
            <a:custGeom>
              <a:avLst/>
              <a:gdLst/>
              <a:ahLst/>
              <a:cxnLst/>
              <a:rect l="l" t="t" r="r" b="b"/>
              <a:pathLst>
                <a:path w="4383" h="1599" extrusionOk="0">
                  <a:moveTo>
                    <a:pt x="4383" y="1"/>
                  </a:moveTo>
                  <a:cubicBezTo>
                    <a:pt x="3670" y="78"/>
                    <a:pt x="2950" y="119"/>
                    <a:pt x="2235" y="119"/>
                  </a:cubicBezTo>
                  <a:cubicBezTo>
                    <a:pt x="1691" y="119"/>
                    <a:pt x="1150" y="96"/>
                    <a:pt x="617" y="46"/>
                  </a:cubicBezTo>
                  <a:cubicBezTo>
                    <a:pt x="388" y="549"/>
                    <a:pt x="183" y="1073"/>
                    <a:pt x="0" y="1598"/>
                  </a:cubicBezTo>
                  <a:cubicBezTo>
                    <a:pt x="137" y="1553"/>
                    <a:pt x="252" y="1530"/>
                    <a:pt x="388" y="1507"/>
                  </a:cubicBezTo>
                  <a:cubicBezTo>
                    <a:pt x="1781" y="1165"/>
                    <a:pt x="3105" y="685"/>
                    <a:pt x="4337" y="69"/>
                  </a:cubicBezTo>
                  <a:cubicBezTo>
                    <a:pt x="4360" y="46"/>
                    <a:pt x="4360" y="24"/>
                    <a:pt x="4383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2" name="Google Shape;7942;p57"/>
            <p:cNvSpPr/>
            <p:nvPr/>
          </p:nvSpPr>
          <p:spPr>
            <a:xfrm>
              <a:off x="7351725" y="2832713"/>
              <a:ext cx="153525" cy="125675"/>
            </a:xfrm>
            <a:custGeom>
              <a:avLst/>
              <a:gdLst/>
              <a:ahLst/>
              <a:cxnLst/>
              <a:rect l="l" t="t" r="r" b="b"/>
              <a:pathLst>
                <a:path w="6141" h="5027" extrusionOk="0">
                  <a:moveTo>
                    <a:pt x="3219" y="0"/>
                  </a:moveTo>
                  <a:cubicBezTo>
                    <a:pt x="1895" y="1484"/>
                    <a:pt x="822" y="3150"/>
                    <a:pt x="1" y="4953"/>
                  </a:cubicBezTo>
                  <a:cubicBezTo>
                    <a:pt x="534" y="5003"/>
                    <a:pt x="1075" y="5026"/>
                    <a:pt x="1619" y="5026"/>
                  </a:cubicBezTo>
                  <a:cubicBezTo>
                    <a:pt x="2334" y="5026"/>
                    <a:pt x="3054" y="4985"/>
                    <a:pt x="3767" y="4908"/>
                  </a:cubicBezTo>
                  <a:cubicBezTo>
                    <a:pt x="4429" y="3675"/>
                    <a:pt x="5228" y="2534"/>
                    <a:pt x="6141" y="1461"/>
                  </a:cubicBezTo>
                  <a:cubicBezTo>
                    <a:pt x="5136" y="1050"/>
                    <a:pt x="4155" y="571"/>
                    <a:pt x="3219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3" name="Google Shape;7943;p57"/>
            <p:cNvSpPr/>
            <p:nvPr/>
          </p:nvSpPr>
          <p:spPr>
            <a:xfrm>
              <a:off x="7351725" y="2832713"/>
              <a:ext cx="153525" cy="126700"/>
            </a:xfrm>
            <a:custGeom>
              <a:avLst/>
              <a:gdLst/>
              <a:ahLst/>
              <a:cxnLst/>
              <a:rect l="l" t="t" r="r" b="b"/>
              <a:pathLst>
                <a:path w="6141" h="5068" extrusionOk="0">
                  <a:moveTo>
                    <a:pt x="1" y="4953"/>
                  </a:moveTo>
                  <a:cubicBezTo>
                    <a:pt x="1233" y="5067"/>
                    <a:pt x="2512" y="5045"/>
                    <a:pt x="3767" y="4908"/>
                  </a:cubicBezTo>
                  <a:lnTo>
                    <a:pt x="3767" y="4908"/>
                  </a:lnTo>
                  <a:cubicBezTo>
                    <a:pt x="4429" y="3675"/>
                    <a:pt x="5228" y="2534"/>
                    <a:pt x="6141" y="1461"/>
                  </a:cubicBezTo>
                  <a:lnTo>
                    <a:pt x="6141" y="1461"/>
                  </a:lnTo>
                  <a:cubicBezTo>
                    <a:pt x="5136" y="1050"/>
                    <a:pt x="4155" y="571"/>
                    <a:pt x="3219" y="0"/>
                  </a:cubicBezTo>
                  <a:lnTo>
                    <a:pt x="3219" y="0"/>
                  </a:lnTo>
                  <a:cubicBezTo>
                    <a:pt x="1895" y="1484"/>
                    <a:pt x="822" y="3150"/>
                    <a:pt x="1" y="4953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4" name="Google Shape;7944;p57"/>
            <p:cNvSpPr/>
            <p:nvPr/>
          </p:nvSpPr>
          <p:spPr>
            <a:xfrm>
              <a:off x="7351725" y="2832713"/>
              <a:ext cx="153525" cy="125675"/>
            </a:xfrm>
            <a:custGeom>
              <a:avLst/>
              <a:gdLst/>
              <a:ahLst/>
              <a:cxnLst/>
              <a:rect l="l" t="t" r="r" b="b"/>
              <a:pathLst>
                <a:path w="6141" h="5027" extrusionOk="0">
                  <a:moveTo>
                    <a:pt x="3219" y="0"/>
                  </a:moveTo>
                  <a:cubicBezTo>
                    <a:pt x="1895" y="1484"/>
                    <a:pt x="822" y="3150"/>
                    <a:pt x="1" y="4953"/>
                  </a:cubicBezTo>
                  <a:cubicBezTo>
                    <a:pt x="534" y="5003"/>
                    <a:pt x="1075" y="5026"/>
                    <a:pt x="1619" y="5026"/>
                  </a:cubicBezTo>
                  <a:cubicBezTo>
                    <a:pt x="2334" y="5026"/>
                    <a:pt x="3054" y="4985"/>
                    <a:pt x="3767" y="4908"/>
                  </a:cubicBezTo>
                  <a:cubicBezTo>
                    <a:pt x="4429" y="3675"/>
                    <a:pt x="5228" y="2534"/>
                    <a:pt x="6141" y="1461"/>
                  </a:cubicBezTo>
                  <a:cubicBezTo>
                    <a:pt x="5136" y="1050"/>
                    <a:pt x="4155" y="571"/>
                    <a:pt x="3219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57"/>
            <p:cNvSpPr/>
            <p:nvPr/>
          </p:nvSpPr>
          <p:spPr>
            <a:xfrm>
              <a:off x="7351725" y="2832713"/>
              <a:ext cx="153525" cy="125675"/>
            </a:xfrm>
            <a:custGeom>
              <a:avLst/>
              <a:gdLst/>
              <a:ahLst/>
              <a:cxnLst/>
              <a:rect l="l" t="t" r="r" b="b"/>
              <a:pathLst>
                <a:path w="6141" h="5027" extrusionOk="0">
                  <a:moveTo>
                    <a:pt x="3219" y="0"/>
                  </a:moveTo>
                  <a:cubicBezTo>
                    <a:pt x="1895" y="1484"/>
                    <a:pt x="822" y="3150"/>
                    <a:pt x="1" y="4953"/>
                  </a:cubicBezTo>
                  <a:cubicBezTo>
                    <a:pt x="534" y="5003"/>
                    <a:pt x="1075" y="5026"/>
                    <a:pt x="1619" y="5026"/>
                  </a:cubicBezTo>
                  <a:cubicBezTo>
                    <a:pt x="2334" y="5026"/>
                    <a:pt x="3054" y="4985"/>
                    <a:pt x="3767" y="4908"/>
                  </a:cubicBezTo>
                  <a:cubicBezTo>
                    <a:pt x="4429" y="3675"/>
                    <a:pt x="5228" y="2534"/>
                    <a:pt x="6141" y="1461"/>
                  </a:cubicBezTo>
                  <a:cubicBezTo>
                    <a:pt x="5136" y="1050"/>
                    <a:pt x="4155" y="571"/>
                    <a:pt x="3219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6" name="Google Shape;7946;p57"/>
            <p:cNvSpPr/>
            <p:nvPr/>
          </p:nvSpPr>
          <p:spPr>
            <a:xfrm>
              <a:off x="7351725" y="2832713"/>
              <a:ext cx="153525" cy="125675"/>
            </a:xfrm>
            <a:custGeom>
              <a:avLst/>
              <a:gdLst/>
              <a:ahLst/>
              <a:cxnLst/>
              <a:rect l="l" t="t" r="r" b="b"/>
              <a:pathLst>
                <a:path w="6141" h="5027" extrusionOk="0">
                  <a:moveTo>
                    <a:pt x="3219" y="0"/>
                  </a:moveTo>
                  <a:cubicBezTo>
                    <a:pt x="1895" y="1484"/>
                    <a:pt x="822" y="3150"/>
                    <a:pt x="1" y="4953"/>
                  </a:cubicBezTo>
                  <a:cubicBezTo>
                    <a:pt x="534" y="5003"/>
                    <a:pt x="1075" y="5026"/>
                    <a:pt x="1619" y="5026"/>
                  </a:cubicBezTo>
                  <a:cubicBezTo>
                    <a:pt x="2334" y="5026"/>
                    <a:pt x="3054" y="4985"/>
                    <a:pt x="3767" y="4908"/>
                  </a:cubicBezTo>
                  <a:cubicBezTo>
                    <a:pt x="4429" y="3675"/>
                    <a:pt x="5228" y="2534"/>
                    <a:pt x="6141" y="1461"/>
                  </a:cubicBezTo>
                  <a:cubicBezTo>
                    <a:pt x="5136" y="1050"/>
                    <a:pt x="4155" y="571"/>
                    <a:pt x="3219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7" name="Google Shape;7947;p57"/>
            <p:cNvSpPr/>
            <p:nvPr/>
          </p:nvSpPr>
          <p:spPr>
            <a:xfrm>
              <a:off x="7351725" y="2832713"/>
              <a:ext cx="153525" cy="125675"/>
            </a:xfrm>
            <a:custGeom>
              <a:avLst/>
              <a:gdLst/>
              <a:ahLst/>
              <a:cxnLst/>
              <a:rect l="l" t="t" r="r" b="b"/>
              <a:pathLst>
                <a:path w="6141" h="5027" extrusionOk="0">
                  <a:moveTo>
                    <a:pt x="3219" y="0"/>
                  </a:moveTo>
                  <a:cubicBezTo>
                    <a:pt x="1895" y="1484"/>
                    <a:pt x="822" y="3150"/>
                    <a:pt x="1" y="4953"/>
                  </a:cubicBezTo>
                  <a:cubicBezTo>
                    <a:pt x="534" y="5003"/>
                    <a:pt x="1075" y="5026"/>
                    <a:pt x="1619" y="5026"/>
                  </a:cubicBezTo>
                  <a:cubicBezTo>
                    <a:pt x="2334" y="5026"/>
                    <a:pt x="3054" y="4985"/>
                    <a:pt x="3767" y="4908"/>
                  </a:cubicBezTo>
                  <a:cubicBezTo>
                    <a:pt x="4429" y="3675"/>
                    <a:pt x="5228" y="2534"/>
                    <a:pt x="6141" y="1461"/>
                  </a:cubicBezTo>
                  <a:cubicBezTo>
                    <a:pt x="5136" y="1050"/>
                    <a:pt x="4155" y="571"/>
                    <a:pt x="3219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8" name="Google Shape;7948;p57"/>
            <p:cNvSpPr/>
            <p:nvPr/>
          </p:nvSpPr>
          <p:spPr>
            <a:xfrm>
              <a:off x="7432200" y="2760813"/>
              <a:ext cx="138675" cy="108450"/>
            </a:xfrm>
            <a:custGeom>
              <a:avLst/>
              <a:gdLst/>
              <a:ahLst/>
              <a:cxnLst/>
              <a:rect l="l" t="t" r="r" b="b"/>
              <a:pathLst>
                <a:path w="5547" h="4338" extrusionOk="0">
                  <a:moveTo>
                    <a:pt x="3173" y="0"/>
                  </a:moveTo>
                  <a:cubicBezTo>
                    <a:pt x="2009" y="845"/>
                    <a:pt x="936" y="1803"/>
                    <a:pt x="0" y="2876"/>
                  </a:cubicBezTo>
                  <a:cubicBezTo>
                    <a:pt x="936" y="3447"/>
                    <a:pt x="1917" y="3926"/>
                    <a:pt x="2922" y="4337"/>
                  </a:cubicBezTo>
                  <a:cubicBezTo>
                    <a:pt x="3721" y="3424"/>
                    <a:pt x="4611" y="2580"/>
                    <a:pt x="5547" y="1803"/>
                  </a:cubicBezTo>
                  <a:cubicBezTo>
                    <a:pt x="4725" y="1278"/>
                    <a:pt x="3926" y="662"/>
                    <a:pt x="3173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9" name="Google Shape;7949;p57"/>
            <p:cNvSpPr/>
            <p:nvPr/>
          </p:nvSpPr>
          <p:spPr>
            <a:xfrm>
              <a:off x="7432200" y="2760813"/>
              <a:ext cx="138675" cy="108450"/>
            </a:xfrm>
            <a:custGeom>
              <a:avLst/>
              <a:gdLst/>
              <a:ahLst/>
              <a:cxnLst/>
              <a:rect l="l" t="t" r="r" b="b"/>
              <a:pathLst>
                <a:path w="5547" h="4338" extrusionOk="0">
                  <a:moveTo>
                    <a:pt x="0" y="2876"/>
                  </a:moveTo>
                  <a:cubicBezTo>
                    <a:pt x="936" y="3447"/>
                    <a:pt x="1917" y="3926"/>
                    <a:pt x="2922" y="4337"/>
                  </a:cubicBezTo>
                  <a:lnTo>
                    <a:pt x="2922" y="4337"/>
                  </a:lnTo>
                  <a:cubicBezTo>
                    <a:pt x="3721" y="3424"/>
                    <a:pt x="4611" y="2580"/>
                    <a:pt x="5547" y="1803"/>
                  </a:cubicBezTo>
                  <a:lnTo>
                    <a:pt x="5547" y="1803"/>
                  </a:lnTo>
                  <a:cubicBezTo>
                    <a:pt x="4725" y="1278"/>
                    <a:pt x="3926" y="662"/>
                    <a:pt x="3173" y="0"/>
                  </a:cubicBezTo>
                  <a:lnTo>
                    <a:pt x="3173" y="0"/>
                  </a:lnTo>
                  <a:cubicBezTo>
                    <a:pt x="2009" y="845"/>
                    <a:pt x="936" y="1803"/>
                    <a:pt x="0" y="2876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0" name="Google Shape;7950;p57"/>
            <p:cNvSpPr/>
            <p:nvPr/>
          </p:nvSpPr>
          <p:spPr>
            <a:xfrm>
              <a:off x="7432200" y="2760813"/>
              <a:ext cx="138675" cy="108450"/>
            </a:xfrm>
            <a:custGeom>
              <a:avLst/>
              <a:gdLst/>
              <a:ahLst/>
              <a:cxnLst/>
              <a:rect l="l" t="t" r="r" b="b"/>
              <a:pathLst>
                <a:path w="5547" h="4338" extrusionOk="0">
                  <a:moveTo>
                    <a:pt x="3173" y="0"/>
                  </a:moveTo>
                  <a:cubicBezTo>
                    <a:pt x="2009" y="845"/>
                    <a:pt x="936" y="1803"/>
                    <a:pt x="0" y="2876"/>
                  </a:cubicBezTo>
                  <a:cubicBezTo>
                    <a:pt x="936" y="3447"/>
                    <a:pt x="1917" y="3926"/>
                    <a:pt x="2922" y="4337"/>
                  </a:cubicBezTo>
                  <a:cubicBezTo>
                    <a:pt x="3721" y="3424"/>
                    <a:pt x="4611" y="2580"/>
                    <a:pt x="5547" y="1803"/>
                  </a:cubicBezTo>
                  <a:cubicBezTo>
                    <a:pt x="4725" y="1278"/>
                    <a:pt x="3926" y="662"/>
                    <a:pt x="3173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1" name="Google Shape;7951;p57"/>
            <p:cNvSpPr/>
            <p:nvPr/>
          </p:nvSpPr>
          <p:spPr>
            <a:xfrm>
              <a:off x="7432200" y="2760813"/>
              <a:ext cx="138675" cy="108450"/>
            </a:xfrm>
            <a:custGeom>
              <a:avLst/>
              <a:gdLst/>
              <a:ahLst/>
              <a:cxnLst/>
              <a:rect l="l" t="t" r="r" b="b"/>
              <a:pathLst>
                <a:path w="5547" h="4338" extrusionOk="0">
                  <a:moveTo>
                    <a:pt x="3173" y="0"/>
                  </a:moveTo>
                  <a:cubicBezTo>
                    <a:pt x="2009" y="845"/>
                    <a:pt x="936" y="1803"/>
                    <a:pt x="0" y="2876"/>
                  </a:cubicBezTo>
                  <a:cubicBezTo>
                    <a:pt x="936" y="3447"/>
                    <a:pt x="1917" y="3926"/>
                    <a:pt x="2922" y="4337"/>
                  </a:cubicBezTo>
                  <a:cubicBezTo>
                    <a:pt x="3721" y="3424"/>
                    <a:pt x="4611" y="2580"/>
                    <a:pt x="5547" y="1803"/>
                  </a:cubicBezTo>
                  <a:cubicBezTo>
                    <a:pt x="4725" y="1278"/>
                    <a:pt x="3926" y="662"/>
                    <a:pt x="3173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2" name="Google Shape;7952;p57"/>
            <p:cNvSpPr/>
            <p:nvPr/>
          </p:nvSpPr>
          <p:spPr>
            <a:xfrm>
              <a:off x="7432200" y="2760813"/>
              <a:ext cx="138675" cy="108450"/>
            </a:xfrm>
            <a:custGeom>
              <a:avLst/>
              <a:gdLst/>
              <a:ahLst/>
              <a:cxnLst/>
              <a:rect l="l" t="t" r="r" b="b"/>
              <a:pathLst>
                <a:path w="5547" h="4338" extrusionOk="0">
                  <a:moveTo>
                    <a:pt x="3173" y="0"/>
                  </a:moveTo>
                  <a:cubicBezTo>
                    <a:pt x="2009" y="845"/>
                    <a:pt x="936" y="1803"/>
                    <a:pt x="0" y="2876"/>
                  </a:cubicBezTo>
                  <a:cubicBezTo>
                    <a:pt x="936" y="3447"/>
                    <a:pt x="1917" y="3926"/>
                    <a:pt x="2922" y="4337"/>
                  </a:cubicBezTo>
                  <a:cubicBezTo>
                    <a:pt x="3721" y="3424"/>
                    <a:pt x="4611" y="2580"/>
                    <a:pt x="5547" y="1803"/>
                  </a:cubicBezTo>
                  <a:cubicBezTo>
                    <a:pt x="4725" y="1278"/>
                    <a:pt x="3926" y="662"/>
                    <a:pt x="3173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3" name="Google Shape;7953;p57"/>
            <p:cNvSpPr/>
            <p:nvPr/>
          </p:nvSpPr>
          <p:spPr>
            <a:xfrm>
              <a:off x="7432200" y="2760813"/>
              <a:ext cx="138675" cy="108450"/>
            </a:xfrm>
            <a:custGeom>
              <a:avLst/>
              <a:gdLst/>
              <a:ahLst/>
              <a:cxnLst/>
              <a:rect l="l" t="t" r="r" b="b"/>
              <a:pathLst>
                <a:path w="5547" h="4338" extrusionOk="0">
                  <a:moveTo>
                    <a:pt x="3173" y="0"/>
                  </a:moveTo>
                  <a:cubicBezTo>
                    <a:pt x="2009" y="845"/>
                    <a:pt x="936" y="1803"/>
                    <a:pt x="0" y="2876"/>
                  </a:cubicBezTo>
                  <a:cubicBezTo>
                    <a:pt x="936" y="3447"/>
                    <a:pt x="1917" y="3926"/>
                    <a:pt x="2922" y="4337"/>
                  </a:cubicBezTo>
                  <a:cubicBezTo>
                    <a:pt x="3721" y="3424"/>
                    <a:pt x="4611" y="2580"/>
                    <a:pt x="5547" y="1803"/>
                  </a:cubicBezTo>
                  <a:cubicBezTo>
                    <a:pt x="4725" y="1278"/>
                    <a:pt x="3926" y="662"/>
                    <a:pt x="3173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4" name="Google Shape;7954;p57"/>
            <p:cNvSpPr/>
            <p:nvPr/>
          </p:nvSpPr>
          <p:spPr>
            <a:xfrm>
              <a:off x="7432200" y="2760813"/>
              <a:ext cx="138675" cy="108450"/>
            </a:xfrm>
            <a:custGeom>
              <a:avLst/>
              <a:gdLst/>
              <a:ahLst/>
              <a:cxnLst/>
              <a:rect l="l" t="t" r="r" b="b"/>
              <a:pathLst>
                <a:path w="5547" h="4338" extrusionOk="0">
                  <a:moveTo>
                    <a:pt x="3173" y="0"/>
                  </a:moveTo>
                  <a:cubicBezTo>
                    <a:pt x="2009" y="845"/>
                    <a:pt x="936" y="1803"/>
                    <a:pt x="0" y="2876"/>
                  </a:cubicBezTo>
                  <a:cubicBezTo>
                    <a:pt x="936" y="3447"/>
                    <a:pt x="1917" y="3926"/>
                    <a:pt x="2922" y="4337"/>
                  </a:cubicBezTo>
                  <a:cubicBezTo>
                    <a:pt x="3721" y="3424"/>
                    <a:pt x="4611" y="2580"/>
                    <a:pt x="5547" y="1803"/>
                  </a:cubicBezTo>
                  <a:cubicBezTo>
                    <a:pt x="4725" y="1278"/>
                    <a:pt x="3926" y="662"/>
                    <a:pt x="3173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5" name="Google Shape;7955;p57"/>
            <p:cNvSpPr/>
            <p:nvPr/>
          </p:nvSpPr>
          <p:spPr>
            <a:xfrm>
              <a:off x="7511500" y="2717438"/>
              <a:ext cx="82775" cy="88475"/>
            </a:xfrm>
            <a:custGeom>
              <a:avLst/>
              <a:gdLst/>
              <a:ahLst/>
              <a:cxnLst/>
              <a:rect l="l" t="t" r="r" b="b"/>
              <a:pathLst>
                <a:path w="3311" h="3539" extrusionOk="0">
                  <a:moveTo>
                    <a:pt x="2900" y="1"/>
                  </a:moveTo>
                  <a:cubicBezTo>
                    <a:pt x="1873" y="503"/>
                    <a:pt x="914" y="1073"/>
                    <a:pt x="1" y="1735"/>
                  </a:cubicBezTo>
                  <a:cubicBezTo>
                    <a:pt x="754" y="2397"/>
                    <a:pt x="1553" y="3013"/>
                    <a:pt x="2375" y="3538"/>
                  </a:cubicBezTo>
                  <a:cubicBezTo>
                    <a:pt x="2694" y="3310"/>
                    <a:pt x="2991" y="3082"/>
                    <a:pt x="3311" y="2854"/>
                  </a:cubicBezTo>
                  <a:cubicBezTo>
                    <a:pt x="3219" y="1918"/>
                    <a:pt x="3082" y="959"/>
                    <a:pt x="2900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6" name="Google Shape;7956;p57"/>
            <p:cNvSpPr/>
            <p:nvPr/>
          </p:nvSpPr>
          <p:spPr>
            <a:xfrm>
              <a:off x="7511500" y="2717438"/>
              <a:ext cx="82775" cy="88475"/>
            </a:xfrm>
            <a:custGeom>
              <a:avLst/>
              <a:gdLst/>
              <a:ahLst/>
              <a:cxnLst/>
              <a:rect l="l" t="t" r="r" b="b"/>
              <a:pathLst>
                <a:path w="3311" h="3539" extrusionOk="0">
                  <a:moveTo>
                    <a:pt x="1" y="1735"/>
                  </a:moveTo>
                  <a:cubicBezTo>
                    <a:pt x="754" y="2397"/>
                    <a:pt x="1553" y="3013"/>
                    <a:pt x="2375" y="3538"/>
                  </a:cubicBezTo>
                  <a:lnTo>
                    <a:pt x="2375" y="3538"/>
                  </a:lnTo>
                  <a:cubicBezTo>
                    <a:pt x="2694" y="3310"/>
                    <a:pt x="2991" y="3082"/>
                    <a:pt x="3311" y="2854"/>
                  </a:cubicBezTo>
                  <a:lnTo>
                    <a:pt x="3311" y="2854"/>
                  </a:lnTo>
                  <a:cubicBezTo>
                    <a:pt x="3219" y="1918"/>
                    <a:pt x="3082" y="959"/>
                    <a:pt x="2900" y="1"/>
                  </a:cubicBezTo>
                  <a:lnTo>
                    <a:pt x="2900" y="1"/>
                  </a:lnTo>
                  <a:cubicBezTo>
                    <a:pt x="1873" y="503"/>
                    <a:pt x="914" y="1073"/>
                    <a:pt x="1" y="1735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7957;p57"/>
            <p:cNvSpPr/>
            <p:nvPr/>
          </p:nvSpPr>
          <p:spPr>
            <a:xfrm>
              <a:off x="7511500" y="2717438"/>
              <a:ext cx="82775" cy="88475"/>
            </a:xfrm>
            <a:custGeom>
              <a:avLst/>
              <a:gdLst/>
              <a:ahLst/>
              <a:cxnLst/>
              <a:rect l="l" t="t" r="r" b="b"/>
              <a:pathLst>
                <a:path w="3311" h="3539" extrusionOk="0">
                  <a:moveTo>
                    <a:pt x="2900" y="1"/>
                  </a:moveTo>
                  <a:cubicBezTo>
                    <a:pt x="1873" y="503"/>
                    <a:pt x="914" y="1073"/>
                    <a:pt x="1" y="1735"/>
                  </a:cubicBezTo>
                  <a:cubicBezTo>
                    <a:pt x="754" y="2397"/>
                    <a:pt x="1553" y="3013"/>
                    <a:pt x="2375" y="3538"/>
                  </a:cubicBezTo>
                  <a:cubicBezTo>
                    <a:pt x="2694" y="3310"/>
                    <a:pt x="2991" y="3082"/>
                    <a:pt x="3311" y="2854"/>
                  </a:cubicBezTo>
                  <a:cubicBezTo>
                    <a:pt x="3219" y="1918"/>
                    <a:pt x="3082" y="959"/>
                    <a:pt x="2900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8" name="Google Shape;7958;p57"/>
            <p:cNvSpPr/>
            <p:nvPr/>
          </p:nvSpPr>
          <p:spPr>
            <a:xfrm>
              <a:off x="7511500" y="2717438"/>
              <a:ext cx="82775" cy="88475"/>
            </a:xfrm>
            <a:custGeom>
              <a:avLst/>
              <a:gdLst/>
              <a:ahLst/>
              <a:cxnLst/>
              <a:rect l="l" t="t" r="r" b="b"/>
              <a:pathLst>
                <a:path w="3311" h="3539" extrusionOk="0">
                  <a:moveTo>
                    <a:pt x="2900" y="1"/>
                  </a:moveTo>
                  <a:cubicBezTo>
                    <a:pt x="1873" y="503"/>
                    <a:pt x="914" y="1073"/>
                    <a:pt x="1" y="1735"/>
                  </a:cubicBezTo>
                  <a:cubicBezTo>
                    <a:pt x="754" y="2397"/>
                    <a:pt x="1553" y="3013"/>
                    <a:pt x="2375" y="3538"/>
                  </a:cubicBezTo>
                  <a:cubicBezTo>
                    <a:pt x="2694" y="3310"/>
                    <a:pt x="2991" y="3082"/>
                    <a:pt x="3311" y="2854"/>
                  </a:cubicBezTo>
                  <a:cubicBezTo>
                    <a:pt x="3219" y="1918"/>
                    <a:pt x="3082" y="959"/>
                    <a:pt x="2900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9" name="Google Shape;7959;p57"/>
            <p:cNvSpPr/>
            <p:nvPr/>
          </p:nvSpPr>
          <p:spPr>
            <a:xfrm>
              <a:off x="7511500" y="2717438"/>
              <a:ext cx="82775" cy="88475"/>
            </a:xfrm>
            <a:custGeom>
              <a:avLst/>
              <a:gdLst/>
              <a:ahLst/>
              <a:cxnLst/>
              <a:rect l="l" t="t" r="r" b="b"/>
              <a:pathLst>
                <a:path w="3311" h="3539" extrusionOk="0">
                  <a:moveTo>
                    <a:pt x="2900" y="1"/>
                  </a:moveTo>
                  <a:cubicBezTo>
                    <a:pt x="1873" y="503"/>
                    <a:pt x="914" y="1073"/>
                    <a:pt x="1" y="1735"/>
                  </a:cubicBezTo>
                  <a:cubicBezTo>
                    <a:pt x="754" y="2397"/>
                    <a:pt x="1553" y="3013"/>
                    <a:pt x="2375" y="3538"/>
                  </a:cubicBezTo>
                  <a:cubicBezTo>
                    <a:pt x="2694" y="3310"/>
                    <a:pt x="2991" y="3082"/>
                    <a:pt x="3311" y="2854"/>
                  </a:cubicBezTo>
                  <a:cubicBezTo>
                    <a:pt x="3219" y="1918"/>
                    <a:pt x="3082" y="959"/>
                    <a:pt x="2900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57"/>
            <p:cNvSpPr/>
            <p:nvPr/>
          </p:nvSpPr>
          <p:spPr>
            <a:xfrm>
              <a:off x="7511500" y="2717438"/>
              <a:ext cx="82775" cy="88475"/>
            </a:xfrm>
            <a:custGeom>
              <a:avLst/>
              <a:gdLst/>
              <a:ahLst/>
              <a:cxnLst/>
              <a:rect l="l" t="t" r="r" b="b"/>
              <a:pathLst>
                <a:path w="3311" h="3539" extrusionOk="0">
                  <a:moveTo>
                    <a:pt x="2900" y="1"/>
                  </a:moveTo>
                  <a:cubicBezTo>
                    <a:pt x="1873" y="503"/>
                    <a:pt x="914" y="1073"/>
                    <a:pt x="1" y="1735"/>
                  </a:cubicBezTo>
                  <a:cubicBezTo>
                    <a:pt x="754" y="2397"/>
                    <a:pt x="1553" y="3013"/>
                    <a:pt x="2375" y="3538"/>
                  </a:cubicBezTo>
                  <a:cubicBezTo>
                    <a:pt x="2694" y="3310"/>
                    <a:pt x="2991" y="3082"/>
                    <a:pt x="3311" y="2854"/>
                  </a:cubicBezTo>
                  <a:cubicBezTo>
                    <a:pt x="3219" y="1918"/>
                    <a:pt x="3082" y="959"/>
                    <a:pt x="2900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57"/>
            <p:cNvSpPr/>
            <p:nvPr/>
          </p:nvSpPr>
          <p:spPr>
            <a:xfrm>
              <a:off x="7511500" y="2717438"/>
              <a:ext cx="82775" cy="88475"/>
            </a:xfrm>
            <a:custGeom>
              <a:avLst/>
              <a:gdLst/>
              <a:ahLst/>
              <a:cxnLst/>
              <a:rect l="l" t="t" r="r" b="b"/>
              <a:pathLst>
                <a:path w="3311" h="3539" extrusionOk="0">
                  <a:moveTo>
                    <a:pt x="2900" y="1"/>
                  </a:moveTo>
                  <a:cubicBezTo>
                    <a:pt x="1873" y="503"/>
                    <a:pt x="914" y="1073"/>
                    <a:pt x="1" y="1735"/>
                  </a:cubicBezTo>
                  <a:cubicBezTo>
                    <a:pt x="754" y="2397"/>
                    <a:pt x="1553" y="3013"/>
                    <a:pt x="2375" y="3538"/>
                  </a:cubicBezTo>
                  <a:cubicBezTo>
                    <a:pt x="2694" y="3310"/>
                    <a:pt x="2991" y="3082"/>
                    <a:pt x="3311" y="2854"/>
                  </a:cubicBezTo>
                  <a:cubicBezTo>
                    <a:pt x="3219" y="1918"/>
                    <a:pt x="3082" y="959"/>
                    <a:pt x="2900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2" name="Google Shape;7962;p57"/>
            <p:cNvSpPr/>
            <p:nvPr/>
          </p:nvSpPr>
          <p:spPr>
            <a:xfrm>
              <a:off x="7511500" y="2717438"/>
              <a:ext cx="82775" cy="88475"/>
            </a:xfrm>
            <a:custGeom>
              <a:avLst/>
              <a:gdLst/>
              <a:ahLst/>
              <a:cxnLst/>
              <a:rect l="l" t="t" r="r" b="b"/>
              <a:pathLst>
                <a:path w="3311" h="3539" extrusionOk="0">
                  <a:moveTo>
                    <a:pt x="2900" y="1"/>
                  </a:moveTo>
                  <a:cubicBezTo>
                    <a:pt x="1873" y="503"/>
                    <a:pt x="914" y="1073"/>
                    <a:pt x="1" y="1735"/>
                  </a:cubicBezTo>
                  <a:cubicBezTo>
                    <a:pt x="754" y="2397"/>
                    <a:pt x="1553" y="3013"/>
                    <a:pt x="2375" y="3538"/>
                  </a:cubicBezTo>
                  <a:cubicBezTo>
                    <a:pt x="2694" y="3310"/>
                    <a:pt x="2991" y="3082"/>
                    <a:pt x="3311" y="2854"/>
                  </a:cubicBezTo>
                  <a:cubicBezTo>
                    <a:pt x="3219" y="1918"/>
                    <a:pt x="3082" y="959"/>
                    <a:pt x="2900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3" name="Google Shape;7963;p57"/>
            <p:cNvSpPr/>
            <p:nvPr/>
          </p:nvSpPr>
          <p:spPr>
            <a:xfrm>
              <a:off x="7386550" y="2913163"/>
              <a:ext cx="210575" cy="258150"/>
            </a:xfrm>
            <a:custGeom>
              <a:avLst/>
              <a:gdLst/>
              <a:ahLst/>
              <a:cxnLst/>
              <a:rect l="l" t="t" r="r" b="b"/>
              <a:pathLst>
                <a:path w="8423" h="10326" extrusionOk="0">
                  <a:moveTo>
                    <a:pt x="8423" y="1"/>
                  </a:moveTo>
                  <a:lnTo>
                    <a:pt x="8423" y="1"/>
                  </a:lnTo>
                  <a:cubicBezTo>
                    <a:pt x="7304" y="526"/>
                    <a:pt x="6117" y="936"/>
                    <a:pt x="4862" y="1233"/>
                  </a:cubicBezTo>
                  <a:cubicBezTo>
                    <a:pt x="4086" y="1439"/>
                    <a:pt x="3310" y="1576"/>
                    <a:pt x="2557" y="1667"/>
                  </a:cubicBezTo>
                  <a:cubicBezTo>
                    <a:pt x="2465" y="1690"/>
                    <a:pt x="2397" y="1735"/>
                    <a:pt x="2328" y="1758"/>
                  </a:cubicBezTo>
                  <a:cubicBezTo>
                    <a:pt x="959" y="4337"/>
                    <a:pt x="137" y="7213"/>
                    <a:pt x="0" y="10204"/>
                  </a:cubicBezTo>
                  <a:cubicBezTo>
                    <a:pt x="328" y="10282"/>
                    <a:pt x="670" y="10326"/>
                    <a:pt x="1024" y="10326"/>
                  </a:cubicBezTo>
                  <a:cubicBezTo>
                    <a:pt x="2738" y="10326"/>
                    <a:pt x="4728" y="9292"/>
                    <a:pt x="6734" y="6095"/>
                  </a:cubicBezTo>
                  <a:cubicBezTo>
                    <a:pt x="7692" y="4543"/>
                    <a:pt x="8240" y="2443"/>
                    <a:pt x="8423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4" name="Google Shape;7964;p57"/>
            <p:cNvSpPr/>
            <p:nvPr/>
          </p:nvSpPr>
          <p:spPr>
            <a:xfrm>
              <a:off x="7386550" y="2913163"/>
              <a:ext cx="210575" cy="266525"/>
            </a:xfrm>
            <a:custGeom>
              <a:avLst/>
              <a:gdLst/>
              <a:ahLst/>
              <a:cxnLst/>
              <a:rect l="l" t="t" r="r" b="b"/>
              <a:pathLst>
                <a:path w="8423" h="10661" extrusionOk="0">
                  <a:moveTo>
                    <a:pt x="4862" y="1233"/>
                  </a:moveTo>
                  <a:cubicBezTo>
                    <a:pt x="4086" y="1439"/>
                    <a:pt x="3310" y="1576"/>
                    <a:pt x="2557" y="1667"/>
                  </a:cubicBezTo>
                  <a:lnTo>
                    <a:pt x="2557" y="1667"/>
                  </a:lnTo>
                  <a:cubicBezTo>
                    <a:pt x="2465" y="1690"/>
                    <a:pt x="2397" y="1735"/>
                    <a:pt x="2328" y="1758"/>
                  </a:cubicBezTo>
                  <a:lnTo>
                    <a:pt x="2328" y="1758"/>
                  </a:lnTo>
                  <a:cubicBezTo>
                    <a:pt x="936" y="4337"/>
                    <a:pt x="137" y="7213"/>
                    <a:pt x="0" y="10204"/>
                  </a:cubicBezTo>
                  <a:lnTo>
                    <a:pt x="0" y="10204"/>
                  </a:lnTo>
                  <a:cubicBezTo>
                    <a:pt x="1917" y="10660"/>
                    <a:pt x="4314" y="9952"/>
                    <a:pt x="6734" y="6095"/>
                  </a:cubicBezTo>
                  <a:lnTo>
                    <a:pt x="6734" y="6095"/>
                  </a:lnTo>
                  <a:cubicBezTo>
                    <a:pt x="7692" y="4543"/>
                    <a:pt x="8240" y="2443"/>
                    <a:pt x="8423" y="1"/>
                  </a:cubicBezTo>
                  <a:lnTo>
                    <a:pt x="8423" y="1"/>
                  </a:lnTo>
                  <a:cubicBezTo>
                    <a:pt x="7304" y="526"/>
                    <a:pt x="6117" y="936"/>
                    <a:pt x="4862" y="1233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5" name="Google Shape;7965;p57"/>
            <p:cNvSpPr/>
            <p:nvPr/>
          </p:nvSpPr>
          <p:spPr>
            <a:xfrm>
              <a:off x="7386550" y="2913163"/>
              <a:ext cx="210575" cy="258150"/>
            </a:xfrm>
            <a:custGeom>
              <a:avLst/>
              <a:gdLst/>
              <a:ahLst/>
              <a:cxnLst/>
              <a:rect l="l" t="t" r="r" b="b"/>
              <a:pathLst>
                <a:path w="8423" h="10326" extrusionOk="0">
                  <a:moveTo>
                    <a:pt x="8423" y="1"/>
                  </a:moveTo>
                  <a:lnTo>
                    <a:pt x="8423" y="1"/>
                  </a:lnTo>
                  <a:cubicBezTo>
                    <a:pt x="7304" y="526"/>
                    <a:pt x="6117" y="936"/>
                    <a:pt x="4862" y="1233"/>
                  </a:cubicBezTo>
                  <a:cubicBezTo>
                    <a:pt x="4086" y="1439"/>
                    <a:pt x="3310" y="1576"/>
                    <a:pt x="2557" y="1667"/>
                  </a:cubicBezTo>
                  <a:cubicBezTo>
                    <a:pt x="2465" y="1690"/>
                    <a:pt x="2397" y="1735"/>
                    <a:pt x="2328" y="1758"/>
                  </a:cubicBezTo>
                  <a:cubicBezTo>
                    <a:pt x="959" y="4337"/>
                    <a:pt x="137" y="7213"/>
                    <a:pt x="0" y="10204"/>
                  </a:cubicBezTo>
                  <a:cubicBezTo>
                    <a:pt x="328" y="10282"/>
                    <a:pt x="670" y="10326"/>
                    <a:pt x="1024" y="10326"/>
                  </a:cubicBezTo>
                  <a:cubicBezTo>
                    <a:pt x="2738" y="10326"/>
                    <a:pt x="4728" y="9292"/>
                    <a:pt x="6734" y="6095"/>
                  </a:cubicBezTo>
                  <a:cubicBezTo>
                    <a:pt x="7692" y="4543"/>
                    <a:pt x="8240" y="2443"/>
                    <a:pt x="8423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6" name="Google Shape;7966;p57"/>
            <p:cNvSpPr/>
            <p:nvPr/>
          </p:nvSpPr>
          <p:spPr>
            <a:xfrm>
              <a:off x="7386550" y="2913163"/>
              <a:ext cx="210575" cy="258150"/>
            </a:xfrm>
            <a:custGeom>
              <a:avLst/>
              <a:gdLst/>
              <a:ahLst/>
              <a:cxnLst/>
              <a:rect l="l" t="t" r="r" b="b"/>
              <a:pathLst>
                <a:path w="8423" h="10326" extrusionOk="0">
                  <a:moveTo>
                    <a:pt x="8423" y="1"/>
                  </a:moveTo>
                  <a:lnTo>
                    <a:pt x="8423" y="1"/>
                  </a:lnTo>
                  <a:cubicBezTo>
                    <a:pt x="7304" y="526"/>
                    <a:pt x="6117" y="936"/>
                    <a:pt x="4862" y="1233"/>
                  </a:cubicBezTo>
                  <a:cubicBezTo>
                    <a:pt x="4086" y="1439"/>
                    <a:pt x="3310" y="1576"/>
                    <a:pt x="2557" y="1667"/>
                  </a:cubicBezTo>
                  <a:cubicBezTo>
                    <a:pt x="2465" y="1690"/>
                    <a:pt x="2397" y="1735"/>
                    <a:pt x="2328" y="1758"/>
                  </a:cubicBezTo>
                  <a:cubicBezTo>
                    <a:pt x="959" y="4337"/>
                    <a:pt x="137" y="7213"/>
                    <a:pt x="0" y="10204"/>
                  </a:cubicBezTo>
                  <a:cubicBezTo>
                    <a:pt x="328" y="10282"/>
                    <a:pt x="670" y="10326"/>
                    <a:pt x="1024" y="10326"/>
                  </a:cubicBezTo>
                  <a:cubicBezTo>
                    <a:pt x="2738" y="10326"/>
                    <a:pt x="4728" y="9292"/>
                    <a:pt x="6734" y="6095"/>
                  </a:cubicBezTo>
                  <a:cubicBezTo>
                    <a:pt x="7692" y="4543"/>
                    <a:pt x="8240" y="2443"/>
                    <a:pt x="8423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7" name="Google Shape;7967;p57"/>
            <p:cNvSpPr/>
            <p:nvPr/>
          </p:nvSpPr>
          <p:spPr>
            <a:xfrm>
              <a:off x="7386550" y="2913163"/>
              <a:ext cx="210575" cy="258150"/>
            </a:xfrm>
            <a:custGeom>
              <a:avLst/>
              <a:gdLst/>
              <a:ahLst/>
              <a:cxnLst/>
              <a:rect l="l" t="t" r="r" b="b"/>
              <a:pathLst>
                <a:path w="8423" h="10326" extrusionOk="0">
                  <a:moveTo>
                    <a:pt x="8423" y="1"/>
                  </a:moveTo>
                  <a:lnTo>
                    <a:pt x="8423" y="1"/>
                  </a:lnTo>
                  <a:cubicBezTo>
                    <a:pt x="7304" y="526"/>
                    <a:pt x="6117" y="936"/>
                    <a:pt x="4862" y="1233"/>
                  </a:cubicBezTo>
                  <a:cubicBezTo>
                    <a:pt x="4086" y="1439"/>
                    <a:pt x="3310" y="1576"/>
                    <a:pt x="2557" y="1667"/>
                  </a:cubicBezTo>
                  <a:cubicBezTo>
                    <a:pt x="2465" y="1690"/>
                    <a:pt x="2397" y="1735"/>
                    <a:pt x="2328" y="1758"/>
                  </a:cubicBezTo>
                  <a:cubicBezTo>
                    <a:pt x="959" y="4337"/>
                    <a:pt x="137" y="7213"/>
                    <a:pt x="0" y="10204"/>
                  </a:cubicBezTo>
                  <a:cubicBezTo>
                    <a:pt x="328" y="10282"/>
                    <a:pt x="670" y="10326"/>
                    <a:pt x="1024" y="10326"/>
                  </a:cubicBezTo>
                  <a:cubicBezTo>
                    <a:pt x="2738" y="10326"/>
                    <a:pt x="4728" y="9292"/>
                    <a:pt x="6734" y="6095"/>
                  </a:cubicBezTo>
                  <a:cubicBezTo>
                    <a:pt x="7692" y="4543"/>
                    <a:pt x="8240" y="2443"/>
                    <a:pt x="8423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8" name="Google Shape;7968;p57"/>
            <p:cNvSpPr/>
            <p:nvPr/>
          </p:nvSpPr>
          <p:spPr>
            <a:xfrm>
              <a:off x="7444750" y="2954813"/>
              <a:ext cx="5725" cy="2325"/>
            </a:xfrm>
            <a:custGeom>
              <a:avLst/>
              <a:gdLst/>
              <a:ahLst/>
              <a:cxnLst/>
              <a:rect l="l" t="t" r="r" b="b"/>
              <a:pathLst>
                <a:path w="229" h="93" extrusionOk="0">
                  <a:moveTo>
                    <a:pt x="229" y="1"/>
                  </a:moveTo>
                  <a:cubicBezTo>
                    <a:pt x="160" y="1"/>
                    <a:pt x="114" y="1"/>
                    <a:pt x="46" y="24"/>
                  </a:cubicBezTo>
                  <a:cubicBezTo>
                    <a:pt x="23" y="47"/>
                    <a:pt x="23" y="69"/>
                    <a:pt x="0" y="92"/>
                  </a:cubicBezTo>
                  <a:cubicBezTo>
                    <a:pt x="69" y="69"/>
                    <a:pt x="137" y="24"/>
                    <a:pt x="229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9" name="Google Shape;7969;p57"/>
            <p:cNvSpPr/>
            <p:nvPr/>
          </p:nvSpPr>
          <p:spPr>
            <a:xfrm>
              <a:off x="7444750" y="2954813"/>
              <a:ext cx="5725" cy="2325"/>
            </a:xfrm>
            <a:custGeom>
              <a:avLst/>
              <a:gdLst/>
              <a:ahLst/>
              <a:cxnLst/>
              <a:rect l="l" t="t" r="r" b="b"/>
              <a:pathLst>
                <a:path w="229" h="93" extrusionOk="0">
                  <a:moveTo>
                    <a:pt x="46" y="24"/>
                  </a:moveTo>
                  <a:cubicBezTo>
                    <a:pt x="23" y="47"/>
                    <a:pt x="23" y="69"/>
                    <a:pt x="0" y="92"/>
                  </a:cubicBezTo>
                  <a:lnTo>
                    <a:pt x="0" y="92"/>
                  </a:lnTo>
                  <a:cubicBezTo>
                    <a:pt x="69" y="69"/>
                    <a:pt x="137" y="24"/>
                    <a:pt x="229" y="1"/>
                  </a:cubicBezTo>
                  <a:lnTo>
                    <a:pt x="229" y="1"/>
                  </a:lnTo>
                  <a:cubicBezTo>
                    <a:pt x="160" y="1"/>
                    <a:pt x="114" y="1"/>
                    <a:pt x="46" y="24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0" name="Google Shape;7970;p57"/>
            <p:cNvSpPr/>
            <p:nvPr/>
          </p:nvSpPr>
          <p:spPr>
            <a:xfrm>
              <a:off x="7444750" y="2954813"/>
              <a:ext cx="5725" cy="2325"/>
            </a:xfrm>
            <a:custGeom>
              <a:avLst/>
              <a:gdLst/>
              <a:ahLst/>
              <a:cxnLst/>
              <a:rect l="l" t="t" r="r" b="b"/>
              <a:pathLst>
                <a:path w="229" h="93" extrusionOk="0">
                  <a:moveTo>
                    <a:pt x="229" y="1"/>
                  </a:moveTo>
                  <a:cubicBezTo>
                    <a:pt x="160" y="1"/>
                    <a:pt x="114" y="1"/>
                    <a:pt x="46" y="24"/>
                  </a:cubicBezTo>
                  <a:cubicBezTo>
                    <a:pt x="23" y="47"/>
                    <a:pt x="23" y="69"/>
                    <a:pt x="0" y="92"/>
                  </a:cubicBezTo>
                  <a:cubicBezTo>
                    <a:pt x="69" y="69"/>
                    <a:pt x="137" y="24"/>
                    <a:pt x="229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1" name="Google Shape;7971;p57"/>
            <p:cNvSpPr/>
            <p:nvPr/>
          </p:nvSpPr>
          <p:spPr>
            <a:xfrm>
              <a:off x="7444750" y="2954813"/>
              <a:ext cx="5725" cy="2325"/>
            </a:xfrm>
            <a:custGeom>
              <a:avLst/>
              <a:gdLst/>
              <a:ahLst/>
              <a:cxnLst/>
              <a:rect l="l" t="t" r="r" b="b"/>
              <a:pathLst>
                <a:path w="229" h="93" extrusionOk="0">
                  <a:moveTo>
                    <a:pt x="229" y="1"/>
                  </a:moveTo>
                  <a:cubicBezTo>
                    <a:pt x="160" y="1"/>
                    <a:pt x="114" y="1"/>
                    <a:pt x="46" y="24"/>
                  </a:cubicBezTo>
                  <a:cubicBezTo>
                    <a:pt x="23" y="47"/>
                    <a:pt x="23" y="69"/>
                    <a:pt x="0" y="92"/>
                  </a:cubicBezTo>
                  <a:cubicBezTo>
                    <a:pt x="69" y="69"/>
                    <a:pt x="137" y="24"/>
                    <a:pt x="229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2" name="Google Shape;7972;p57"/>
            <p:cNvSpPr/>
            <p:nvPr/>
          </p:nvSpPr>
          <p:spPr>
            <a:xfrm>
              <a:off x="7444750" y="2954813"/>
              <a:ext cx="5725" cy="2325"/>
            </a:xfrm>
            <a:custGeom>
              <a:avLst/>
              <a:gdLst/>
              <a:ahLst/>
              <a:cxnLst/>
              <a:rect l="l" t="t" r="r" b="b"/>
              <a:pathLst>
                <a:path w="229" h="93" extrusionOk="0">
                  <a:moveTo>
                    <a:pt x="229" y="1"/>
                  </a:moveTo>
                  <a:cubicBezTo>
                    <a:pt x="160" y="1"/>
                    <a:pt x="114" y="1"/>
                    <a:pt x="46" y="24"/>
                  </a:cubicBezTo>
                  <a:cubicBezTo>
                    <a:pt x="23" y="47"/>
                    <a:pt x="23" y="69"/>
                    <a:pt x="0" y="92"/>
                  </a:cubicBezTo>
                  <a:cubicBezTo>
                    <a:pt x="69" y="69"/>
                    <a:pt x="137" y="24"/>
                    <a:pt x="229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3" name="Google Shape;7973;p57"/>
            <p:cNvSpPr/>
            <p:nvPr/>
          </p:nvSpPr>
          <p:spPr>
            <a:xfrm>
              <a:off x="7444750" y="2954813"/>
              <a:ext cx="5725" cy="2325"/>
            </a:xfrm>
            <a:custGeom>
              <a:avLst/>
              <a:gdLst/>
              <a:ahLst/>
              <a:cxnLst/>
              <a:rect l="l" t="t" r="r" b="b"/>
              <a:pathLst>
                <a:path w="229" h="93" extrusionOk="0">
                  <a:moveTo>
                    <a:pt x="229" y="1"/>
                  </a:moveTo>
                  <a:cubicBezTo>
                    <a:pt x="160" y="1"/>
                    <a:pt x="114" y="1"/>
                    <a:pt x="46" y="24"/>
                  </a:cubicBezTo>
                  <a:cubicBezTo>
                    <a:pt x="23" y="47"/>
                    <a:pt x="23" y="69"/>
                    <a:pt x="0" y="92"/>
                  </a:cubicBezTo>
                  <a:cubicBezTo>
                    <a:pt x="69" y="69"/>
                    <a:pt x="137" y="24"/>
                    <a:pt x="229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4" name="Google Shape;7974;p57"/>
            <p:cNvSpPr/>
            <p:nvPr/>
          </p:nvSpPr>
          <p:spPr>
            <a:xfrm>
              <a:off x="7450450" y="2885788"/>
              <a:ext cx="147250" cy="69050"/>
            </a:xfrm>
            <a:custGeom>
              <a:avLst/>
              <a:gdLst/>
              <a:ahLst/>
              <a:cxnLst/>
              <a:rect l="l" t="t" r="r" b="b"/>
              <a:pathLst>
                <a:path w="5890" h="2762" extrusionOk="0">
                  <a:moveTo>
                    <a:pt x="4109" y="0"/>
                  </a:moveTo>
                  <a:cubicBezTo>
                    <a:pt x="2877" y="1073"/>
                    <a:pt x="1484" y="2009"/>
                    <a:pt x="1" y="2762"/>
                  </a:cubicBezTo>
                  <a:cubicBezTo>
                    <a:pt x="754" y="2671"/>
                    <a:pt x="1530" y="2534"/>
                    <a:pt x="2306" y="2328"/>
                  </a:cubicBezTo>
                  <a:cubicBezTo>
                    <a:pt x="3561" y="2031"/>
                    <a:pt x="4748" y="1621"/>
                    <a:pt x="5867" y="1096"/>
                  </a:cubicBezTo>
                  <a:cubicBezTo>
                    <a:pt x="5867" y="890"/>
                    <a:pt x="5889" y="639"/>
                    <a:pt x="5889" y="411"/>
                  </a:cubicBezTo>
                  <a:cubicBezTo>
                    <a:pt x="5296" y="297"/>
                    <a:pt x="4703" y="160"/>
                    <a:pt x="4109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5" name="Google Shape;7975;p57"/>
            <p:cNvSpPr/>
            <p:nvPr/>
          </p:nvSpPr>
          <p:spPr>
            <a:xfrm>
              <a:off x="7450450" y="2885788"/>
              <a:ext cx="147250" cy="69050"/>
            </a:xfrm>
            <a:custGeom>
              <a:avLst/>
              <a:gdLst/>
              <a:ahLst/>
              <a:cxnLst/>
              <a:rect l="l" t="t" r="r" b="b"/>
              <a:pathLst>
                <a:path w="5890" h="2762" extrusionOk="0">
                  <a:moveTo>
                    <a:pt x="1" y="2762"/>
                  </a:moveTo>
                  <a:cubicBezTo>
                    <a:pt x="754" y="2671"/>
                    <a:pt x="1530" y="2534"/>
                    <a:pt x="2306" y="2328"/>
                  </a:cubicBezTo>
                  <a:lnTo>
                    <a:pt x="2306" y="2328"/>
                  </a:lnTo>
                  <a:cubicBezTo>
                    <a:pt x="3561" y="2031"/>
                    <a:pt x="4748" y="1621"/>
                    <a:pt x="5867" y="1096"/>
                  </a:cubicBezTo>
                  <a:lnTo>
                    <a:pt x="5867" y="1096"/>
                  </a:lnTo>
                  <a:cubicBezTo>
                    <a:pt x="5867" y="890"/>
                    <a:pt x="5889" y="639"/>
                    <a:pt x="5889" y="411"/>
                  </a:cubicBezTo>
                  <a:lnTo>
                    <a:pt x="5889" y="411"/>
                  </a:lnTo>
                  <a:cubicBezTo>
                    <a:pt x="5296" y="297"/>
                    <a:pt x="4703" y="160"/>
                    <a:pt x="4109" y="0"/>
                  </a:cubicBezTo>
                  <a:lnTo>
                    <a:pt x="4109" y="0"/>
                  </a:lnTo>
                  <a:cubicBezTo>
                    <a:pt x="2877" y="1073"/>
                    <a:pt x="1484" y="2009"/>
                    <a:pt x="1" y="2762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57"/>
            <p:cNvSpPr/>
            <p:nvPr/>
          </p:nvSpPr>
          <p:spPr>
            <a:xfrm>
              <a:off x="7450450" y="2885788"/>
              <a:ext cx="147250" cy="69050"/>
            </a:xfrm>
            <a:custGeom>
              <a:avLst/>
              <a:gdLst/>
              <a:ahLst/>
              <a:cxnLst/>
              <a:rect l="l" t="t" r="r" b="b"/>
              <a:pathLst>
                <a:path w="5890" h="2762" extrusionOk="0">
                  <a:moveTo>
                    <a:pt x="4109" y="0"/>
                  </a:moveTo>
                  <a:cubicBezTo>
                    <a:pt x="2877" y="1073"/>
                    <a:pt x="1484" y="2009"/>
                    <a:pt x="1" y="2762"/>
                  </a:cubicBezTo>
                  <a:cubicBezTo>
                    <a:pt x="754" y="2671"/>
                    <a:pt x="1530" y="2534"/>
                    <a:pt x="2306" y="2328"/>
                  </a:cubicBezTo>
                  <a:cubicBezTo>
                    <a:pt x="3561" y="2031"/>
                    <a:pt x="4748" y="1621"/>
                    <a:pt x="5867" y="1096"/>
                  </a:cubicBezTo>
                  <a:cubicBezTo>
                    <a:pt x="5867" y="890"/>
                    <a:pt x="5889" y="639"/>
                    <a:pt x="5889" y="411"/>
                  </a:cubicBezTo>
                  <a:cubicBezTo>
                    <a:pt x="5296" y="297"/>
                    <a:pt x="4703" y="160"/>
                    <a:pt x="4109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7" name="Google Shape;7977;p57"/>
            <p:cNvSpPr/>
            <p:nvPr/>
          </p:nvSpPr>
          <p:spPr>
            <a:xfrm>
              <a:off x="7450450" y="2885788"/>
              <a:ext cx="147250" cy="69050"/>
            </a:xfrm>
            <a:custGeom>
              <a:avLst/>
              <a:gdLst/>
              <a:ahLst/>
              <a:cxnLst/>
              <a:rect l="l" t="t" r="r" b="b"/>
              <a:pathLst>
                <a:path w="5890" h="2762" extrusionOk="0">
                  <a:moveTo>
                    <a:pt x="4109" y="0"/>
                  </a:moveTo>
                  <a:cubicBezTo>
                    <a:pt x="2877" y="1073"/>
                    <a:pt x="1484" y="2009"/>
                    <a:pt x="1" y="2762"/>
                  </a:cubicBezTo>
                  <a:cubicBezTo>
                    <a:pt x="754" y="2671"/>
                    <a:pt x="1530" y="2534"/>
                    <a:pt x="2306" y="2328"/>
                  </a:cubicBezTo>
                  <a:cubicBezTo>
                    <a:pt x="3561" y="2031"/>
                    <a:pt x="4748" y="1621"/>
                    <a:pt x="5867" y="1096"/>
                  </a:cubicBezTo>
                  <a:cubicBezTo>
                    <a:pt x="5867" y="890"/>
                    <a:pt x="5889" y="639"/>
                    <a:pt x="5889" y="411"/>
                  </a:cubicBezTo>
                  <a:cubicBezTo>
                    <a:pt x="5296" y="297"/>
                    <a:pt x="4703" y="160"/>
                    <a:pt x="4109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57"/>
            <p:cNvSpPr/>
            <p:nvPr/>
          </p:nvSpPr>
          <p:spPr>
            <a:xfrm>
              <a:off x="7450450" y="2885788"/>
              <a:ext cx="147250" cy="69050"/>
            </a:xfrm>
            <a:custGeom>
              <a:avLst/>
              <a:gdLst/>
              <a:ahLst/>
              <a:cxnLst/>
              <a:rect l="l" t="t" r="r" b="b"/>
              <a:pathLst>
                <a:path w="5890" h="2762" extrusionOk="0">
                  <a:moveTo>
                    <a:pt x="4109" y="0"/>
                  </a:moveTo>
                  <a:cubicBezTo>
                    <a:pt x="2877" y="1073"/>
                    <a:pt x="1484" y="2009"/>
                    <a:pt x="1" y="2762"/>
                  </a:cubicBezTo>
                  <a:cubicBezTo>
                    <a:pt x="754" y="2671"/>
                    <a:pt x="1530" y="2534"/>
                    <a:pt x="2306" y="2328"/>
                  </a:cubicBezTo>
                  <a:cubicBezTo>
                    <a:pt x="3561" y="2031"/>
                    <a:pt x="4748" y="1621"/>
                    <a:pt x="5867" y="1096"/>
                  </a:cubicBezTo>
                  <a:cubicBezTo>
                    <a:pt x="5867" y="890"/>
                    <a:pt x="5889" y="639"/>
                    <a:pt x="5889" y="411"/>
                  </a:cubicBezTo>
                  <a:cubicBezTo>
                    <a:pt x="5296" y="297"/>
                    <a:pt x="4703" y="160"/>
                    <a:pt x="4109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9" name="Google Shape;7979;p57"/>
            <p:cNvSpPr/>
            <p:nvPr/>
          </p:nvSpPr>
          <p:spPr>
            <a:xfrm>
              <a:off x="7450450" y="2885788"/>
              <a:ext cx="147250" cy="69050"/>
            </a:xfrm>
            <a:custGeom>
              <a:avLst/>
              <a:gdLst/>
              <a:ahLst/>
              <a:cxnLst/>
              <a:rect l="l" t="t" r="r" b="b"/>
              <a:pathLst>
                <a:path w="5890" h="2762" extrusionOk="0">
                  <a:moveTo>
                    <a:pt x="4109" y="0"/>
                  </a:moveTo>
                  <a:cubicBezTo>
                    <a:pt x="2877" y="1073"/>
                    <a:pt x="1484" y="2009"/>
                    <a:pt x="1" y="2762"/>
                  </a:cubicBezTo>
                  <a:cubicBezTo>
                    <a:pt x="754" y="2671"/>
                    <a:pt x="1530" y="2534"/>
                    <a:pt x="2306" y="2328"/>
                  </a:cubicBezTo>
                  <a:cubicBezTo>
                    <a:pt x="3561" y="2031"/>
                    <a:pt x="4748" y="1621"/>
                    <a:pt x="5867" y="1096"/>
                  </a:cubicBezTo>
                  <a:cubicBezTo>
                    <a:pt x="5867" y="890"/>
                    <a:pt x="5889" y="639"/>
                    <a:pt x="5889" y="411"/>
                  </a:cubicBezTo>
                  <a:cubicBezTo>
                    <a:pt x="5296" y="297"/>
                    <a:pt x="4703" y="160"/>
                    <a:pt x="4109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0" name="Google Shape;7980;p57"/>
            <p:cNvSpPr/>
            <p:nvPr/>
          </p:nvSpPr>
          <p:spPr>
            <a:xfrm>
              <a:off x="7445875" y="2869238"/>
              <a:ext cx="107325" cy="86175"/>
            </a:xfrm>
            <a:custGeom>
              <a:avLst/>
              <a:gdLst/>
              <a:ahLst/>
              <a:cxnLst/>
              <a:rect l="l" t="t" r="r" b="b"/>
              <a:pathLst>
                <a:path w="4293" h="3447" extrusionOk="0">
                  <a:moveTo>
                    <a:pt x="2375" y="0"/>
                  </a:moveTo>
                  <a:cubicBezTo>
                    <a:pt x="1462" y="1073"/>
                    <a:pt x="663" y="2214"/>
                    <a:pt x="1" y="3447"/>
                  </a:cubicBezTo>
                  <a:cubicBezTo>
                    <a:pt x="69" y="3424"/>
                    <a:pt x="115" y="3424"/>
                    <a:pt x="184" y="3424"/>
                  </a:cubicBezTo>
                  <a:cubicBezTo>
                    <a:pt x="1667" y="2671"/>
                    <a:pt x="3060" y="1735"/>
                    <a:pt x="4292" y="662"/>
                  </a:cubicBezTo>
                  <a:cubicBezTo>
                    <a:pt x="3630" y="479"/>
                    <a:pt x="3014" y="251"/>
                    <a:pt x="2375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1" name="Google Shape;7981;p57"/>
            <p:cNvSpPr/>
            <p:nvPr/>
          </p:nvSpPr>
          <p:spPr>
            <a:xfrm>
              <a:off x="7445875" y="2869238"/>
              <a:ext cx="107325" cy="86175"/>
            </a:xfrm>
            <a:custGeom>
              <a:avLst/>
              <a:gdLst/>
              <a:ahLst/>
              <a:cxnLst/>
              <a:rect l="l" t="t" r="r" b="b"/>
              <a:pathLst>
                <a:path w="4293" h="3447" extrusionOk="0">
                  <a:moveTo>
                    <a:pt x="1" y="3447"/>
                  </a:moveTo>
                  <a:cubicBezTo>
                    <a:pt x="69" y="3424"/>
                    <a:pt x="115" y="3424"/>
                    <a:pt x="184" y="3424"/>
                  </a:cubicBezTo>
                  <a:lnTo>
                    <a:pt x="184" y="3424"/>
                  </a:lnTo>
                  <a:cubicBezTo>
                    <a:pt x="1667" y="2671"/>
                    <a:pt x="3060" y="1735"/>
                    <a:pt x="4292" y="662"/>
                  </a:cubicBezTo>
                  <a:lnTo>
                    <a:pt x="4292" y="662"/>
                  </a:lnTo>
                  <a:cubicBezTo>
                    <a:pt x="3630" y="479"/>
                    <a:pt x="3014" y="251"/>
                    <a:pt x="2375" y="0"/>
                  </a:cubicBezTo>
                  <a:lnTo>
                    <a:pt x="2375" y="0"/>
                  </a:lnTo>
                  <a:cubicBezTo>
                    <a:pt x="1462" y="1073"/>
                    <a:pt x="663" y="2214"/>
                    <a:pt x="1" y="3447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2" name="Google Shape;7982;p57"/>
            <p:cNvSpPr/>
            <p:nvPr/>
          </p:nvSpPr>
          <p:spPr>
            <a:xfrm>
              <a:off x="7445875" y="2869238"/>
              <a:ext cx="107325" cy="86175"/>
            </a:xfrm>
            <a:custGeom>
              <a:avLst/>
              <a:gdLst/>
              <a:ahLst/>
              <a:cxnLst/>
              <a:rect l="l" t="t" r="r" b="b"/>
              <a:pathLst>
                <a:path w="4293" h="3447" extrusionOk="0">
                  <a:moveTo>
                    <a:pt x="2375" y="0"/>
                  </a:moveTo>
                  <a:cubicBezTo>
                    <a:pt x="1462" y="1073"/>
                    <a:pt x="663" y="2214"/>
                    <a:pt x="1" y="3447"/>
                  </a:cubicBezTo>
                  <a:cubicBezTo>
                    <a:pt x="69" y="3424"/>
                    <a:pt x="115" y="3424"/>
                    <a:pt x="184" y="3424"/>
                  </a:cubicBezTo>
                  <a:cubicBezTo>
                    <a:pt x="1667" y="2671"/>
                    <a:pt x="3060" y="1735"/>
                    <a:pt x="4292" y="662"/>
                  </a:cubicBezTo>
                  <a:cubicBezTo>
                    <a:pt x="3630" y="479"/>
                    <a:pt x="3014" y="251"/>
                    <a:pt x="2375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3" name="Google Shape;7983;p57"/>
            <p:cNvSpPr/>
            <p:nvPr/>
          </p:nvSpPr>
          <p:spPr>
            <a:xfrm>
              <a:off x="7445875" y="2869238"/>
              <a:ext cx="107325" cy="86175"/>
            </a:xfrm>
            <a:custGeom>
              <a:avLst/>
              <a:gdLst/>
              <a:ahLst/>
              <a:cxnLst/>
              <a:rect l="l" t="t" r="r" b="b"/>
              <a:pathLst>
                <a:path w="4293" h="3447" extrusionOk="0">
                  <a:moveTo>
                    <a:pt x="2375" y="0"/>
                  </a:moveTo>
                  <a:cubicBezTo>
                    <a:pt x="1462" y="1073"/>
                    <a:pt x="663" y="2214"/>
                    <a:pt x="1" y="3447"/>
                  </a:cubicBezTo>
                  <a:cubicBezTo>
                    <a:pt x="69" y="3424"/>
                    <a:pt x="115" y="3424"/>
                    <a:pt x="184" y="3424"/>
                  </a:cubicBezTo>
                  <a:cubicBezTo>
                    <a:pt x="1667" y="2671"/>
                    <a:pt x="3060" y="1735"/>
                    <a:pt x="4292" y="662"/>
                  </a:cubicBezTo>
                  <a:cubicBezTo>
                    <a:pt x="3630" y="479"/>
                    <a:pt x="3014" y="251"/>
                    <a:pt x="2375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4" name="Google Shape;7984;p57"/>
            <p:cNvSpPr/>
            <p:nvPr/>
          </p:nvSpPr>
          <p:spPr>
            <a:xfrm>
              <a:off x="7445875" y="2869238"/>
              <a:ext cx="107325" cy="86175"/>
            </a:xfrm>
            <a:custGeom>
              <a:avLst/>
              <a:gdLst/>
              <a:ahLst/>
              <a:cxnLst/>
              <a:rect l="l" t="t" r="r" b="b"/>
              <a:pathLst>
                <a:path w="4293" h="3447" extrusionOk="0">
                  <a:moveTo>
                    <a:pt x="2375" y="0"/>
                  </a:moveTo>
                  <a:cubicBezTo>
                    <a:pt x="1462" y="1073"/>
                    <a:pt x="663" y="2214"/>
                    <a:pt x="1" y="3447"/>
                  </a:cubicBezTo>
                  <a:cubicBezTo>
                    <a:pt x="69" y="3424"/>
                    <a:pt x="115" y="3424"/>
                    <a:pt x="184" y="3424"/>
                  </a:cubicBezTo>
                  <a:cubicBezTo>
                    <a:pt x="1667" y="2671"/>
                    <a:pt x="3060" y="1735"/>
                    <a:pt x="4292" y="662"/>
                  </a:cubicBezTo>
                  <a:cubicBezTo>
                    <a:pt x="3630" y="479"/>
                    <a:pt x="3014" y="251"/>
                    <a:pt x="2375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5" name="Google Shape;7985;p57"/>
            <p:cNvSpPr/>
            <p:nvPr/>
          </p:nvSpPr>
          <p:spPr>
            <a:xfrm>
              <a:off x="7445875" y="2869238"/>
              <a:ext cx="107325" cy="86175"/>
            </a:xfrm>
            <a:custGeom>
              <a:avLst/>
              <a:gdLst/>
              <a:ahLst/>
              <a:cxnLst/>
              <a:rect l="l" t="t" r="r" b="b"/>
              <a:pathLst>
                <a:path w="4293" h="3447" extrusionOk="0">
                  <a:moveTo>
                    <a:pt x="2375" y="0"/>
                  </a:moveTo>
                  <a:cubicBezTo>
                    <a:pt x="1462" y="1073"/>
                    <a:pt x="663" y="2214"/>
                    <a:pt x="1" y="3447"/>
                  </a:cubicBezTo>
                  <a:cubicBezTo>
                    <a:pt x="69" y="3424"/>
                    <a:pt x="115" y="3424"/>
                    <a:pt x="184" y="3424"/>
                  </a:cubicBezTo>
                  <a:cubicBezTo>
                    <a:pt x="1667" y="2671"/>
                    <a:pt x="3060" y="1735"/>
                    <a:pt x="4292" y="662"/>
                  </a:cubicBezTo>
                  <a:cubicBezTo>
                    <a:pt x="3630" y="479"/>
                    <a:pt x="3014" y="251"/>
                    <a:pt x="2375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6" name="Google Shape;7986;p57"/>
            <p:cNvSpPr/>
            <p:nvPr/>
          </p:nvSpPr>
          <p:spPr>
            <a:xfrm>
              <a:off x="7445875" y="2869238"/>
              <a:ext cx="107325" cy="86175"/>
            </a:xfrm>
            <a:custGeom>
              <a:avLst/>
              <a:gdLst/>
              <a:ahLst/>
              <a:cxnLst/>
              <a:rect l="l" t="t" r="r" b="b"/>
              <a:pathLst>
                <a:path w="4293" h="3447" extrusionOk="0">
                  <a:moveTo>
                    <a:pt x="2375" y="0"/>
                  </a:moveTo>
                  <a:cubicBezTo>
                    <a:pt x="1462" y="1073"/>
                    <a:pt x="663" y="2214"/>
                    <a:pt x="1" y="3447"/>
                  </a:cubicBezTo>
                  <a:cubicBezTo>
                    <a:pt x="69" y="3424"/>
                    <a:pt x="115" y="3424"/>
                    <a:pt x="184" y="3424"/>
                  </a:cubicBezTo>
                  <a:cubicBezTo>
                    <a:pt x="1667" y="2671"/>
                    <a:pt x="3060" y="1735"/>
                    <a:pt x="4292" y="662"/>
                  </a:cubicBezTo>
                  <a:cubicBezTo>
                    <a:pt x="3630" y="479"/>
                    <a:pt x="3014" y="251"/>
                    <a:pt x="2375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7" name="Google Shape;7987;p57"/>
            <p:cNvSpPr/>
            <p:nvPr/>
          </p:nvSpPr>
          <p:spPr>
            <a:xfrm>
              <a:off x="7553175" y="2840688"/>
              <a:ext cx="45675" cy="55375"/>
            </a:xfrm>
            <a:custGeom>
              <a:avLst/>
              <a:gdLst/>
              <a:ahLst/>
              <a:cxnLst/>
              <a:rect l="l" t="t" r="r" b="b"/>
              <a:pathLst>
                <a:path w="1827" h="2215" extrusionOk="0">
                  <a:moveTo>
                    <a:pt x="1780" y="1"/>
                  </a:moveTo>
                  <a:cubicBezTo>
                    <a:pt x="1233" y="640"/>
                    <a:pt x="639" y="1233"/>
                    <a:pt x="0" y="1804"/>
                  </a:cubicBezTo>
                  <a:cubicBezTo>
                    <a:pt x="594" y="1964"/>
                    <a:pt x="1187" y="2101"/>
                    <a:pt x="1780" y="2215"/>
                  </a:cubicBezTo>
                  <a:cubicBezTo>
                    <a:pt x="1826" y="1507"/>
                    <a:pt x="1826" y="777"/>
                    <a:pt x="1780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8" name="Google Shape;7988;p57"/>
            <p:cNvSpPr/>
            <p:nvPr/>
          </p:nvSpPr>
          <p:spPr>
            <a:xfrm>
              <a:off x="7553175" y="2840688"/>
              <a:ext cx="45675" cy="55375"/>
            </a:xfrm>
            <a:custGeom>
              <a:avLst/>
              <a:gdLst/>
              <a:ahLst/>
              <a:cxnLst/>
              <a:rect l="l" t="t" r="r" b="b"/>
              <a:pathLst>
                <a:path w="1827" h="2215" extrusionOk="0">
                  <a:moveTo>
                    <a:pt x="0" y="1804"/>
                  </a:moveTo>
                  <a:cubicBezTo>
                    <a:pt x="594" y="1964"/>
                    <a:pt x="1187" y="2101"/>
                    <a:pt x="1780" y="2215"/>
                  </a:cubicBezTo>
                  <a:lnTo>
                    <a:pt x="1780" y="2215"/>
                  </a:lnTo>
                  <a:cubicBezTo>
                    <a:pt x="1826" y="1507"/>
                    <a:pt x="1826" y="777"/>
                    <a:pt x="1780" y="1"/>
                  </a:cubicBezTo>
                  <a:lnTo>
                    <a:pt x="1780" y="1"/>
                  </a:lnTo>
                  <a:cubicBezTo>
                    <a:pt x="1233" y="640"/>
                    <a:pt x="639" y="1233"/>
                    <a:pt x="0" y="1804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57"/>
            <p:cNvSpPr/>
            <p:nvPr/>
          </p:nvSpPr>
          <p:spPr>
            <a:xfrm>
              <a:off x="7553175" y="2840688"/>
              <a:ext cx="45675" cy="55375"/>
            </a:xfrm>
            <a:custGeom>
              <a:avLst/>
              <a:gdLst/>
              <a:ahLst/>
              <a:cxnLst/>
              <a:rect l="l" t="t" r="r" b="b"/>
              <a:pathLst>
                <a:path w="1827" h="2215" extrusionOk="0">
                  <a:moveTo>
                    <a:pt x="1780" y="1"/>
                  </a:moveTo>
                  <a:cubicBezTo>
                    <a:pt x="1233" y="640"/>
                    <a:pt x="639" y="1233"/>
                    <a:pt x="0" y="1804"/>
                  </a:cubicBezTo>
                  <a:cubicBezTo>
                    <a:pt x="594" y="1964"/>
                    <a:pt x="1187" y="2101"/>
                    <a:pt x="1780" y="2215"/>
                  </a:cubicBezTo>
                  <a:cubicBezTo>
                    <a:pt x="1826" y="1507"/>
                    <a:pt x="1826" y="777"/>
                    <a:pt x="1780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57"/>
            <p:cNvSpPr/>
            <p:nvPr/>
          </p:nvSpPr>
          <p:spPr>
            <a:xfrm>
              <a:off x="7553175" y="2840688"/>
              <a:ext cx="45675" cy="55375"/>
            </a:xfrm>
            <a:custGeom>
              <a:avLst/>
              <a:gdLst/>
              <a:ahLst/>
              <a:cxnLst/>
              <a:rect l="l" t="t" r="r" b="b"/>
              <a:pathLst>
                <a:path w="1827" h="2215" extrusionOk="0">
                  <a:moveTo>
                    <a:pt x="1780" y="1"/>
                  </a:moveTo>
                  <a:cubicBezTo>
                    <a:pt x="1233" y="640"/>
                    <a:pt x="639" y="1233"/>
                    <a:pt x="0" y="1804"/>
                  </a:cubicBezTo>
                  <a:cubicBezTo>
                    <a:pt x="594" y="1964"/>
                    <a:pt x="1187" y="2101"/>
                    <a:pt x="1780" y="2215"/>
                  </a:cubicBezTo>
                  <a:cubicBezTo>
                    <a:pt x="1826" y="1507"/>
                    <a:pt x="1826" y="777"/>
                    <a:pt x="1780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1" name="Google Shape;7991;p57"/>
            <p:cNvSpPr/>
            <p:nvPr/>
          </p:nvSpPr>
          <p:spPr>
            <a:xfrm>
              <a:off x="7553175" y="2840688"/>
              <a:ext cx="45675" cy="55375"/>
            </a:xfrm>
            <a:custGeom>
              <a:avLst/>
              <a:gdLst/>
              <a:ahLst/>
              <a:cxnLst/>
              <a:rect l="l" t="t" r="r" b="b"/>
              <a:pathLst>
                <a:path w="1827" h="2215" extrusionOk="0">
                  <a:moveTo>
                    <a:pt x="1780" y="1"/>
                  </a:moveTo>
                  <a:cubicBezTo>
                    <a:pt x="1233" y="640"/>
                    <a:pt x="639" y="1233"/>
                    <a:pt x="0" y="1804"/>
                  </a:cubicBezTo>
                  <a:cubicBezTo>
                    <a:pt x="594" y="1964"/>
                    <a:pt x="1187" y="2101"/>
                    <a:pt x="1780" y="2215"/>
                  </a:cubicBezTo>
                  <a:cubicBezTo>
                    <a:pt x="1826" y="1507"/>
                    <a:pt x="1826" y="777"/>
                    <a:pt x="1780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2" name="Google Shape;7992;p57"/>
            <p:cNvSpPr/>
            <p:nvPr/>
          </p:nvSpPr>
          <p:spPr>
            <a:xfrm>
              <a:off x="7553175" y="2840688"/>
              <a:ext cx="45675" cy="55375"/>
            </a:xfrm>
            <a:custGeom>
              <a:avLst/>
              <a:gdLst/>
              <a:ahLst/>
              <a:cxnLst/>
              <a:rect l="l" t="t" r="r" b="b"/>
              <a:pathLst>
                <a:path w="1827" h="2215" extrusionOk="0">
                  <a:moveTo>
                    <a:pt x="1780" y="1"/>
                  </a:moveTo>
                  <a:cubicBezTo>
                    <a:pt x="1233" y="640"/>
                    <a:pt x="639" y="1233"/>
                    <a:pt x="0" y="1804"/>
                  </a:cubicBezTo>
                  <a:cubicBezTo>
                    <a:pt x="594" y="1964"/>
                    <a:pt x="1187" y="2101"/>
                    <a:pt x="1780" y="2215"/>
                  </a:cubicBezTo>
                  <a:cubicBezTo>
                    <a:pt x="1826" y="1507"/>
                    <a:pt x="1826" y="777"/>
                    <a:pt x="1780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57"/>
            <p:cNvSpPr/>
            <p:nvPr/>
          </p:nvSpPr>
          <p:spPr>
            <a:xfrm>
              <a:off x="7553175" y="2840688"/>
              <a:ext cx="45675" cy="55375"/>
            </a:xfrm>
            <a:custGeom>
              <a:avLst/>
              <a:gdLst/>
              <a:ahLst/>
              <a:cxnLst/>
              <a:rect l="l" t="t" r="r" b="b"/>
              <a:pathLst>
                <a:path w="1827" h="2215" extrusionOk="0">
                  <a:moveTo>
                    <a:pt x="1780" y="1"/>
                  </a:moveTo>
                  <a:cubicBezTo>
                    <a:pt x="1233" y="640"/>
                    <a:pt x="639" y="1233"/>
                    <a:pt x="0" y="1804"/>
                  </a:cubicBezTo>
                  <a:cubicBezTo>
                    <a:pt x="594" y="1964"/>
                    <a:pt x="1187" y="2101"/>
                    <a:pt x="1780" y="2215"/>
                  </a:cubicBezTo>
                  <a:cubicBezTo>
                    <a:pt x="1826" y="1507"/>
                    <a:pt x="1826" y="777"/>
                    <a:pt x="1780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57"/>
            <p:cNvSpPr/>
            <p:nvPr/>
          </p:nvSpPr>
          <p:spPr>
            <a:xfrm>
              <a:off x="7505225" y="2805888"/>
              <a:ext cx="92475" cy="79925"/>
            </a:xfrm>
            <a:custGeom>
              <a:avLst/>
              <a:gdLst/>
              <a:ahLst/>
              <a:cxnLst/>
              <a:rect l="l" t="t" r="r" b="b"/>
              <a:pathLst>
                <a:path w="3699" h="3197" extrusionOk="0">
                  <a:moveTo>
                    <a:pt x="2626" y="0"/>
                  </a:moveTo>
                  <a:cubicBezTo>
                    <a:pt x="1690" y="777"/>
                    <a:pt x="800" y="1621"/>
                    <a:pt x="1" y="2534"/>
                  </a:cubicBezTo>
                  <a:cubicBezTo>
                    <a:pt x="640" y="2785"/>
                    <a:pt x="1256" y="3013"/>
                    <a:pt x="1918" y="3196"/>
                  </a:cubicBezTo>
                  <a:cubicBezTo>
                    <a:pt x="2557" y="2625"/>
                    <a:pt x="3151" y="2032"/>
                    <a:pt x="3698" y="1393"/>
                  </a:cubicBezTo>
                  <a:cubicBezTo>
                    <a:pt x="3698" y="1142"/>
                    <a:pt x="3676" y="891"/>
                    <a:pt x="3676" y="640"/>
                  </a:cubicBezTo>
                  <a:cubicBezTo>
                    <a:pt x="3310" y="434"/>
                    <a:pt x="2968" y="229"/>
                    <a:pt x="262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57"/>
            <p:cNvSpPr/>
            <p:nvPr/>
          </p:nvSpPr>
          <p:spPr>
            <a:xfrm>
              <a:off x="7505225" y="2805888"/>
              <a:ext cx="92475" cy="79925"/>
            </a:xfrm>
            <a:custGeom>
              <a:avLst/>
              <a:gdLst/>
              <a:ahLst/>
              <a:cxnLst/>
              <a:rect l="l" t="t" r="r" b="b"/>
              <a:pathLst>
                <a:path w="3699" h="3197" extrusionOk="0">
                  <a:moveTo>
                    <a:pt x="1" y="2534"/>
                  </a:moveTo>
                  <a:cubicBezTo>
                    <a:pt x="640" y="2785"/>
                    <a:pt x="1256" y="3013"/>
                    <a:pt x="1918" y="3196"/>
                  </a:cubicBezTo>
                  <a:lnTo>
                    <a:pt x="1918" y="3196"/>
                  </a:lnTo>
                  <a:cubicBezTo>
                    <a:pt x="2557" y="2625"/>
                    <a:pt x="3151" y="2032"/>
                    <a:pt x="3698" y="1393"/>
                  </a:cubicBezTo>
                  <a:lnTo>
                    <a:pt x="3698" y="1393"/>
                  </a:lnTo>
                  <a:cubicBezTo>
                    <a:pt x="3698" y="1142"/>
                    <a:pt x="3676" y="891"/>
                    <a:pt x="3676" y="640"/>
                  </a:cubicBezTo>
                  <a:lnTo>
                    <a:pt x="3676" y="640"/>
                  </a:lnTo>
                  <a:cubicBezTo>
                    <a:pt x="3310" y="434"/>
                    <a:pt x="2968" y="229"/>
                    <a:pt x="2626" y="0"/>
                  </a:cubicBezTo>
                  <a:lnTo>
                    <a:pt x="2626" y="0"/>
                  </a:lnTo>
                  <a:cubicBezTo>
                    <a:pt x="1690" y="777"/>
                    <a:pt x="800" y="1621"/>
                    <a:pt x="1" y="2534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57"/>
            <p:cNvSpPr/>
            <p:nvPr/>
          </p:nvSpPr>
          <p:spPr>
            <a:xfrm>
              <a:off x="7505225" y="2805888"/>
              <a:ext cx="92475" cy="79925"/>
            </a:xfrm>
            <a:custGeom>
              <a:avLst/>
              <a:gdLst/>
              <a:ahLst/>
              <a:cxnLst/>
              <a:rect l="l" t="t" r="r" b="b"/>
              <a:pathLst>
                <a:path w="3699" h="3197" extrusionOk="0">
                  <a:moveTo>
                    <a:pt x="2626" y="0"/>
                  </a:moveTo>
                  <a:cubicBezTo>
                    <a:pt x="1690" y="777"/>
                    <a:pt x="800" y="1621"/>
                    <a:pt x="1" y="2534"/>
                  </a:cubicBezTo>
                  <a:cubicBezTo>
                    <a:pt x="640" y="2785"/>
                    <a:pt x="1256" y="3013"/>
                    <a:pt x="1918" y="3196"/>
                  </a:cubicBezTo>
                  <a:cubicBezTo>
                    <a:pt x="2557" y="2625"/>
                    <a:pt x="3151" y="2032"/>
                    <a:pt x="3698" y="1393"/>
                  </a:cubicBezTo>
                  <a:cubicBezTo>
                    <a:pt x="3698" y="1142"/>
                    <a:pt x="3676" y="891"/>
                    <a:pt x="3676" y="640"/>
                  </a:cubicBezTo>
                  <a:cubicBezTo>
                    <a:pt x="3310" y="434"/>
                    <a:pt x="2968" y="229"/>
                    <a:pt x="262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57"/>
            <p:cNvSpPr/>
            <p:nvPr/>
          </p:nvSpPr>
          <p:spPr>
            <a:xfrm>
              <a:off x="7505225" y="2805888"/>
              <a:ext cx="92475" cy="79925"/>
            </a:xfrm>
            <a:custGeom>
              <a:avLst/>
              <a:gdLst/>
              <a:ahLst/>
              <a:cxnLst/>
              <a:rect l="l" t="t" r="r" b="b"/>
              <a:pathLst>
                <a:path w="3699" h="3197" extrusionOk="0">
                  <a:moveTo>
                    <a:pt x="2626" y="0"/>
                  </a:moveTo>
                  <a:cubicBezTo>
                    <a:pt x="1690" y="777"/>
                    <a:pt x="800" y="1621"/>
                    <a:pt x="1" y="2534"/>
                  </a:cubicBezTo>
                  <a:cubicBezTo>
                    <a:pt x="640" y="2785"/>
                    <a:pt x="1256" y="3013"/>
                    <a:pt x="1918" y="3196"/>
                  </a:cubicBezTo>
                  <a:cubicBezTo>
                    <a:pt x="2557" y="2625"/>
                    <a:pt x="3151" y="2032"/>
                    <a:pt x="3698" y="1393"/>
                  </a:cubicBezTo>
                  <a:cubicBezTo>
                    <a:pt x="3698" y="1142"/>
                    <a:pt x="3676" y="891"/>
                    <a:pt x="3676" y="640"/>
                  </a:cubicBezTo>
                  <a:cubicBezTo>
                    <a:pt x="3310" y="434"/>
                    <a:pt x="2968" y="229"/>
                    <a:pt x="262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57"/>
            <p:cNvSpPr/>
            <p:nvPr/>
          </p:nvSpPr>
          <p:spPr>
            <a:xfrm>
              <a:off x="7505225" y="2805888"/>
              <a:ext cx="92475" cy="79925"/>
            </a:xfrm>
            <a:custGeom>
              <a:avLst/>
              <a:gdLst/>
              <a:ahLst/>
              <a:cxnLst/>
              <a:rect l="l" t="t" r="r" b="b"/>
              <a:pathLst>
                <a:path w="3699" h="3197" extrusionOk="0">
                  <a:moveTo>
                    <a:pt x="2626" y="0"/>
                  </a:moveTo>
                  <a:cubicBezTo>
                    <a:pt x="1690" y="777"/>
                    <a:pt x="800" y="1621"/>
                    <a:pt x="1" y="2534"/>
                  </a:cubicBezTo>
                  <a:cubicBezTo>
                    <a:pt x="640" y="2785"/>
                    <a:pt x="1256" y="3013"/>
                    <a:pt x="1918" y="3196"/>
                  </a:cubicBezTo>
                  <a:cubicBezTo>
                    <a:pt x="2557" y="2625"/>
                    <a:pt x="3151" y="2032"/>
                    <a:pt x="3698" y="1393"/>
                  </a:cubicBezTo>
                  <a:cubicBezTo>
                    <a:pt x="3698" y="1142"/>
                    <a:pt x="3676" y="891"/>
                    <a:pt x="3676" y="640"/>
                  </a:cubicBezTo>
                  <a:cubicBezTo>
                    <a:pt x="3310" y="434"/>
                    <a:pt x="2968" y="229"/>
                    <a:pt x="262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57"/>
            <p:cNvSpPr/>
            <p:nvPr/>
          </p:nvSpPr>
          <p:spPr>
            <a:xfrm>
              <a:off x="7505225" y="2805888"/>
              <a:ext cx="92475" cy="79925"/>
            </a:xfrm>
            <a:custGeom>
              <a:avLst/>
              <a:gdLst/>
              <a:ahLst/>
              <a:cxnLst/>
              <a:rect l="l" t="t" r="r" b="b"/>
              <a:pathLst>
                <a:path w="3699" h="3197" extrusionOk="0">
                  <a:moveTo>
                    <a:pt x="2626" y="0"/>
                  </a:moveTo>
                  <a:cubicBezTo>
                    <a:pt x="1690" y="777"/>
                    <a:pt x="800" y="1621"/>
                    <a:pt x="1" y="2534"/>
                  </a:cubicBezTo>
                  <a:cubicBezTo>
                    <a:pt x="640" y="2785"/>
                    <a:pt x="1256" y="3013"/>
                    <a:pt x="1918" y="3196"/>
                  </a:cubicBezTo>
                  <a:cubicBezTo>
                    <a:pt x="2557" y="2625"/>
                    <a:pt x="3151" y="2032"/>
                    <a:pt x="3698" y="1393"/>
                  </a:cubicBezTo>
                  <a:cubicBezTo>
                    <a:pt x="3698" y="1142"/>
                    <a:pt x="3676" y="891"/>
                    <a:pt x="3676" y="640"/>
                  </a:cubicBezTo>
                  <a:cubicBezTo>
                    <a:pt x="3310" y="434"/>
                    <a:pt x="2968" y="229"/>
                    <a:pt x="262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57"/>
            <p:cNvSpPr/>
            <p:nvPr/>
          </p:nvSpPr>
          <p:spPr>
            <a:xfrm>
              <a:off x="7505225" y="2805888"/>
              <a:ext cx="92475" cy="79925"/>
            </a:xfrm>
            <a:custGeom>
              <a:avLst/>
              <a:gdLst/>
              <a:ahLst/>
              <a:cxnLst/>
              <a:rect l="l" t="t" r="r" b="b"/>
              <a:pathLst>
                <a:path w="3699" h="3197" extrusionOk="0">
                  <a:moveTo>
                    <a:pt x="2626" y="0"/>
                  </a:moveTo>
                  <a:cubicBezTo>
                    <a:pt x="1690" y="777"/>
                    <a:pt x="800" y="1621"/>
                    <a:pt x="1" y="2534"/>
                  </a:cubicBezTo>
                  <a:cubicBezTo>
                    <a:pt x="640" y="2785"/>
                    <a:pt x="1256" y="3013"/>
                    <a:pt x="1918" y="3196"/>
                  </a:cubicBezTo>
                  <a:cubicBezTo>
                    <a:pt x="2557" y="2625"/>
                    <a:pt x="3151" y="2032"/>
                    <a:pt x="3698" y="1393"/>
                  </a:cubicBezTo>
                  <a:cubicBezTo>
                    <a:pt x="3698" y="1142"/>
                    <a:pt x="3676" y="891"/>
                    <a:pt x="3676" y="640"/>
                  </a:cubicBezTo>
                  <a:cubicBezTo>
                    <a:pt x="3310" y="434"/>
                    <a:pt x="2968" y="229"/>
                    <a:pt x="262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57"/>
            <p:cNvSpPr/>
            <p:nvPr/>
          </p:nvSpPr>
          <p:spPr>
            <a:xfrm>
              <a:off x="7505225" y="2805888"/>
              <a:ext cx="92475" cy="79925"/>
            </a:xfrm>
            <a:custGeom>
              <a:avLst/>
              <a:gdLst/>
              <a:ahLst/>
              <a:cxnLst/>
              <a:rect l="l" t="t" r="r" b="b"/>
              <a:pathLst>
                <a:path w="3699" h="3197" extrusionOk="0">
                  <a:moveTo>
                    <a:pt x="2626" y="0"/>
                  </a:moveTo>
                  <a:cubicBezTo>
                    <a:pt x="1690" y="777"/>
                    <a:pt x="800" y="1621"/>
                    <a:pt x="1" y="2534"/>
                  </a:cubicBezTo>
                  <a:cubicBezTo>
                    <a:pt x="640" y="2785"/>
                    <a:pt x="1256" y="3013"/>
                    <a:pt x="1918" y="3196"/>
                  </a:cubicBezTo>
                  <a:cubicBezTo>
                    <a:pt x="2557" y="2625"/>
                    <a:pt x="3151" y="2032"/>
                    <a:pt x="3698" y="1393"/>
                  </a:cubicBezTo>
                  <a:cubicBezTo>
                    <a:pt x="3698" y="1142"/>
                    <a:pt x="3676" y="891"/>
                    <a:pt x="3676" y="640"/>
                  </a:cubicBezTo>
                  <a:cubicBezTo>
                    <a:pt x="3310" y="434"/>
                    <a:pt x="2968" y="229"/>
                    <a:pt x="262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57"/>
            <p:cNvSpPr/>
            <p:nvPr/>
          </p:nvSpPr>
          <p:spPr>
            <a:xfrm>
              <a:off x="7570850" y="2788763"/>
              <a:ext cx="26275" cy="33125"/>
            </a:xfrm>
            <a:custGeom>
              <a:avLst/>
              <a:gdLst/>
              <a:ahLst/>
              <a:cxnLst/>
              <a:rect l="l" t="t" r="r" b="b"/>
              <a:pathLst>
                <a:path w="1051" h="1325" extrusionOk="0">
                  <a:moveTo>
                    <a:pt x="937" y="1"/>
                  </a:moveTo>
                  <a:cubicBezTo>
                    <a:pt x="617" y="229"/>
                    <a:pt x="320" y="457"/>
                    <a:pt x="1" y="685"/>
                  </a:cubicBezTo>
                  <a:cubicBezTo>
                    <a:pt x="343" y="914"/>
                    <a:pt x="685" y="1119"/>
                    <a:pt x="1051" y="1325"/>
                  </a:cubicBezTo>
                  <a:cubicBezTo>
                    <a:pt x="1028" y="891"/>
                    <a:pt x="982" y="457"/>
                    <a:pt x="937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57"/>
            <p:cNvSpPr/>
            <p:nvPr/>
          </p:nvSpPr>
          <p:spPr>
            <a:xfrm>
              <a:off x="7570850" y="2788763"/>
              <a:ext cx="26275" cy="33125"/>
            </a:xfrm>
            <a:custGeom>
              <a:avLst/>
              <a:gdLst/>
              <a:ahLst/>
              <a:cxnLst/>
              <a:rect l="l" t="t" r="r" b="b"/>
              <a:pathLst>
                <a:path w="1051" h="1325" extrusionOk="0">
                  <a:moveTo>
                    <a:pt x="1" y="685"/>
                  </a:moveTo>
                  <a:cubicBezTo>
                    <a:pt x="343" y="914"/>
                    <a:pt x="685" y="1119"/>
                    <a:pt x="1051" y="1325"/>
                  </a:cubicBezTo>
                  <a:lnTo>
                    <a:pt x="1051" y="1325"/>
                  </a:lnTo>
                  <a:cubicBezTo>
                    <a:pt x="1028" y="891"/>
                    <a:pt x="982" y="457"/>
                    <a:pt x="937" y="1"/>
                  </a:cubicBezTo>
                  <a:lnTo>
                    <a:pt x="937" y="1"/>
                  </a:lnTo>
                  <a:cubicBezTo>
                    <a:pt x="617" y="229"/>
                    <a:pt x="320" y="457"/>
                    <a:pt x="1" y="685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57"/>
            <p:cNvSpPr/>
            <p:nvPr/>
          </p:nvSpPr>
          <p:spPr>
            <a:xfrm>
              <a:off x="7570850" y="2788763"/>
              <a:ext cx="26275" cy="33125"/>
            </a:xfrm>
            <a:custGeom>
              <a:avLst/>
              <a:gdLst/>
              <a:ahLst/>
              <a:cxnLst/>
              <a:rect l="l" t="t" r="r" b="b"/>
              <a:pathLst>
                <a:path w="1051" h="1325" extrusionOk="0">
                  <a:moveTo>
                    <a:pt x="937" y="1"/>
                  </a:moveTo>
                  <a:cubicBezTo>
                    <a:pt x="617" y="229"/>
                    <a:pt x="320" y="457"/>
                    <a:pt x="1" y="685"/>
                  </a:cubicBezTo>
                  <a:cubicBezTo>
                    <a:pt x="343" y="914"/>
                    <a:pt x="685" y="1119"/>
                    <a:pt x="1051" y="1325"/>
                  </a:cubicBezTo>
                  <a:cubicBezTo>
                    <a:pt x="1028" y="891"/>
                    <a:pt x="982" y="457"/>
                    <a:pt x="937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57"/>
            <p:cNvSpPr/>
            <p:nvPr/>
          </p:nvSpPr>
          <p:spPr>
            <a:xfrm>
              <a:off x="7570850" y="2788763"/>
              <a:ext cx="26275" cy="33125"/>
            </a:xfrm>
            <a:custGeom>
              <a:avLst/>
              <a:gdLst/>
              <a:ahLst/>
              <a:cxnLst/>
              <a:rect l="l" t="t" r="r" b="b"/>
              <a:pathLst>
                <a:path w="1051" h="1325" extrusionOk="0">
                  <a:moveTo>
                    <a:pt x="937" y="1"/>
                  </a:moveTo>
                  <a:cubicBezTo>
                    <a:pt x="617" y="229"/>
                    <a:pt x="320" y="457"/>
                    <a:pt x="1" y="685"/>
                  </a:cubicBezTo>
                  <a:cubicBezTo>
                    <a:pt x="343" y="914"/>
                    <a:pt x="685" y="1119"/>
                    <a:pt x="1051" y="1325"/>
                  </a:cubicBezTo>
                  <a:cubicBezTo>
                    <a:pt x="1028" y="891"/>
                    <a:pt x="982" y="457"/>
                    <a:pt x="937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57"/>
            <p:cNvSpPr/>
            <p:nvPr/>
          </p:nvSpPr>
          <p:spPr>
            <a:xfrm>
              <a:off x="7570850" y="2788763"/>
              <a:ext cx="26275" cy="33125"/>
            </a:xfrm>
            <a:custGeom>
              <a:avLst/>
              <a:gdLst/>
              <a:ahLst/>
              <a:cxnLst/>
              <a:rect l="l" t="t" r="r" b="b"/>
              <a:pathLst>
                <a:path w="1051" h="1325" extrusionOk="0">
                  <a:moveTo>
                    <a:pt x="937" y="1"/>
                  </a:moveTo>
                  <a:cubicBezTo>
                    <a:pt x="617" y="229"/>
                    <a:pt x="320" y="457"/>
                    <a:pt x="1" y="685"/>
                  </a:cubicBezTo>
                  <a:cubicBezTo>
                    <a:pt x="343" y="914"/>
                    <a:pt x="685" y="1119"/>
                    <a:pt x="1051" y="1325"/>
                  </a:cubicBezTo>
                  <a:cubicBezTo>
                    <a:pt x="1028" y="891"/>
                    <a:pt x="982" y="457"/>
                    <a:pt x="937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57"/>
            <p:cNvSpPr/>
            <p:nvPr/>
          </p:nvSpPr>
          <p:spPr>
            <a:xfrm>
              <a:off x="7570850" y="2788763"/>
              <a:ext cx="26275" cy="33125"/>
            </a:xfrm>
            <a:custGeom>
              <a:avLst/>
              <a:gdLst/>
              <a:ahLst/>
              <a:cxnLst/>
              <a:rect l="l" t="t" r="r" b="b"/>
              <a:pathLst>
                <a:path w="1051" h="1325" extrusionOk="0">
                  <a:moveTo>
                    <a:pt x="937" y="1"/>
                  </a:moveTo>
                  <a:cubicBezTo>
                    <a:pt x="617" y="229"/>
                    <a:pt x="320" y="457"/>
                    <a:pt x="1" y="685"/>
                  </a:cubicBezTo>
                  <a:cubicBezTo>
                    <a:pt x="343" y="914"/>
                    <a:pt x="685" y="1119"/>
                    <a:pt x="1051" y="1325"/>
                  </a:cubicBezTo>
                  <a:cubicBezTo>
                    <a:pt x="1028" y="891"/>
                    <a:pt x="982" y="457"/>
                    <a:pt x="937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57"/>
            <p:cNvSpPr/>
            <p:nvPr/>
          </p:nvSpPr>
          <p:spPr>
            <a:xfrm>
              <a:off x="7570850" y="2788763"/>
              <a:ext cx="26275" cy="33125"/>
            </a:xfrm>
            <a:custGeom>
              <a:avLst/>
              <a:gdLst/>
              <a:ahLst/>
              <a:cxnLst/>
              <a:rect l="l" t="t" r="r" b="b"/>
              <a:pathLst>
                <a:path w="1051" h="1325" extrusionOk="0">
                  <a:moveTo>
                    <a:pt x="937" y="1"/>
                  </a:moveTo>
                  <a:cubicBezTo>
                    <a:pt x="617" y="229"/>
                    <a:pt x="320" y="457"/>
                    <a:pt x="1" y="685"/>
                  </a:cubicBezTo>
                  <a:cubicBezTo>
                    <a:pt x="343" y="914"/>
                    <a:pt x="685" y="1119"/>
                    <a:pt x="1051" y="1325"/>
                  </a:cubicBezTo>
                  <a:cubicBezTo>
                    <a:pt x="1028" y="891"/>
                    <a:pt x="982" y="457"/>
                    <a:pt x="937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57"/>
            <p:cNvSpPr/>
            <p:nvPr/>
          </p:nvSpPr>
          <p:spPr>
            <a:xfrm>
              <a:off x="7570850" y="2788763"/>
              <a:ext cx="26275" cy="33125"/>
            </a:xfrm>
            <a:custGeom>
              <a:avLst/>
              <a:gdLst/>
              <a:ahLst/>
              <a:cxnLst/>
              <a:rect l="l" t="t" r="r" b="b"/>
              <a:pathLst>
                <a:path w="1051" h="1325" extrusionOk="0">
                  <a:moveTo>
                    <a:pt x="937" y="1"/>
                  </a:moveTo>
                  <a:cubicBezTo>
                    <a:pt x="617" y="229"/>
                    <a:pt x="320" y="457"/>
                    <a:pt x="1" y="685"/>
                  </a:cubicBezTo>
                  <a:cubicBezTo>
                    <a:pt x="343" y="914"/>
                    <a:pt x="685" y="1119"/>
                    <a:pt x="1051" y="1325"/>
                  </a:cubicBezTo>
                  <a:cubicBezTo>
                    <a:pt x="1028" y="891"/>
                    <a:pt x="982" y="457"/>
                    <a:pt x="937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57"/>
            <p:cNvSpPr/>
            <p:nvPr/>
          </p:nvSpPr>
          <p:spPr>
            <a:xfrm>
              <a:off x="7570850" y="2788763"/>
              <a:ext cx="26275" cy="33125"/>
            </a:xfrm>
            <a:custGeom>
              <a:avLst/>
              <a:gdLst/>
              <a:ahLst/>
              <a:cxnLst/>
              <a:rect l="l" t="t" r="r" b="b"/>
              <a:pathLst>
                <a:path w="1051" h="1325" extrusionOk="0">
                  <a:moveTo>
                    <a:pt x="937" y="1"/>
                  </a:moveTo>
                  <a:cubicBezTo>
                    <a:pt x="617" y="229"/>
                    <a:pt x="320" y="457"/>
                    <a:pt x="1" y="685"/>
                  </a:cubicBezTo>
                  <a:cubicBezTo>
                    <a:pt x="343" y="914"/>
                    <a:pt x="685" y="1119"/>
                    <a:pt x="1051" y="1325"/>
                  </a:cubicBezTo>
                  <a:cubicBezTo>
                    <a:pt x="1028" y="891"/>
                    <a:pt x="982" y="457"/>
                    <a:pt x="937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57"/>
            <p:cNvSpPr/>
            <p:nvPr/>
          </p:nvSpPr>
          <p:spPr>
            <a:xfrm>
              <a:off x="6248125" y="2132538"/>
              <a:ext cx="505025" cy="846275"/>
            </a:xfrm>
            <a:custGeom>
              <a:avLst/>
              <a:gdLst/>
              <a:ahLst/>
              <a:cxnLst/>
              <a:rect l="l" t="t" r="r" b="b"/>
              <a:pathLst>
                <a:path w="20201" h="33851" extrusionOk="0">
                  <a:moveTo>
                    <a:pt x="11606" y="0"/>
                  </a:moveTo>
                  <a:cubicBezTo>
                    <a:pt x="8342" y="0"/>
                    <a:pt x="5386" y="636"/>
                    <a:pt x="2740" y="1735"/>
                  </a:cubicBezTo>
                  <a:cubicBezTo>
                    <a:pt x="5867" y="4337"/>
                    <a:pt x="8218" y="7921"/>
                    <a:pt x="9245" y="12167"/>
                  </a:cubicBezTo>
                  <a:cubicBezTo>
                    <a:pt x="11368" y="20840"/>
                    <a:pt x="7373" y="29582"/>
                    <a:pt x="1" y="33851"/>
                  </a:cubicBezTo>
                  <a:cubicBezTo>
                    <a:pt x="2260" y="33531"/>
                    <a:pt x="3858" y="32549"/>
                    <a:pt x="3858" y="32549"/>
                  </a:cubicBezTo>
                  <a:cubicBezTo>
                    <a:pt x="3972" y="32869"/>
                    <a:pt x="4086" y="33166"/>
                    <a:pt x="4223" y="33417"/>
                  </a:cubicBezTo>
                  <a:cubicBezTo>
                    <a:pt x="14198" y="30450"/>
                    <a:pt x="20201" y="20155"/>
                    <a:pt x="17690" y="9930"/>
                  </a:cubicBezTo>
                  <a:cubicBezTo>
                    <a:pt x="16732" y="5935"/>
                    <a:pt x="14609" y="2557"/>
                    <a:pt x="11778" y="1"/>
                  </a:cubicBezTo>
                  <a:cubicBezTo>
                    <a:pt x="11721" y="0"/>
                    <a:pt x="11663" y="0"/>
                    <a:pt x="1160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57"/>
            <p:cNvSpPr/>
            <p:nvPr/>
          </p:nvSpPr>
          <p:spPr>
            <a:xfrm>
              <a:off x="6248125" y="2132538"/>
              <a:ext cx="505025" cy="846275"/>
            </a:xfrm>
            <a:custGeom>
              <a:avLst/>
              <a:gdLst/>
              <a:ahLst/>
              <a:cxnLst/>
              <a:rect l="l" t="t" r="r" b="b"/>
              <a:pathLst>
                <a:path w="20201" h="33851" extrusionOk="0">
                  <a:moveTo>
                    <a:pt x="2740" y="1735"/>
                  </a:moveTo>
                  <a:cubicBezTo>
                    <a:pt x="5867" y="4337"/>
                    <a:pt x="8218" y="7921"/>
                    <a:pt x="9245" y="12167"/>
                  </a:cubicBezTo>
                  <a:lnTo>
                    <a:pt x="9245" y="12167"/>
                  </a:lnTo>
                  <a:cubicBezTo>
                    <a:pt x="11368" y="20840"/>
                    <a:pt x="7373" y="29582"/>
                    <a:pt x="1" y="33851"/>
                  </a:cubicBezTo>
                  <a:lnTo>
                    <a:pt x="1" y="33851"/>
                  </a:lnTo>
                  <a:cubicBezTo>
                    <a:pt x="2260" y="33531"/>
                    <a:pt x="3858" y="32572"/>
                    <a:pt x="3858" y="32572"/>
                  </a:cubicBezTo>
                  <a:lnTo>
                    <a:pt x="3858" y="32572"/>
                  </a:lnTo>
                  <a:cubicBezTo>
                    <a:pt x="3972" y="32869"/>
                    <a:pt x="4086" y="33166"/>
                    <a:pt x="4223" y="33417"/>
                  </a:cubicBezTo>
                  <a:lnTo>
                    <a:pt x="4223" y="33417"/>
                  </a:lnTo>
                  <a:cubicBezTo>
                    <a:pt x="14198" y="30450"/>
                    <a:pt x="20201" y="20155"/>
                    <a:pt x="17690" y="9930"/>
                  </a:cubicBezTo>
                  <a:lnTo>
                    <a:pt x="17690" y="9930"/>
                  </a:lnTo>
                  <a:cubicBezTo>
                    <a:pt x="16732" y="5935"/>
                    <a:pt x="14609" y="2557"/>
                    <a:pt x="11778" y="1"/>
                  </a:cubicBezTo>
                  <a:lnTo>
                    <a:pt x="11778" y="1"/>
                  </a:lnTo>
                  <a:cubicBezTo>
                    <a:pt x="11710" y="1"/>
                    <a:pt x="11664" y="1"/>
                    <a:pt x="11596" y="1"/>
                  </a:cubicBezTo>
                  <a:lnTo>
                    <a:pt x="11596" y="1"/>
                  </a:lnTo>
                  <a:cubicBezTo>
                    <a:pt x="8332" y="1"/>
                    <a:pt x="5387" y="640"/>
                    <a:pt x="2740" y="1735"/>
                  </a:cubicBezTo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57"/>
            <p:cNvSpPr/>
            <p:nvPr/>
          </p:nvSpPr>
          <p:spPr>
            <a:xfrm>
              <a:off x="6248125" y="2132538"/>
              <a:ext cx="505025" cy="846275"/>
            </a:xfrm>
            <a:custGeom>
              <a:avLst/>
              <a:gdLst/>
              <a:ahLst/>
              <a:cxnLst/>
              <a:rect l="l" t="t" r="r" b="b"/>
              <a:pathLst>
                <a:path w="20201" h="33851" extrusionOk="0">
                  <a:moveTo>
                    <a:pt x="11606" y="0"/>
                  </a:moveTo>
                  <a:cubicBezTo>
                    <a:pt x="8342" y="0"/>
                    <a:pt x="5386" y="636"/>
                    <a:pt x="2740" y="1735"/>
                  </a:cubicBezTo>
                  <a:cubicBezTo>
                    <a:pt x="5867" y="4337"/>
                    <a:pt x="8218" y="7921"/>
                    <a:pt x="9245" y="12167"/>
                  </a:cubicBezTo>
                  <a:cubicBezTo>
                    <a:pt x="11368" y="20840"/>
                    <a:pt x="7373" y="29582"/>
                    <a:pt x="1" y="33851"/>
                  </a:cubicBezTo>
                  <a:cubicBezTo>
                    <a:pt x="2260" y="33531"/>
                    <a:pt x="3858" y="32549"/>
                    <a:pt x="3858" y="32549"/>
                  </a:cubicBezTo>
                  <a:cubicBezTo>
                    <a:pt x="3972" y="32869"/>
                    <a:pt x="4086" y="33166"/>
                    <a:pt x="4223" y="33417"/>
                  </a:cubicBezTo>
                  <a:cubicBezTo>
                    <a:pt x="14198" y="30450"/>
                    <a:pt x="20201" y="20155"/>
                    <a:pt x="17690" y="9930"/>
                  </a:cubicBezTo>
                  <a:cubicBezTo>
                    <a:pt x="16732" y="5935"/>
                    <a:pt x="14609" y="2557"/>
                    <a:pt x="11778" y="1"/>
                  </a:cubicBezTo>
                  <a:cubicBezTo>
                    <a:pt x="11721" y="0"/>
                    <a:pt x="11663" y="0"/>
                    <a:pt x="1160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57"/>
            <p:cNvSpPr/>
            <p:nvPr/>
          </p:nvSpPr>
          <p:spPr>
            <a:xfrm>
              <a:off x="6248125" y="2132538"/>
              <a:ext cx="505025" cy="846275"/>
            </a:xfrm>
            <a:custGeom>
              <a:avLst/>
              <a:gdLst/>
              <a:ahLst/>
              <a:cxnLst/>
              <a:rect l="l" t="t" r="r" b="b"/>
              <a:pathLst>
                <a:path w="20201" h="33851" extrusionOk="0">
                  <a:moveTo>
                    <a:pt x="11606" y="0"/>
                  </a:moveTo>
                  <a:cubicBezTo>
                    <a:pt x="8342" y="0"/>
                    <a:pt x="5386" y="636"/>
                    <a:pt x="2740" y="1735"/>
                  </a:cubicBezTo>
                  <a:cubicBezTo>
                    <a:pt x="5867" y="4337"/>
                    <a:pt x="8218" y="7921"/>
                    <a:pt x="9245" y="12167"/>
                  </a:cubicBezTo>
                  <a:cubicBezTo>
                    <a:pt x="11368" y="20840"/>
                    <a:pt x="7373" y="29582"/>
                    <a:pt x="1" y="33851"/>
                  </a:cubicBezTo>
                  <a:cubicBezTo>
                    <a:pt x="2260" y="33531"/>
                    <a:pt x="3858" y="32549"/>
                    <a:pt x="3858" y="32549"/>
                  </a:cubicBezTo>
                  <a:cubicBezTo>
                    <a:pt x="3972" y="32869"/>
                    <a:pt x="4086" y="33166"/>
                    <a:pt x="4223" y="33417"/>
                  </a:cubicBezTo>
                  <a:cubicBezTo>
                    <a:pt x="14198" y="30450"/>
                    <a:pt x="20201" y="20155"/>
                    <a:pt x="17690" y="9930"/>
                  </a:cubicBezTo>
                  <a:cubicBezTo>
                    <a:pt x="16732" y="5935"/>
                    <a:pt x="14609" y="2557"/>
                    <a:pt x="11778" y="1"/>
                  </a:cubicBezTo>
                  <a:cubicBezTo>
                    <a:pt x="11721" y="0"/>
                    <a:pt x="11663" y="0"/>
                    <a:pt x="11606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57"/>
            <p:cNvSpPr/>
            <p:nvPr/>
          </p:nvSpPr>
          <p:spPr>
            <a:xfrm>
              <a:off x="6164825" y="2175913"/>
              <a:ext cx="367500" cy="805150"/>
            </a:xfrm>
            <a:custGeom>
              <a:avLst/>
              <a:gdLst/>
              <a:ahLst/>
              <a:cxnLst/>
              <a:rect l="l" t="t" r="r" b="b"/>
              <a:pathLst>
                <a:path w="14700" h="32206" extrusionOk="0">
                  <a:moveTo>
                    <a:pt x="6072" y="0"/>
                  </a:moveTo>
                  <a:cubicBezTo>
                    <a:pt x="4109" y="822"/>
                    <a:pt x="2328" y="1895"/>
                    <a:pt x="753" y="3150"/>
                  </a:cubicBezTo>
                  <a:cubicBezTo>
                    <a:pt x="3310" y="5638"/>
                    <a:pt x="5204" y="8834"/>
                    <a:pt x="6117" y="12554"/>
                  </a:cubicBezTo>
                  <a:cubicBezTo>
                    <a:pt x="7920" y="19904"/>
                    <a:pt x="5318" y="27299"/>
                    <a:pt x="0" y="31979"/>
                  </a:cubicBezTo>
                  <a:cubicBezTo>
                    <a:pt x="695" y="32139"/>
                    <a:pt x="1375" y="32205"/>
                    <a:pt x="2021" y="32205"/>
                  </a:cubicBezTo>
                  <a:cubicBezTo>
                    <a:pt x="2477" y="32205"/>
                    <a:pt x="2917" y="32172"/>
                    <a:pt x="3333" y="32116"/>
                  </a:cubicBezTo>
                  <a:cubicBezTo>
                    <a:pt x="10705" y="27847"/>
                    <a:pt x="14700" y="19105"/>
                    <a:pt x="12577" y="10432"/>
                  </a:cubicBezTo>
                  <a:cubicBezTo>
                    <a:pt x="11550" y="6186"/>
                    <a:pt x="9199" y="2602"/>
                    <a:pt x="6072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57"/>
            <p:cNvSpPr/>
            <p:nvPr/>
          </p:nvSpPr>
          <p:spPr>
            <a:xfrm>
              <a:off x="6164825" y="2175913"/>
              <a:ext cx="367500" cy="806325"/>
            </a:xfrm>
            <a:custGeom>
              <a:avLst/>
              <a:gdLst/>
              <a:ahLst/>
              <a:cxnLst/>
              <a:rect l="l" t="t" r="r" b="b"/>
              <a:pathLst>
                <a:path w="14700" h="32253" extrusionOk="0">
                  <a:moveTo>
                    <a:pt x="753" y="3150"/>
                  </a:moveTo>
                  <a:cubicBezTo>
                    <a:pt x="3310" y="5638"/>
                    <a:pt x="5204" y="8834"/>
                    <a:pt x="6117" y="12554"/>
                  </a:cubicBezTo>
                  <a:lnTo>
                    <a:pt x="6117" y="12554"/>
                  </a:lnTo>
                  <a:cubicBezTo>
                    <a:pt x="7920" y="19904"/>
                    <a:pt x="5318" y="27299"/>
                    <a:pt x="0" y="31979"/>
                  </a:cubicBezTo>
                  <a:lnTo>
                    <a:pt x="0" y="31979"/>
                  </a:lnTo>
                  <a:cubicBezTo>
                    <a:pt x="1187" y="32252"/>
                    <a:pt x="2328" y="32252"/>
                    <a:pt x="3333" y="32116"/>
                  </a:cubicBezTo>
                  <a:lnTo>
                    <a:pt x="3333" y="32116"/>
                  </a:lnTo>
                  <a:cubicBezTo>
                    <a:pt x="10705" y="27847"/>
                    <a:pt x="14700" y="19105"/>
                    <a:pt x="12577" y="10432"/>
                  </a:cubicBezTo>
                  <a:lnTo>
                    <a:pt x="12577" y="10432"/>
                  </a:lnTo>
                  <a:cubicBezTo>
                    <a:pt x="11550" y="6186"/>
                    <a:pt x="9199" y="2602"/>
                    <a:pt x="6072" y="0"/>
                  </a:cubicBezTo>
                  <a:lnTo>
                    <a:pt x="6072" y="0"/>
                  </a:lnTo>
                  <a:cubicBezTo>
                    <a:pt x="4109" y="822"/>
                    <a:pt x="2328" y="1895"/>
                    <a:pt x="753" y="315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57"/>
            <p:cNvSpPr/>
            <p:nvPr/>
          </p:nvSpPr>
          <p:spPr>
            <a:xfrm>
              <a:off x="6164825" y="2175913"/>
              <a:ext cx="367500" cy="805150"/>
            </a:xfrm>
            <a:custGeom>
              <a:avLst/>
              <a:gdLst/>
              <a:ahLst/>
              <a:cxnLst/>
              <a:rect l="l" t="t" r="r" b="b"/>
              <a:pathLst>
                <a:path w="14700" h="32206" extrusionOk="0">
                  <a:moveTo>
                    <a:pt x="6072" y="0"/>
                  </a:moveTo>
                  <a:cubicBezTo>
                    <a:pt x="4109" y="822"/>
                    <a:pt x="2328" y="1895"/>
                    <a:pt x="753" y="3150"/>
                  </a:cubicBezTo>
                  <a:cubicBezTo>
                    <a:pt x="3310" y="5638"/>
                    <a:pt x="5204" y="8834"/>
                    <a:pt x="6117" y="12554"/>
                  </a:cubicBezTo>
                  <a:cubicBezTo>
                    <a:pt x="7920" y="19904"/>
                    <a:pt x="5318" y="27299"/>
                    <a:pt x="0" y="31979"/>
                  </a:cubicBezTo>
                  <a:cubicBezTo>
                    <a:pt x="695" y="32139"/>
                    <a:pt x="1375" y="32205"/>
                    <a:pt x="2021" y="32205"/>
                  </a:cubicBezTo>
                  <a:cubicBezTo>
                    <a:pt x="2477" y="32205"/>
                    <a:pt x="2917" y="32172"/>
                    <a:pt x="3333" y="32116"/>
                  </a:cubicBezTo>
                  <a:cubicBezTo>
                    <a:pt x="10705" y="27847"/>
                    <a:pt x="14700" y="19105"/>
                    <a:pt x="12577" y="10432"/>
                  </a:cubicBezTo>
                  <a:cubicBezTo>
                    <a:pt x="11550" y="6186"/>
                    <a:pt x="9199" y="2602"/>
                    <a:pt x="6072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57"/>
            <p:cNvSpPr/>
            <p:nvPr/>
          </p:nvSpPr>
          <p:spPr>
            <a:xfrm>
              <a:off x="6164825" y="2175913"/>
              <a:ext cx="367500" cy="805150"/>
            </a:xfrm>
            <a:custGeom>
              <a:avLst/>
              <a:gdLst/>
              <a:ahLst/>
              <a:cxnLst/>
              <a:rect l="l" t="t" r="r" b="b"/>
              <a:pathLst>
                <a:path w="14700" h="32206" extrusionOk="0">
                  <a:moveTo>
                    <a:pt x="6072" y="0"/>
                  </a:moveTo>
                  <a:cubicBezTo>
                    <a:pt x="4109" y="822"/>
                    <a:pt x="2328" y="1895"/>
                    <a:pt x="753" y="3150"/>
                  </a:cubicBezTo>
                  <a:cubicBezTo>
                    <a:pt x="3310" y="5638"/>
                    <a:pt x="5204" y="8834"/>
                    <a:pt x="6117" y="12554"/>
                  </a:cubicBezTo>
                  <a:cubicBezTo>
                    <a:pt x="7920" y="19904"/>
                    <a:pt x="5318" y="27299"/>
                    <a:pt x="0" y="31979"/>
                  </a:cubicBezTo>
                  <a:cubicBezTo>
                    <a:pt x="695" y="32139"/>
                    <a:pt x="1375" y="32205"/>
                    <a:pt x="2021" y="32205"/>
                  </a:cubicBezTo>
                  <a:cubicBezTo>
                    <a:pt x="2477" y="32205"/>
                    <a:pt x="2917" y="32172"/>
                    <a:pt x="3333" y="32116"/>
                  </a:cubicBezTo>
                  <a:cubicBezTo>
                    <a:pt x="10705" y="27847"/>
                    <a:pt x="14700" y="19105"/>
                    <a:pt x="12577" y="10432"/>
                  </a:cubicBezTo>
                  <a:cubicBezTo>
                    <a:pt x="11550" y="6186"/>
                    <a:pt x="9199" y="2602"/>
                    <a:pt x="6072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57"/>
            <p:cNvSpPr/>
            <p:nvPr/>
          </p:nvSpPr>
          <p:spPr>
            <a:xfrm>
              <a:off x="6164825" y="2175913"/>
              <a:ext cx="367500" cy="805150"/>
            </a:xfrm>
            <a:custGeom>
              <a:avLst/>
              <a:gdLst/>
              <a:ahLst/>
              <a:cxnLst/>
              <a:rect l="l" t="t" r="r" b="b"/>
              <a:pathLst>
                <a:path w="14700" h="32206" extrusionOk="0">
                  <a:moveTo>
                    <a:pt x="6072" y="0"/>
                  </a:moveTo>
                  <a:cubicBezTo>
                    <a:pt x="4109" y="822"/>
                    <a:pt x="2328" y="1895"/>
                    <a:pt x="753" y="3150"/>
                  </a:cubicBezTo>
                  <a:cubicBezTo>
                    <a:pt x="3310" y="5638"/>
                    <a:pt x="5204" y="8834"/>
                    <a:pt x="6117" y="12554"/>
                  </a:cubicBezTo>
                  <a:cubicBezTo>
                    <a:pt x="7920" y="19904"/>
                    <a:pt x="5318" y="27299"/>
                    <a:pt x="0" y="31979"/>
                  </a:cubicBezTo>
                  <a:cubicBezTo>
                    <a:pt x="695" y="32139"/>
                    <a:pt x="1375" y="32205"/>
                    <a:pt x="2021" y="32205"/>
                  </a:cubicBezTo>
                  <a:cubicBezTo>
                    <a:pt x="2477" y="32205"/>
                    <a:pt x="2917" y="32172"/>
                    <a:pt x="3333" y="32116"/>
                  </a:cubicBezTo>
                  <a:cubicBezTo>
                    <a:pt x="10705" y="27847"/>
                    <a:pt x="14700" y="19105"/>
                    <a:pt x="12577" y="10432"/>
                  </a:cubicBezTo>
                  <a:cubicBezTo>
                    <a:pt x="11550" y="6186"/>
                    <a:pt x="9199" y="2602"/>
                    <a:pt x="6072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57"/>
            <p:cNvSpPr/>
            <p:nvPr/>
          </p:nvSpPr>
          <p:spPr>
            <a:xfrm>
              <a:off x="5910875" y="2254663"/>
              <a:ext cx="451975" cy="720725"/>
            </a:xfrm>
            <a:custGeom>
              <a:avLst/>
              <a:gdLst/>
              <a:ahLst/>
              <a:cxnLst/>
              <a:rect l="l" t="t" r="r" b="b"/>
              <a:pathLst>
                <a:path w="18079" h="28829" extrusionOk="0">
                  <a:moveTo>
                    <a:pt x="10911" y="0"/>
                  </a:moveTo>
                  <a:cubicBezTo>
                    <a:pt x="3082" y="6163"/>
                    <a:pt x="1" y="16777"/>
                    <a:pt x="3379" y="23008"/>
                  </a:cubicBezTo>
                  <a:cubicBezTo>
                    <a:pt x="5388" y="26729"/>
                    <a:pt x="7853" y="28304"/>
                    <a:pt x="10158" y="28829"/>
                  </a:cubicBezTo>
                  <a:cubicBezTo>
                    <a:pt x="15476" y="24149"/>
                    <a:pt x="18078" y="16754"/>
                    <a:pt x="16275" y="9404"/>
                  </a:cubicBezTo>
                  <a:cubicBezTo>
                    <a:pt x="15362" y="5684"/>
                    <a:pt x="13468" y="2488"/>
                    <a:pt x="1091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57"/>
            <p:cNvSpPr/>
            <p:nvPr/>
          </p:nvSpPr>
          <p:spPr>
            <a:xfrm>
              <a:off x="5910875" y="2254663"/>
              <a:ext cx="451975" cy="720725"/>
            </a:xfrm>
            <a:custGeom>
              <a:avLst/>
              <a:gdLst/>
              <a:ahLst/>
              <a:cxnLst/>
              <a:rect l="l" t="t" r="r" b="b"/>
              <a:pathLst>
                <a:path w="18079" h="28829" extrusionOk="0">
                  <a:moveTo>
                    <a:pt x="3379" y="23008"/>
                  </a:moveTo>
                  <a:cubicBezTo>
                    <a:pt x="5388" y="26729"/>
                    <a:pt x="7853" y="28304"/>
                    <a:pt x="10158" y="28829"/>
                  </a:cubicBezTo>
                  <a:lnTo>
                    <a:pt x="10158" y="28829"/>
                  </a:lnTo>
                  <a:cubicBezTo>
                    <a:pt x="15476" y="24149"/>
                    <a:pt x="18078" y="16754"/>
                    <a:pt x="16275" y="9404"/>
                  </a:cubicBezTo>
                  <a:lnTo>
                    <a:pt x="16275" y="9404"/>
                  </a:lnTo>
                  <a:cubicBezTo>
                    <a:pt x="15362" y="5684"/>
                    <a:pt x="13468" y="2488"/>
                    <a:pt x="10911" y="0"/>
                  </a:cubicBezTo>
                  <a:lnTo>
                    <a:pt x="10911" y="0"/>
                  </a:lnTo>
                  <a:cubicBezTo>
                    <a:pt x="3082" y="6163"/>
                    <a:pt x="1" y="16777"/>
                    <a:pt x="3379" y="23008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57"/>
            <p:cNvSpPr/>
            <p:nvPr/>
          </p:nvSpPr>
          <p:spPr>
            <a:xfrm>
              <a:off x="5910875" y="2254663"/>
              <a:ext cx="451975" cy="720725"/>
            </a:xfrm>
            <a:custGeom>
              <a:avLst/>
              <a:gdLst/>
              <a:ahLst/>
              <a:cxnLst/>
              <a:rect l="l" t="t" r="r" b="b"/>
              <a:pathLst>
                <a:path w="18079" h="28829" extrusionOk="0">
                  <a:moveTo>
                    <a:pt x="10911" y="0"/>
                  </a:moveTo>
                  <a:cubicBezTo>
                    <a:pt x="3082" y="6163"/>
                    <a:pt x="1" y="16777"/>
                    <a:pt x="3379" y="23008"/>
                  </a:cubicBezTo>
                  <a:cubicBezTo>
                    <a:pt x="5388" y="26729"/>
                    <a:pt x="7853" y="28304"/>
                    <a:pt x="10158" y="28829"/>
                  </a:cubicBezTo>
                  <a:cubicBezTo>
                    <a:pt x="15476" y="24149"/>
                    <a:pt x="18078" y="16754"/>
                    <a:pt x="16275" y="9404"/>
                  </a:cubicBezTo>
                  <a:cubicBezTo>
                    <a:pt x="15362" y="5684"/>
                    <a:pt x="13468" y="2488"/>
                    <a:pt x="1091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57"/>
            <p:cNvSpPr/>
            <p:nvPr/>
          </p:nvSpPr>
          <p:spPr>
            <a:xfrm>
              <a:off x="5910875" y="2254663"/>
              <a:ext cx="451975" cy="720725"/>
            </a:xfrm>
            <a:custGeom>
              <a:avLst/>
              <a:gdLst/>
              <a:ahLst/>
              <a:cxnLst/>
              <a:rect l="l" t="t" r="r" b="b"/>
              <a:pathLst>
                <a:path w="18079" h="28829" extrusionOk="0">
                  <a:moveTo>
                    <a:pt x="10911" y="0"/>
                  </a:moveTo>
                  <a:cubicBezTo>
                    <a:pt x="3082" y="6163"/>
                    <a:pt x="1" y="16777"/>
                    <a:pt x="3379" y="23008"/>
                  </a:cubicBezTo>
                  <a:cubicBezTo>
                    <a:pt x="5388" y="26729"/>
                    <a:pt x="7853" y="28304"/>
                    <a:pt x="10158" y="28829"/>
                  </a:cubicBezTo>
                  <a:cubicBezTo>
                    <a:pt x="15476" y="24149"/>
                    <a:pt x="18078" y="16754"/>
                    <a:pt x="16275" y="9404"/>
                  </a:cubicBezTo>
                  <a:cubicBezTo>
                    <a:pt x="15362" y="5684"/>
                    <a:pt x="13468" y="2488"/>
                    <a:pt x="1091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57"/>
            <p:cNvSpPr/>
            <p:nvPr/>
          </p:nvSpPr>
          <p:spPr>
            <a:xfrm>
              <a:off x="5910875" y="2254663"/>
              <a:ext cx="451975" cy="720725"/>
            </a:xfrm>
            <a:custGeom>
              <a:avLst/>
              <a:gdLst/>
              <a:ahLst/>
              <a:cxnLst/>
              <a:rect l="l" t="t" r="r" b="b"/>
              <a:pathLst>
                <a:path w="18079" h="28829" extrusionOk="0">
                  <a:moveTo>
                    <a:pt x="10911" y="0"/>
                  </a:moveTo>
                  <a:cubicBezTo>
                    <a:pt x="3082" y="6163"/>
                    <a:pt x="1" y="16777"/>
                    <a:pt x="3379" y="23008"/>
                  </a:cubicBezTo>
                  <a:cubicBezTo>
                    <a:pt x="5388" y="26729"/>
                    <a:pt x="7853" y="28304"/>
                    <a:pt x="10158" y="28829"/>
                  </a:cubicBezTo>
                  <a:cubicBezTo>
                    <a:pt x="15476" y="24149"/>
                    <a:pt x="18078" y="16754"/>
                    <a:pt x="16275" y="9404"/>
                  </a:cubicBezTo>
                  <a:cubicBezTo>
                    <a:pt x="15362" y="5684"/>
                    <a:pt x="13468" y="2488"/>
                    <a:pt x="1091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57"/>
            <p:cNvSpPr/>
            <p:nvPr/>
          </p:nvSpPr>
          <p:spPr>
            <a:xfrm>
              <a:off x="5910875" y="2254663"/>
              <a:ext cx="451975" cy="720725"/>
            </a:xfrm>
            <a:custGeom>
              <a:avLst/>
              <a:gdLst/>
              <a:ahLst/>
              <a:cxnLst/>
              <a:rect l="l" t="t" r="r" b="b"/>
              <a:pathLst>
                <a:path w="18079" h="28829" extrusionOk="0">
                  <a:moveTo>
                    <a:pt x="10911" y="0"/>
                  </a:moveTo>
                  <a:cubicBezTo>
                    <a:pt x="3082" y="6163"/>
                    <a:pt x="1" y="16777"/>
                    <a:pt x="3379" y="23008"/>
                  </a:cubicBezTo>
                  <a:cubicBezTo>
                    <a:pt x="5388" y="26729"/>
                    <a:pt x="7853" y="28304"/>
                    <a:pt x="10158" y="28829"/>
                  </a:cubicBezTo>
                  <a:cubicBezTo>
                    <a:pt x="15476" y="24149"/>
                    <a:pt x="18078" y="16754"/>
                    <a:pt x="16275" y="9404"/>
                  </a:cubicBezTo>
                  <a:cubicBezTo>
                    <a:pt x="15362" y="5684"/>
                    <a:pt x="13468" y="2488"/>
                    <a:pt x="10911" y="0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57"/>
            <p:cNvSpPr/>
            <p:nvPr/>
          </p:nvSpPr>
          <p:spPr>
            <a:xfrm>
              <a:off x="6592800" y="2134813"/>
              <a:ext cx="703600" cy="975250"/>
            </a:xfrm>
            <a:custGeom>
              <a:avLst/>
              <a:gdLst/>
              <a:ahLst/>
              <a:cxnLst/>
              <a:rect l="l" t="t" r="r" b="b"/>
              <a:pathLst>
                <a:path w="28144" h="39010" extrusionOk="0">
                  <a:moveTo>
                    <a:pt x="0" y="1"/>
                  </a:moveTo>
                  <a:lnTo>
                    <a:pt x="0" y="1"/>
                  </a:lnTo>
                  <a:cubicBezTo>
                    <a:pt x="26934" y="9131"/>
                    <a:pt x="28144" y="39009"/>
                    <a:pt x="28144" y="39009"/>
                  </a:cubicBezTo>
                  <a:cubicBezTo>
                    <a:pt x="27687" y="338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57"/>
            <p:cNvSpPr/>
            <p:nvPr/>
          </p:nvSpPr>
          <p:spPr>
            <a:xfrm>
              <a:off x="6589375" y="3070388"/>
              <a:ext cx="641975" cy="237075"/>
            </a:xfrm>
            <a:custGeom>
              <a:avLst/>
              <a:gdLst/>
              <a:ahLst/>
              <a:cxnLst/>
              <a:rect l="l" t="t" r="r" b="b"/>
              <a:pathLst>
                <a:path w="25679" h="9483" extrusionOk="0">
                  <a:moveTo>
                    <a:pt x="11276" y="1"/>
                  </a:moveTo>
                  <a:cubicBezTo>
                    <a:pt x="9740" y="1"/>
                    <a:pt x="8179" y="182"/>
                    <a:pt x="6619" y="559"/>
                  </a:cubicBezTo>
                  <a:cubicBezTo>
                    <a:pt x="4177" y="1153"/>
                    <a:pt x="1940" y="2180"/>
                    <a:pt x="0" y="3549"/>
                  </a:cubicBezTo>
                  <a:cubicBezTo>
                    <a:pt x="936" y="4691"/>
                    <a:pt x="2579" y="5741"/>
                    <a:pt x="5501" y="6197"/>
                  </a:cubicBezTo>
                  <a:cubicBezTo>
                    <a:pt x="6417" y="6335"/>
                    <a:pt x="7201" y="6395"/>
                    <a:pt x="7870" y="6395"/>
                  </a:cubicBezTo>
                  <a:cubicBezTo>
                    <a:pt x="10866" y="6395"/>
                    <a:pt x="11562" y="5177"/>
                    <a:pt x="11618" y="4188"/>
                  </a:cubicBezTo>
                  <a:cubicBezTo>
                    <a:pt x="12433" y="7393"/>
                    <a:pt x="15250" y="9482"/>
                    <a:pt x="18591" y="9482"/>
                  </a:cubicBezTo>
                  <a:cubicBezTo>
                    <a:pt x="20867" y="9482"/>
                    <a:pt x="23385" y="8513"/>
                    <a:pt x="25679" y="6266"/>
                  </a:cubicBezTo>
                  <a:cubicBezTo>
                    <a:pt x="22000" y="2337"/>
                    <a:pt x="16798" y="1"/>
                    <a:pt x="11276" y="1"/>
                  </a:cubicBezTo>
                  <a:close/>
                </a:path>
              </a:pathLst>
            </a:custGeom>
            <a:solidFill>
              <a:srgbClr val="00E0FF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764974" y="1604154"/>
            <a:ext cx="3509100" cy="301180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719" name="Google Shape;7719;p57"/>
          <p:cNvSpPr txBox="1">
            <a:spLocks noGrp="1"/>
          </p:cNvSpPr>
          <p:nvPr>
            <p:ph type="title"/>
          </p:nvPr>
        </p:nvSpPr>
        <p:spPr>
          <a:xfrm>
            <a:off x="1097751" y="2281089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Thanks!</a:t>
            </a:r>
            <a:endParaRPr sz="6000" dirty="0"/>
          </a:p>
        </p:txBody>
      </p:sp>
      <p:sp>
        <p:nvSpPr>
          <p:cNvPr id="311" name="TextBox 8"/>
          <p:cNvSpPr txBox="1"/>
          <p:nvPr/>
        </p:nvSpPr>
        <p:spPr>
          <a:xfrm>
            <a:off x="2576037" y="3027087"/>
            <a:ext cx="2823798" cy="311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78"/>
              </a:lnSpc>
            </a:pPr>
            <a:r>
              <a:rPr lang="en-US" sz="1100" dirty="0">
                <a:solidFill>
                  <a:schemeClr val="tx1"/>
                </a:solidFill>
                <a:latin typeface="Inter Medium"/>
              </a:rPr>
              <a:t>cathysalim8@gmail.com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7884" y="759123"/>
            <a:ext cx="7361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800" b="1" dirty="0" smtClean="0">
                <a:solidFill>
                  <a:schemeClr val="tx1"/>
                </a:solidFill>
              </a:rPr>
              <a:t>“</a:t>
            </a:r>
            <a:r>
              <a:rPr lang="en-US" sz="2800" b="1" dirty="0" smtClean="0">
                <a:solidFill>
                  <a:schemeClr val="tx1"/>
                </a:solidFill>
              </a:rPr>
              <a:t>Movement </a:t>
            </a:r>
            <a:r>
              <a:rPr lang="en-US" sz="2800" b="1" dirty="0">
                <a:solidFill>
                  <a:schemeClr val="tx1"/>
                </a:solidFill>
              </a:rPr>
              <a:t>is medicine for creating change in a person’s physical, emotional, and mental </a:t>
            </a:r>
            <a:r>
              <a:rPr lang="en-US" sz="2800" b="1" dirty="0" smtClean="0">
                <a:solidFill>
                  <a:schemeClr val="tx1"/>
                </a:solidFill>
              </a:rPr>
              <a:t>states</a:t>
            </a:r>
            <a:r>
              <a:rPr lang="id-ID" sz="2800" b="1" dirty="0" smtClean="0">
                <a:solidFill>
                  <a:schemeClr val="tx1"/>
                </a:solidFill>
              </a:rPr>
              <a:t>”</a:t>
            </a:r>
            <a:endParaRPr lang="id-ID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id-ID" dirty="0" smtClean="0"/>
              <a:t/>
            </a:r>
            <a:br>
              <a:rPr lang="id-ID" dirty="0" smtClean="0"/>
            </a:br>
            <a:r>
              <a:rPr lang="id-ID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OSTEOARTHRITIS LUTUT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7345"/>
            <a:ext cx="7886700" cy="3263504"/>
          </a:xfrm>
        </p:spPr>
        <p:txBody>
          <a:bodyPr>
            <a:normAutofit lnSpcReduction="10000"/>
          </a:bodyPr>
          <a:lstStyle/>
          <a:p>
            <a:r>
              <a:rPr lang="id-I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Osteoarthritis lutut adalah salah satu penyakit sendi degeneratif yang secara keseluruhan struktur dari sendi mengalami perubahan patologis.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Dampak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langsung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manifestasi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osteoarthritis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lutut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mempengaruhi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kehidupan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pasien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sehari-hari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interaksi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sosial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fungsi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mental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serta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kualitas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tidur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(Miller, </a:t>
            </a:r>
            <a:r>
              <a:rPr lang="en-US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2013)</a:t>
            </a:r>
            <a:r>
              <a:rPr lang="id-ID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d-I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 s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ekitar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18%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mengalami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kesulitan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keterbatasan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beraktifitas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kehilangan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fungsi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kapasitas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kerja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penurunan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kualitas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hidup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(Reis, </a:t>
            </a:r>
            <a:r>
              <a:rPr lang="en-US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2014).</a:t>
            </a:r>
            <a:endParaRPr lang="id-ID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009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" y="163732"/>
            <a:ext cx="8739052" cy="491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9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044055" y="696036"/>
            <a:ext cx="6878472" cy="378725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Tx/>
              <a:buFont typeface="Wingdings" panose="05000000000000000000" pitchFamily="2" charset="2"/>
              <a:buChar char="v"/>
            </a:pPr>
            <a:r>
              <a:rPr lang="id-ID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Menurut data World Health Organization (WHO) menyebutkan sekitar 151 juta jiwa diseluruh dunia menderita osteoarthritis dan mencapai 24 juta jiwa di kawasan asia tenggara</a:t>
            </a:r>
            <a:r>
              <a:rPr lang="id-ID" sz="2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14313" indent="-214313" algn="ctr" defTabSz="685800">
              <a:buClrTx/>
              <a:buFont typeface="Wingdings" panose="05000000000000000000" pitchFamily="2" charset="2"/>
              <a:buChar char="v"/>
            </a:pPr>
            <a:r>
              <a:rPr lang="id-ID" sz="21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Indonesia, prevalensi osteoarthritis mencapai 5% pada usia &lt; 40 tahun, 30% pada usia 40-60 tahun, dan 65% pada usia &gt; 61 tahun.</a:t>
            </a:r>
          </a:p>
        </p:txBody>
      </p:sp>
    </p:spTree>
    <p:extLst>
      <p:ext uri="{BB962C8B-B14F-4D97-AF65-F5344CB8AC3E}">
        <p14:creationId xmlns:p14="http://schemas.microsoft.com/office/powerpoint/2010/main" val="586728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4" name="Google Shape;5484;p39"/>
          <p:cNvSpPr txBox="1">
            <a:spLocks noGrp="1"/>
          </p:cNvSpPr>
          <p:nvPr>
            <p:ph type="title"/>
          </p:nvPr>
        </p:nvSpPr>
        <p:spPr>
          <a:xfrm>
            <a:off x="708850" y="30806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d-ID" sz="4400" b="1" dirty="0" smtClean="0"/>
              <a:t>Penyebab</a:t>
            </a:r>
            <a:endParaRPr lang="id-ID" sz="4400" dirty="0"/>
          </a:p>
        </p:txBody>
      </p:sp>
      <p:sp>
        <p:nvSpPr>
          <p:cNvPr id="5485" name="Google Shape;5485;p39"/>
          <p:cNvSpPr txBox="1">
            <a:spLocks noGrp="1"/>
          </p:cNvSpPr>
          <p:nvPr>
            <p:ph type="title" idx="2"/>
          </p:nvPr>
        </p:nvSpPr>
        <p:spPr>
          <a:xfrm>
            <a:off x="720000" y="2103714"/>
            <a:ext cx="231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dirty="0" smtClean="0"/>
              <a:t>1</a:t>
            </a:r>
            <a:endParaRPr dirty="0"/>
          </a:p>
        </p:txBody>
      </p:sp>
      <p:sp>
        <p:nvSpPr>
          <p:cNvPr id="5487" name="Google Shape;5487;p39"/>
          <p:cNvSpPr txBox="1">
            <a:spLocks noGrp="1"/>
          </p:cNvSpPr>
          <p:nvPr>
            <p:ph type="title" idx="3"/>
          </p:nvPr>
        </p:nvSpPr>
        <p:spPr>
          <a:xfrm>
            <a:off x="3415951" y="2103714"/>
            <a:ext cx="231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dirty="0" smtClean="0"/>
              <a:t>2</a:t>
            </a:r>
            <a:endParaRPr dirty="0"/>
          </a:p>
        </p:txBody>
      </p:sp>
      <p:sp>
        <p:nvSpPr>
          <p:cNvPr id="5488" name="Google Shape;5488;p39"/>
          <p:cNvSpPr txBox="1">
            <a:spLocks noGrp="1"/>
          </p:cNvSpPr>
          <p:nvPr>
            <p:ph type="subTitle" idx="4"/>
          </p:nvPr>
        </p:nvSpPr>
        <p:spPr>
          <a:xfrm>
            <a:off x="3324925" y="2262168"/>
            <a:ext cx="23121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d-ID" dirty="0" smtClean="0"/>
              <a:t>Riwayat Cedera Sendi</a:t>
            </a:r>
            <a:endParaRPr lang="id-ID" dirty="0"/>
          </a:p>
        </p:txBody>
      </p:sp>
      <p:sp>
        <p:nvSpPr>
          <p:cNvPr id="5489" name="Google Shape;5489;p39"/>
          <p:cNvSpPr txBox="1">
            <a:spLocks noGrp="1"/>
          </p:cNvSpPr>
          <p:nvPr>
            <p:ph type="title" idx="5"/>
          </p:nvPr>
        </p:nvSpPr>
        <p:spPr>
          <a:xfrm>
            <a:off x="6100750" y="2088530"/>
            <a:ext cx="231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 smtClean="0"/>
              <a:t>3</a:t>
            </a:r>
            <a:endParaRPr dirty="0"/>
          </a:p>
        </p:txBody>
      </p:sp>
      <p:sp>
        <p:nvSpPr>
          <p:cNvPr id="5490" name="Google Shape;5490;p39"/>
          <p:cNvSpPr txBox="1">
            <a:spLocks noGrp="1"/>
          </p:cNvSpPr>
          <p:nvPr>
            <p:ph type="subTitle" idx="6"/>
          </p:nvPr>
        </p:nvSpPr>
        <p:spPr>
          <a:xfrm>
            <a:off x="5637025" y="2500372"/>
            <a:ext cx="3047046" cy="3946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d-ID" dirty="0"/>
              <a:t>Obesitas (memberi </a:t>
            </a:r>
            <a:r>
              <a:rPr lang="id-ID" dirty="0" smtClean="0"/>
              <a:t>beban lebih </a:t>
            </a:r>
            <a:r>
              <a:rPr lang="id-ID" dirty="0"/>
              <a:t>pada sendi lutut)</a:t>
            </a:r>
          </a:p>
        </p:txBody>
      </p:sp>
      <p:sp>
        <p:nvSpPr>
          <p:cNvPr id="5491" name="Google Shape;5491;p39"/>
          <p:cNvSpPr/>
          <p:nvPr/>
        </p:nvSpPr>
        <p:spPr>
          <a:xfrm>
            <a:off x="1465650" y="1141738"/>
            <a:ext cx="820800" cy="820800"/>
          </a:xfrm>
          <a:prstGeom prst="ellipse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2" name="Google Shape;5492;p39"/>
          <p:cNvSpPr/>
          <p:nvPr/>
        </p:nvSpPr>
        <p:spPr>
          <a:xfrm>
            <a:off x="4161600" y="1141738"/>
            <a:ext cx="820800" cy="820800"/>
          </a:xfrm>
          <a:prstGeom prst="ellipse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3" name="Google Shape;5493;p39"/>
          <p:cNvSpPr/>
          <p:nvPr/>
        </p:nvSpPr>
        <p:spPr>
          <a:xfrm>
            <a:off x="6857550" y="1141738"/>
            <a:ext cx="820800" cy="820800"/>
          </a:xfrm>
          <a:prstGeom prst="ellipse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649649" y="2455906"/>
            <a:ext cx="27206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dirty="0">
                <a:solidFill>
                  <a:schemeClr val="tx1"/>
                </a:solidFill>
              </a:rPr>
              <a:t>Penuaan (usia di atas 45 tahun)</a:t>
            </a:r>
          </a:p>
        </p:txBody>
      </p:sp>
      <p:sp>
        <p:nvSpPr>
          <p:cNvPr id="44" name="Google Shape;5485;p39"/>
          <p:cNvSpPr txBox="1">
            <a:spLocks/>
          </p:cNvSpPr>
          <p:nvPr/>
        </p:nvSpPr>
        <p:spPr>
          <a:xfrm>
            <a:off x="654406" y="3920512"/>
            <a:ext cx="2312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ig Shoulders Text ExtraBold"/>
              <a:buNone/>
              <a:defRPr sz="2000" b="0" i="0" u="none" strike="noStrike" cap="none">
                <a:solidFill>
                  <a:schemeClr val="lt2"/>
                </a:solidFill>
                <a:latin typeface="Big Shoulders Text ExtraBold"/>
                <a:ea typeface="Big Shoulders Text ExtraBold"/>
                <a:cs typeface="Big Shoulders Text ExtraBold"/>
                <a:sym typeface="Big Shoulders Tex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id-ID" dirty="0"/>
              <a:t>4</a:t>
            </a:r>
          </a:p>
        </p:txBody>
      </p:sp>
      <p:sp>
        <p:nvSpPr>
          <p:cNvPr id="45" name="Google Shape;5487;p39"/>
          <p:cNvSpPr txBox="1">
            <a:spLocks/>
          </p:cNvSpPr>
          <p:nvPr/>
        </p:nvSpPr>
        <p:spPr>
          <a:xfrm>
            <a:off x="3350357" y="3920512"/>
            <a:ext cx="2312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ig Shoulders Text ExtraBold"/>
              <a:buNone/>
              <a:defRPr sz="2000" b="0" i="0" u="none" strike="noStrike" cap="none">
                <a:solidFill>
                  <a:schemeClr val="lt2"/>
                </a:solidFill>
                <a:latin typeface="Big Shoulders Text ExtraBold"/>
                <a:ea typeface="Big Shoulders Text ExtraBold"/>
                <a:cs typeface="Big Shoulders Text ExtraBold"/>
                <a:sym typeface="Big Shoulders Tex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id-ID" dirty="0"/>
              <a:t>5</a:t>
            </a:r>
          </a:p>
        </p:txBody>
      </p:sp>
      <p:sp>
        <p:nvSpPr>
          <p:cNvPr id="46" name="Google Shape;5488;p39"/>
          <p:cNvSpPr txBox="1">
            <a:spLocks/>
          </p:cNvSpPr>
          <p:nvPr/>
        </p:nvSpPr>
        <p:spPr>
          <a:xfrm>
            <a:off x="3132161" y="4526288"/>
            <a:ext cx="2697627" cy="387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None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None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None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None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None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None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None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None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None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r>
              <a:rPr lang="id-ID" dirty="0" smtClean="0"/>
              <a:t>Aktivitas </a:t>
            </a:r>
            <a:r>
              <a:rPr lang="id-ID" dirty="0"/>
              <a:t>fisik berat dalam waktu lama</a:t>
            </a:r>
          </a:p>
        </p:txBody>
      </p:sp>
      <p:sp>
        <p:nvSpPr>
          <p:cNvPr id="47" name="Google Shape;5489;p39"/>
          <p:cNvSpPr txBox="1">
            <a:spLocks/>
          </p:cNvSpPr>
          <p:nvPr/>
        </p:nvSpPr>
        <p:spPr>
          <a:xfrm>
            <a:off x="6071300" y="3911903"/>
            <a:ext cx="2312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ig Shoulders Text ExtraBold"/>
              <a:buNone/>
              <a:defRPr sz="2000" b="0" i="0" u="none" strike="noStrike" cap="none">
                <a:solidFill>
                  <a:schemeClr val="lt2"/>
                </a:solidFill>
                <a:latin typeface="Big Shoulders Text ExtraBold"/>
                <a:ea typeface="Big Shoulders Text ExtraBold"/>
                <a:cs typeface="Big Shoulders Text ExtraBold"/>
                <a:sym typeface="Big Shoulders Tex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ExtraBold"/>
              <a:buNone/>
              <a:defRPr sz="2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id-ID" dirty="0"/>
              <a:t>6</a:t>
            </a:r>
          </a:p>
        </p:txBody>
      </p:sp>
      <p:sp>
        <p:nvSpPr>
          <p:cNvPr id="48" name="Google Shape;5490;p39"/>
          <p:cNvSpPr txBox="1">
            <a:spLocks/>
          </p:cNvSpPr>
          <p:nvPr/>
        </p:nvSpPr>
        <p:spPr>
          <a:xfrm>
            <a:off x="6046308" y="4430944"/>
            <a:ext cx="2695825" cy="57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None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None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None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None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None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None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None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None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None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pPr algn="l"/>
            <a:r>
              <a:rPr lang="id-ID" dirty="0"/>
              <a:t>Kelainan bentuk sendi atau biomekanik tubuh</a:t>
            </a:r>
          </a:p>
        </p:txBody>
      </p:sp>
      <p:sp>
        <p:nvSpPr>
          <p:cNvPr id="49" name="Google Shape;5491;p39"/>
          <p:cNvSpPr/>
          <p:nvPr/>
        </p:nvSpPr>
        <p:spPr>
          <a:xfrm>
            <a:off x="1400056" y="2958536"/>
            <a:ext cx="820800" cy="820800"/>
          </a:xfrm>
          <a:prstGeom prst="ellipse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492;p39"/>
          <p:cNvSpPr/>
          <p:nvPr/>
        </p:nvSpPr>
        <p:spPr>
          <a:xfrm>
            <a:off x="4096006" y="2958536"/>
            <a:ext cx="820800" cy="820800"/>
          </a:xfrm>
          <a:prstGeom prst="ellipse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493;p39"/>
          <p:cNvSpPr/>
          <p:nvPr/>
        </p:nvSpPr>
        <p:spPr>
          <a:xfrm>
            <a:off x="6791956" y="2958536"/>
            <a:ext cx="820800" cy="820800"/>
          </a:xfrm>
          <a:prstGeom prst="ellipse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Rectangle 82"/>
          <p:cNvSpPr/>
          <p:nvPr/>
        </p:nvSpPr>
        <p:spPr>
          <a:xfrm>
            <a:off x="1387006" y="4448212"/>
            <a:ext cx="801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dirty="0">
                <a:solidFill>
                  <a:schemeClr val="tx1"/>
                </a:solidFill>
              </a:rPr>
              <a:t>Genetik</a:t>
            </a:r>
          </a:p>
        </p:txBody>
      </p:sp>
      <p:pic>
        <p:nvPicPr>
          <p:cNvPr id="2050" name="Picture 2" descr="97.400+ Proses Penuaan Ilustrasi, Grafik Vektor, &amp; Clip Art Bebas Royalti  Terbaik - iStock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43" b="74798" l="33698" r="667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70" t="18599" r="29147" b="18957"/>
          <a:stretch/>
        </p:blipFill>
        <p:spPr bwMode="auto">
          <a:xfrm>
            <a:off x="1548980" y="1170491"/>
            <a:ext cx="757128" cy="75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6762" y="1217762"/>
            <a:ext cx="670044" cy="621157"/>
          </a:xfrm>
          <a:prstGeom prst="rect">
            <a:avLst/>
          </a:prstGeom>
        </p:spPr>
      </p:pic>
      <p:pic>
        <p:nvPicPr>
          <p:cNvPr id="2054" name="Picture 6" descr="Obesity Generic Outline Color icon | Freepi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90" y="1229258"/>
            <a:ext cx="673266" cy="67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enetic - Free education ico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76" y="3017894"/>
            <a:ext cx="702084" cy="70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lustrasi Karakter Orang Yang Menjalankan Olahraga, Joging, Berlari,  Olahraga PNG Transparan Clipart dan File PSD untuk Unduh Gratis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050" y="2972058"/>
            <a:ext cx="793756" cy="79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aki X - Gejala, Penyebab, dan Cara Penanganan yang Tepat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949" y="2984381"/>
            <a:ext cx="1329635" cy="74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33103" y="117566"/>
            <a:ext cx="8543109" cy="305670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indent="-214313" algn="just" defTabSz="685800">
              <a:buClrTx/>
              <a:buFont typeface="Wingdings" panose="05000000000000000000" pitchFamily="2" charset="2"/>
              <a:buChar char="v"/>
            </a:pPr>
            <a:r>
              <a:rPr lang="id-ID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Osteoarthritis </a:t>
            </a:r>
            <a:r>
              <a:rPr lang="id-ID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biasanya mengenai sendi penopang berat badan misalnya pada panggul, lutut, vertebra, sendi-sendi jari tangan, dan pergelangan kaki.</a:t>
            </a:r>
          </a:p>
          <a:p>
            <a:pPr marL="214313" indent="-214313" algn="just" defTabSz="685800">
              <a:buClrTx/>
              <a:buFont typeface="Wingdings" panose="05000000000000000000" pitchFamily="2" charset="2"/>
              <a:buChar char="v"/>
            </a:pPr>
            <a:r>
              <a:rPr lang="id-ID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Lutut menempati prevalensi yang tertinggi dikarenakan lutut merupakan salah satu sendi yang paling mobile dan menyangga tubuh.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23" y="3174275"/>
            <a:ext cx="6745405" cy="18712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83991" y="4564445"/>
            <a:ext cx="2344004" cy="48108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id-ID" sz="9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Kelli D. Allena and Yvonne M. Golightlya, </a:t>
            </a:r>
            <a:r>
              <a:rPr lang="en-US" sz="9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Epidemiology of osteoarthritis: state of the evidence</a:t>
            </a:r>
            <a:r>
              <a:rPr lang="id-ID" sz="9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2015</a:t>
            </a:r>
            <a:endParaRPr lang="id-ID" sz="9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8310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411" y="240632"/>
            <a:ext cx="8746958" cy="35733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410" y="3974490"/>
            <a:ext cx="87469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Age and sex-specific incidence rates (/1000 person-years) of knee osteoarthritis (black), hip osteoarthritis (red), and hand osteoarthritis (green). Solid, all population; short dash line, women; long dash line, men. </a:t>
            </a:r>
            <a:endParaRPr lang="id-ID" sz="15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>
              <a:buClrTx/>
            </a:pPr>
            <a:endParaRPr lang="id-ID" sz="15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r" defTabSz="685800">
              <a:buClrTx/>
            </a:pPr>
            <a:endParaRPr lang="id-ID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10836" y="4759657"/>
            <a:ext cx="4258101" cy="2755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9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Kelli D. </a:t>
            </a:r>
            <a:r>
              <a:rPr lang="en-US" sz="9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Allena</a:t>
            </a:r>
            <a:r>
              <a:rPr lang="en-US" sz="9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Yvonne M. </a:t>
            </a:r>
            <a:r>
              <a:rPr lang="en-US" sz="9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Golightlya</a:t>
            </a:r>
            <a:r>
              <a:rPr lang="en-US" sz="9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Epidemiology of osteoarthritis: state of the evidence. 2015</a:t>
            </a:r>
          </a:p>
        </p:txBody>
      </p:sp>
    </p:spTree>
    <p:extLst>
      <p:ext uri="{BB962C8B-B14F-4D97-AF65-F5344CB8AC3E}">
        <p14:creationId xmlns:p14="http://schemas.microsoft.com/office/powerpoint/2010/main" val="31042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ring Test for Realistic Humanoid Robots Thesis by Slidesgo">
  <a:themeElements>
    <a:clrScheme name="Simple Light">
      <a:dk1>
        <a:srgbClr val="FFFFFF"/>
      </a:dk1>
      <a:lt1>
        <a:srgbClr val="00031B"/>
      </a:lt1>
      <a:dk2>
        <a:srgbClr val="002AB1"/>
      </a:dk2>
      <a:lt2>
        <a:srgbClr val="00E0FF"/>
      </a:lt2>
      <a:accent1>
        <a:srgbClr val="87D0FF"/>
      </a:accent1>
      <a:accent2>
        <a:srgbClr val="004A67"/>
      </a:accent2>
      <a:accent3>
        <a:srgbClr val="92BCCA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11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39459A4C-A496-468C-8DE2-AE51E3BA43A8}" vid="{63317270-8F77-4679-A398-896FBE1F7597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39459A4C-A496-468C-8DE2-AE51E3BA43A8}" vid="{63317270-8F77-4679-A398-896FBE1F7597}"/>
    </a:ext>
  </a:extLst>
</a:theme>
</file>

<file path=ppt/theme/theme4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9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</TotalTime>
  <Words>2268</Words>
  <Application>Microsoft Office PowerPoint</Application>
  <PresentationFormat>On-screen Show (16:9)</PresentationFormat>
  <Paragraphs>262</Paragraphs>
  <Slides>38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38</vt:i4>
      </vt:variant>
    </vt:vector>
  </HeadingPairs>
  <TitlesOfParts>
    <vt:vector size="67" baseType="lpstr">
      <vt:lpstr>Franklin Gothic Book</vt:lpstr>
      <vt:lpstr>Oswald</vt:lpstr>
      <vt:lpstr>Calibri</vt:lpstr>
      <vt:lpstr>Big Shoulders Text</vt:lpstr>
      <vt:lpstr>Montserrat</vt:lpstr>
      <vt:lpstr>Times New Roman</vt:lpstr>
      <vt:lpstr>Fira Sans Extra Condensed Medium</vt:lpstr>
      <vt:lpstr>Inter Medium</vt:lpstr>
      <vt:lpstr>Calibri Light</vt:lpstr>
      <vt:lpstr>Lemonada Medium</vt:lpstr>
      <vt:lpstr>Gill Sans MT</vt:lpstr>
      <vt:lpstr>Arial</vt:lpstr>
      <vt:lpstr>Tw Cen MT</vt:lpstr>
      <vt:lpstr>Montserrat ExtraBold</vt:lpstr>
      <vt:lpstr>Cambay</vt:lpstr>
      <vt:lpstr>Wingdings</vt:lpstr>
      <vt:lpstr>Big Shoulders Text ExtraBold</vt:lpstr>
      <vt:lpstr>Corbel</vt:lpstr>
      <vt:lpstr>Trebuchet MS</vt:lpstr>
      <vt:lpstr>Turing Test for Realistic Humanoid Robots Thesis by Slidesgo</vt:lpstr>
      <vt:lpstr>2_Office Theme</vt:lpstr>
      <vt:lpstr>1_Office Theme</vt:lpstr>
      <vt:lpstr>Crop</vt:lpstr>
      <vt:lpstr>Office Theme</vt:lpstr>
      <vt:lpstr>Depth</vt:lpstr>
      <vt:lpstr>3_Office Theme</vt:lpstr>
      <vt:lpstr>Gallery</vt:lpstr>
      <vt:lpstr>1_Gallery</vt:lpstr>
      <vt:lpstr>Droplet</vt:lpstr>
      <vt:lpstr>Peran Elektroterapi dalam Mengurangi Nyeri dan Meningkatkan Fungsi pada Penderita Osteoartritis Lutut</vt:lpstr>
      <vt:lpstr>Intervensi</vt:lpstr>
      <vt:lpstr>Osteoarthritis Lutut</vt:lpstr>
      <vt:lpstr> OSTEOARTHRITIS LUTUT</vt:lpstr>
      <vt:lpstr>PowerPoint Presentation</vt:lpstr>
      <vt:lpstr>PowerPoint Presentation</vt:lpstr>
      <vt:lpstr>Penyebab</vt:lpstr>
      <vt:lpstr>PowerPoint Presentation</vt:lpstr>
      <vt:lpstr>PowerPoint Presentation</vt:lpstr>
      <vt:lpstr>PowerPoint Presentation</vt:lpstr>
      <vt:lpstr>BIOMEKANIK SENDI LUTUT</vt:lpstr>
      <vt:lpstr>BIOMEKANIK SENDI LUTUT</vt:lpstr>
      <vt:lpstr>Patofisiologi Osteoarthritis lutut</vt:lpstr>
      <vt:lpstr>PowerPoint Presentation</vt:lpstr>
      <vt:lpstr>Peran Fisioterapi Pada Osteoarthritis (OA) Lutut</vt:lpstr>
      <vt:lpstr>Peran Fisioterapi</vt:lpstr>
      <vt:lpstr>PowerPoint Presentation</vt:lpstr>
      <vt:lpstr>PowerPoint Presentation</vt:lpstr>
      <vt:lpstr>Kriteria Penilaian Osteoarthritis menurut Kellgren-Lawrence </vt:lpstr>
      <vt:lpstr>Grade Osteoarthritis</vt:lpstr>
      <vt:lpstr>PowerPoint Presentation</vt:lpstr>
      <vt:lpstr>Ultrasound Therapy adalah salah satu modalitas fisioterapi yang menggunakan gelombang suara frekuensi tinggi untuk menghasilkan efek termal (panas) dan non-termal (mikromassage dan peningkatan permeabilitas sel) di dalam jaringan tubuh. Sehingga mempercepat proses penyembuhan jaringan lunak, mengurangi nyeri, dan meningkatkan fungsi sendi.</vt:lpstr>
      <vt:lpstr>PowerPoint Presentation</vt:lpstr>
      <vt:lpstr>Efek Thermal &amp; Non Thermal</vt:lpstr>
      <vt:lpstr>TENS (Transcutaneous Electrical Nerve Stimulation)</vt:lpstr>
      <vt:lpstr>PowerPoint Presentation</vt:lpstr>
      <vt:lpstr>Infra Red</vt:lpstr>
      <vt:lpstr>EMG Biofeedback</vt:lpstr>
      <vt:lpstr>PowerPoint Presentation</vt:lpstr>
      <vt:lpstr>Aquatic Treadmill</vt:lpstr>
      <vt:lpstr>Aquatic Treadmill</vt:lpstr>
      <vt:lpstr>PowerPoint Presentation</vt:lpstr>
      <vt:lpstr>High Frequency Laser Therapy (HILT)</vt:lpstr>
      <vt:lpstr>-Fotobiomodulasi -Vasodilatasi  -Efek antiinflamasi -Stimulasi saraf sensorik</vt:lpstr>
      <vt:lpstr>Evaluation</vt:lpstr>
      <vt:lpstr>Evaluation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Tinjauan Efektivitas Terapi Robotik dalam Fisioterapi: Penggunaan dan Manfaatnya Pada Pasien Stroke</dc:title>
  <dc:creator>Catherine</dc:creator>
  <cp:lastModifiedBy>Catherine</cp:lastModifiedBy>
  <cp:revision>259</cp:revision>
  <dcterms:modified xsi:type="dcterms:W3CDTF">2025-07-28T08:53:20Z</dcterms:modified>
</cp:coreProperties>
</file>