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1"/>
  </p:sldMasterIdLst>
  <p:handoutMasterIdLst>
    <p:handoutMasterId r:id="rId16"/>
  </p:handout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2" d="100"/>
          <a:sy n="112" d="100"/>
        </p:scale>
        <p:origin x="186" y="-8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166B5F2-D3C7-4708-A6B6-6934C8E42013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9665666-3569-4E38-88CF-291EDA3B92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192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Freeform 28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390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15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9871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5343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5806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646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156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109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68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61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1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999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792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98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916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98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5050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8A6B8C1-0F4F-43CF-9352-927CA34D0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53185"/>
            <a:ext cx="7121236" cy="114300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chemeClr val="tx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PENDIDIKAN KESEHATAN GIZI BAGI MASYARAKAT DALAM PENCEGAHAN STUNTING DAN PENYAKIT DEGENRATIF SEJAK USIA DINI</a:t>
            </a:r>
            <a:endParaRPr lang="en-ID" sz="2400" dirty="0">
              <a:solidFill>
                <a:schemeClr val="tx1">
                  <a:lumMod val="95000"/>
                </a:schemeClr>
              </a:solidFill>
            </a:endParaRPr>
          </a:p>
        </p:txBody>
      </p:sp>
      <p:pic>
        <p:nvPicPr>
          <p:cNvPr id="3" name="Picture 2" descr="Description: IMG-20181017-WA0009">
            <a:extLst>
              <a:ext uri="{FF2B5EF4-FFF2-40B4-BE49-F238E27FC236}">
                <a16:creationId xmlns="" xmlns:a16="http://schemas.microsoft.com/office/drawing/2014/main" id="{898F3771-2553-4202-AEDB-928FBE00E17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8261" y="2731856"/>
            <a:ext cx="1200785" cy="11449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B5C38A9-2A32-454A-8922-977CC4DB17DB}"/>
              </a:ext>
            </a:extLst>
          </p:cNvPr>
          <p:cNvSpPr txBox="1"/>
          <p:nvPr/>
        </p:nvSpPr>
        <p:spPr>
          <a:xfrm>
            <a:off x="1465118" y="4599112"/>
            <a:ext cx="45927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 err="1">
                <a:solidFill>
                  <a:schemeClr val="tx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Dameria</a:t>
            </a:r>
            <a:r>
              <a:rPr lang="en-US" sz="1800" b="1" dirty="0">
                <a:solidFill>
                  <a:schemeClr val="tx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Saragih</a:t>
            </a:r>
            <a:r>
              <a:rPr lang="en-US" sz="1800" b="1" dirty="0">
                <a:solidFill>
                  <a:schemeClr val="tx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b="1" dirty="0" err="1" smtClean="0">
                <a:solidFill>
                  <a:schemeClr val="tx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SKp</a:t>
            </a:r>
            <a:r>
              <a:rPr lang="en-US" sz="1800" b="1" dirty="0" smtClean="0">
                <a:solidFill>
                  <a:schemeClr val="tx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.,</a:t>
            </a:r>
            <a:r>
              <a:rPr lang="en-US" sz="1800" b="1" dirty="0" err="1" smtClean="0">
                <a:solidFill>
                  <a:schemeClr val="tx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M.Kep</a:t>
            </a:r>
            <a:endParaRPr lang="en-US" sz="1800" b="1" dirty="0">
              <a:solidFill>
                <a:schemeClr val="tx1">
                  <a:lumMod val="9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b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</a:rPr>
              <a:t>Tim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64786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21</Words>
  <Application>Microsoft Office PowerPoint</Application>
  <PresentationFormat>On-screen Show (4:3)</PresentationFormat>
  <Paragraphs>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Times New Roman</vt:lpstr>
      <vt:lpstr>Trebuchet MS</vt:lpstr>
      <vt:lpstr>Wingdings 3</vt:lpstr>
      <vt:lpstr>Facet</vt:lpstr>
      <vt:lpstr>PENDIDIKAN KESEHATAN GIZI BAGI MASYARAKAT DALAM PENCEGAHAN STUNTING DAN PENYAKIT DEGENRATIF SEJAK USIA DINI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PENDIDIKAN KESEHATAN GIZI BAGI MASYARAKAT DALAM PENCEGAHAN STUNTING DAN PENYAKIT DEGENRATIF SEJAK USIA DINI</dc:title>
  <dc:subject/>
  <dc:creator/>
  <cp:keywords/>
  <dc:description>generated using python-pptx</dc:description>
  <cp:lastModifiedBy>ASUS</cp:lastModifiedBy>
  <cp:revision>5</cp:revision>
  <cp:lastPrinted>2025-10-09T06:28:58Z</cp:lastPrinted>
  <dcterms:created xsi:type="dcterms:W3CDTF">2013-01-27T09:14:16Z</dcterms:created>
  <dcterms:modified xsi:type="dcterms:W3CDTF">2025-10-18T23:15:54Z</dcterms:modified>
  <cp:category/>
</cp:coreProperties>
</file>